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3.xml" ContentType="application/inkml+xml"/>
  <Override PartName="/ppt/notesSlides/notesSlide17.xml" ContentType="application/vnd.openxmlformats-officedocument.presentationml.notesSlide+xml"/>
  <Override PartName="/ppt/ink/ink4.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5.xml" ContentType="application/inkml+xml"/>
  <Override PartName="/ppt/notesSlides/notesSlide20.xml" ContentType="application/vnd.openxmlformats-officedocument.presentationml.notesSlide+xml"/>
  <Override PartName="/ppt/ink/ink6.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7.xml" ContentType="application/inkml+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745" r:id="rId4"/>
  </p:sldMasterIdLst>
  <p:notesMasterIdLst>
    <p:notesMasterId r:id="rId28"/>
  </p:notesMasterIdLst>
  <p:handoutMasterIdLst>
    <p:handoutMasterId r:id="rId29"/>
  </p:handoutMasterIdLst>
  <p:sldIdLst>
    <p:sldId id="2147483413" r:id="rId5"/>
    <p:sldId id="2147483457" r:id="rId6"/>
    <p:sldId id="2147483455" r:id="rId7"/>
    <p:sldId id="2147483422" r:id="rId8"/>
    <p:sldId id="2147483444" r:id="rId9"/>
    <p:sldId id="2147483445" r:id="rId10"/>
    <p:sldId id="2147483446" r:id="rId11"/>
    <p:sldId id="2147483447" r:id="rId12"/>
    <p:sldId id="2147483458" r:id="rId13"/>
    <p:sldId id="2147483449" r:id="rId14"/>
    <p:sldId id="2147483461" r:id="rId15"/>
    <p:sldId id="2147483460" r:id="rId16"/>
    <p:sldId id="2147483443" r:id="rId17"/>
    <p:sldId id="2147483472" r:id="rId18"/>
    <p:sldId id="2147483493" r:id="rId19"/>
    <p:sldId id="2147483470" r:id="rId20"/>
    <p:sldId id="2147483465" r:id="rId21"/>
    <p:sldId id="819" r:id="rId22"/>
    <p:sldId id="2147483468" r:id="rId23"/>
    <p:sldId id="2147483469" r:id="rId24"/>
    <p:sldId id="2147483463" r:id="rId25"/>
    <p:sldId id="2147483466" r:id="rId26"/>
    <p:sldId id="2651" r:id="rId27"/>
  </p:sldIdLst>
  <p:sldSz cx="12192000" cy="6858000"/>
  <p:notesSz cx="6858000" cy="9144000"/>
  <p:defaultTex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SCRIBA Standard Slides" id="{8BA5C279-2034-4021-AB7D-8D0B2C09D02C}">
          <p14:sldIdLst>
            <p14:sldId id="2147483413"/>
            <p14:sldId id="2147483457"/>
            <p14:sldId id="2147483455"/>
            <p14:sldId id="2147483422"/>
            <p14:sldId id="2147483444"/>
            <p14:sldId id="2147483445"/>
            <p14:sldId id="2147483446"/>
            <p14:sldId id="2147483447"/>
            <p14:sldId id="2147483458"/>
            <p14:sldId id="2147483449"/>
            <p14:sldId id="2147483461"/>
            <p14:sldId id="2147483460"/>
            <p14:sldId id="2147483443"/>
            <p14:sldId id="2147483472"/>
            <p14:sldId id="2147483493"/>
            <p14:sldId id="2147483470"/>
            <p14:sldId id="2147483465"/>
            <p14:sldId id="819"/>
            <p14:sldId id="2147483468"/>
            <p14:sldId id="2147483469"/>
            <p14:sldId id="2147483463"/>
            <p14:sldId id="2147483466"/>
            <p14:sldId id="265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ADA8"/>
    <a:srgbClr val="7C7C7C"/>
    <a:srgbClr val="CDCDCD"/>
    <a:srgbClr val="E6E6E6"/>
    <a:srgbClr val="D9EDEB"/>
    <a:srgbClr val="9FD1CD"/>
    <a:srgbClr val="61B3AD"/>
    <a:srgbClr val="F1F8F7"/>
    <a:srgbClr val="C5E3E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DDEB05-9A3E-EBF2-4770-791B8BB88636}" v="14" dt="2025-05-19T12:18:04.70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56" y="3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eron, Alexandra" userId="S::alexandra.sieron@escriba.de::23ba3797-4e5e-49c9-b0bf-76ff76b5a494" providerId="AD" clId="Web-{C2DDEB05-9A3E-EBF2-4770-791B8BB88636}"/>
    <pc:docChg chg="delSld modSld modSection">
      <pc:chgData name="Sieron, Alexandra" userId="S::alexandra.sieron@escriba.de::23ba3797-4e5e-49c9-b0bf-76ff76b5a494" providerId="AD" clId="Web-{C2DDEB05-9A3E-EBF2-4770-791B8BB88636}" dt="2025-05-19T12:18:00.225" v="11" actId="20577"/>
      <pc:docMkLst>
        <pc:docMk/>
      </pc:docMkLst>
      <pc:sldChg chg="del">
        <pc:chgData name="Sieron, Alexandra" userId="S::alexandra.sieron@escriba.de::23ba3797-4e5e-49c9-b0bf-76ff76b5a494" providerId="AD" clId="Web-{C2DDEB05-9A3E-EBF2-4770-791B8BB88636}" dt="2025-05-19T12:16:58.035" v="4"/>
        <pc:sldMkLst>
          <pc:docMk/>
          <pc:sldMk cId="3362390247" sldId="524"/>
        </pc:sldMkLst>
      </pc:sldChg>
      <pc:sldChg chg="del">
        <pc:chgData name="Sieron, Alexandra" userId="S::alexandra.sieron@escriba.de::23ba3797-4e5e-49c9-b0bf-76ff76b5a494" providerId="AD" clId="Web-{C2DDEB05-9A3E-EBF2-4770-791B8BB88636}" dt="2025-05-19T12:16:59.941" v="7"/>
        <pc:sldMkLst>
          <pc:docMk/>
          <pc:sldMk cId="393835916" sldId="2682"/>
        </pc:sldMkLst>
      </pc:sldChg>
      <pc:sldChg chg="del">
        <pc:chgData name="Sieron, Alexandra" userId="S::alexandra.sieron@escriba.de::23ba3797-4e5e-49c9-b0bf-76ff76b5a494" providerId="AD" clId="Web-{C2DDEB05-9A3E-EBF2-4770-791B8BB88636}" dt="2025-05-19T12:17:02.066" v="9"/>
        <pc:sldMkLst>
          <pc:docMk/>
          <pc:sldMk cId="1479687442" sldId="2147483394"/>
        </pc:sldMkLst>
      </pc:sldChg>
      <pc:sldChg chg="del">
        <pc:chgData name="Sieron, Alexandra" userId="S::alexandra.sieron@escriba.de::23ba3797-4e5e-49c9-b0bf-76ff76b5a494" providerId="AD" clId="Web-{C2DDEB05-9A3E-EBF2-4770-791B8BB88636}" dt="2025-05-19T12:16:59.926" v="6"/>
        <pc:sldMkLst>
          <pc:docMk/>
          <pc:sldMk cId="3018319303" sldId="2147483396"/>
        </pc:sldMkLst>
      </pc:sldChg>
      <pc:sldChg chg="del">
        <pc:chgData name="Sieron, Alexandra" userId="S::alexandra.sieron@escriba.de::23ba3797-4e5e-49c9-b0bf-76ff76b5a494" providerId="AD" clId="Web-{C2DDEB05-9A3E-EBF2-4770-791B8BB88636}" dt="2025-05-19T12:16:58.051" v="5"/>
        <pc:sldMkLst>
          <pc:docMk/>
          <pc:sldMk cId="1974862475" sldId="2147483397"/>
        </pc:sldMkLst>
      </pc:sldChg>
      <pc:sldChg chg="del">
        <pc:chgData name="Sieron, Alexandra" userId="S::alexandra.sieron@escriba.de::23ba3797-4e5e-49c9-b0bf-76ff76b5a494" providerId="AD" clId="Web-{C2DDEB05-9A3E-EBF2-4770-791B8BB88636}" dt="2025-05-19T12:16:59.941" v="8"/>
        <pc:sldMkLst>
          <pc:docMk/>
          <pc:sldMk cId="2616160666" sldId="2147483400"/>
        </pc:sldMkLst>
      </pc:sldChg>
      <pc:sldChg chg="del">
        <pc:chgData name="Sieron, Alexandra" userId="S::alexandra.sieron@escriba.de::23ba3797-4e5e-49c9-b0bf-76ff76b5a494" providerId="AD" clId="Web-{C2DDEB05-9A3E-EBF2-4770-791B8BB88636}" dt="2025-05-19T12:16:57.035" v="1"/>
        <pc:sldMkLst>
          <pc:docMk/>
          <pc:sldMk cId="4021992260" sldId="2147483434"/>
        </pc:sldMkLst>
      </pc:sldChg>
      <pc:sldChg chg="del">
        <pc:chgData name="Sieron, Alexandra" userId="S::alexandra.sieron@escriba.de::23ba3797-4e5e-49c9-b0bf-76ff76b5a494" providerId="AD" clId="Web-{C2DDEB05-9A3E-EBF2-4770-791B8BB88636}" dt="2025-05-19T12:16:56.300" v="0"/>
        <pc:sldMkLst>
          <pc:docMk/>
          <pc:sldMk cId="4227604094" sldId="2147483435"/>
        </pc:sldMkLst>
      </pc:sldChg>
      <pc:sldChg chg="del">
        <pc:chgData name="Sieron, Alexandra" userId="S::alexandra.sieron@escriba.de::23ba3797-4e5e-49c9-b0bf-76ff76b5a494" providerId="AD" clId="Web-{C2DDEB05-9A3E-EBF2-4770-791B8BB88636}" dt="2025-05-19T12:16:58.004" v="2"/>
        <pc:sldMkLst>
          <pc:docMk/>
          <pc:sldMk cId="1735009174" sldId="2147483437"/>
        </pc:sldMkLst>
      </pc:sldChg>
      <pc:sldChg chg="del">
        <pc:chgData name="Sieron, Alexandra" userId="S::alexandra.sieron@escriba.de::23ba3797-4e5e-49c9-b0bf-76ff76b5a494" providerId="AD" clId="Web-{C2DDEB05-9A3E-EBF2-4770-791B8BB88636}" dt="2025-05-19T12:16:58.019" v="3"/>
        <pc:sldMkLst>
          <pc:docMk/>
          <pc:sldMk cId="3946321417" sldId="2147483454"/>
        </pc:sldMkLst>
      </pc:sldChg>
      <pc:sldChg chg="modSp">
        <pc:chgData name="Sieron, Alexandra" userId="S::alexandra.sieron@escriba.de::23ba3797-4e5e-49c9-b0bf-76ff76b5a494" providerId="AD" clId="Web-{C2DDEB05-9A3E-EBF2-4770-791B8BB88636}" dt="2025-05-19T12:18:00.225" v="11" actId="20577"/>
        <pc:sldMkLst>
          <pc:docMk/>
          <pc:sldMk cId="3107591000" sldId="2147483463"/>
        </pc:sldMkLst>
        <pc:spChg chg="mod">
          <ac:chgData name="Sieron, Alexandra" userId="S::alexandra.sieron@escriba.de::23ba3797-4e5e-49c9-b0bf-76ff76b5a494" providerId="AD" clId="Web-{C2DDEB05-9A3E-EBF2-4770-791B8BB88636}" dt="2025-05-19T12:18:00.225" v="11" actId="20577"/>
          <ac:spMkLst>
            <pc:docMk/>
            <pc:sldMk cId="3107591000" sldId="2147483463"/>
            <ac:spMk id="5" creationId="{BD3A3138-618A-5F7A-EE8C-DB86307717F8}"/>
          </ac:spMkLst>
        </pc:spChg>
      </pc:sldChg>
      <pc:sldChg chg="del">
        <pc:chgData name="Sieron, Alexandra" userId="S::alexandra.sieron@escriba.de::23ba3797-4e5e-49c9-b0bf-76ff76b5a494" providerId="AD" clId="Web-{C2DDEB05-9A3E-EBF2-4770-791B8BB88636}" dt="2025-05-19T12:17:02.066" v="10"/>
        <pc:sldMkLst>
          <pc:docMk/>
          <pc:sldMk cId="2129416269" sldId="214748346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B2AB4F-A192-3545-8EF9-E325F13462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Gotham Rounded Book" pitchFamily="2" charset="0"/>
            </a:endParaRPr>
          </a:p>
        </p:txBody>
      </p:sp>
      <p:sp>
        <p:nvSpPr>
          <p:cNvPr id="4" name="Footer Placeholder 3">
            <a:extLst>
              <a:ext uri="{FF2B5EF4-FFF2-40B4-BE49-F238E27FC236}">
                <a16:creationId xmlns:a16="http://schemas.microsoft.com/office/drawing/2014/main" id="{A3809840-61EB-0342-AA68-9448E55B2F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Gotham Rounded Book" pitchFamily="2" charset="0"/>
            </a:endParaRPr>
          </a:p>
        </p:txBody>
      </p:sp>
      <p:sp>
        <p:nvSpPr>
          <p:cNvPr id="5" name="Slide Number Placeholder 4">
            <a:extLst>
              <a:ext uri="{FF2B5EF4-FFF2-40B4-BE49-F238E27FC236}">
                <a16:creationId xmlns:a16="http://schemas.microsoft.com/office/drawing/2014/main" id="{C598F3BB-F397-8343-A68E-A42E99E442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764B22-6B1C-C845-B23F-15789EB2CA1E}" type="slidenum">
              <a:rPr lang="en-US" smtClean="0">
                <a:latin typeface="Gotham Rounded Book" pitchFamily="2" charset="0"/>
              </a:rPr>
              <a:t>‹#›</a:t>
            </a:fld>
            <a:endParaRPr lang="en-US">
              <a:latin typeface="Gotham Rounded Book" pitchFamily="2" charset="0"/>
            </a:endParaRPr>
          </a:p>
        </p:txBody>
      </p:sp>
    </p:spTree>
    <p:extLst>
      <p:ext uri="{BB962C8B-B14F-4D97-AF65-F5344CB8AC3E}">
        <p14:creationId xmlns:p14="http://schemas.microsoft.com/office/powerpoint/2010/main" val="314315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8T11:07:18.434"/>
    </inkml:context>
    <inkml:brush xml:id="br0">
      <inkml:brushProperty name="width" value="0.1" units="cm"/>
      <inkml:brushProperty name="height" value="0.1" units="cm"/>
      <inkml:brushProperty name="color" value="#FFFFFF"/>
    </inkml:brush>
  </inkml:definitions>
  <inkml:trace contextRef="#ctx0" brushRef="#br0">1 1 24575,'0'6'0,"6"2"0,9 1 0,8-3 0,-6-1 0,-13-3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8T11:07:18.434"/>
    </inkml:context>
    <inkml:brush xml:id="br0">
      <inkml:brushProperty name="width" value="0.1" units="cm"/>
      <inkml:brushProperty name="height" value="0.1" units="cm"/>
      <inkml:brushProperty name="color" value="#FFFFFF"/>
    </inkml:brush>
  </inkml:definitions>
  <inkml:trace contextRef="#ctx0" brushRef="#br0">1 1 24575,'0'6'0,"6"2"0,9 1 0,8-3 0,-6-1 0,-13-3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8T11:07:18.434"/>
    </inkml:context>
    <inkml:brush xml:id="br0">
      <inkml:brushProperty name="width" value="0.1" units="cm"/>
      <inkml:brushProperty name="height" value="0.1" units="cm"/>
      <inkml:brushProperty name="color" value="#FFFFFF"/>
    </inkml:brush>
  </inkml:definitions>
  <inkml:trace contextRef="#ctx0" brushRef="#br0">1 1 24575,'0'6'0,"6"2"0,9 1 0,8-3 0,-6-1 0,-13-3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8T11:07:18.434"/>
    </inkml:context>
    <inkml:brush xml:id="br0">
      <inkml:brushProperty name="width" value="0.1" units="cm"/>
      <inkml:brushProperty name="height" value="0.1" units="cm"/>
      <inkml:brushProperty name="color" value="#FFFFFF"/>
    </inkml:brush>
  </inkml:definitions>
  <inkml:trace contextRef="#ctx0" brushRef="#br0">1 1 24575,'0'6'0,"6"2"0,9 1 0,8-3 0,-6-1 0,-13-3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8T11:07:18.434"/>
    </inkml:context>
    <inkml:brush xml:id="br0">
      <inkml:brushProperty name="width" value="0.1" units="cm"/>
      <inkml:brushProperty name="height" value="0.1" units="cm"/>
      <inkml:brushProperty name="color" value="#FFFFFF"/>
    </inkml:brush>
  </inkml:definitions>
  <inkml:trace contextRef="#ctx0" brushRef="#br0">1 1 24575,'0'6'0,"6"2"0,9 1 0,8-3 0,-6-1 0,-13-3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8T11:07:18.434"/>
    </inkml:context>
    <inkml:brush xml:id="br0">
      <inkml:brushProperty name="width" value="0.1" units="cm"/>
      <inkml:brushProperty name="height" value="0.1" units="cm"/>
      <inkml:brushProperty name="color" value="#FFFFFF"/>
    </inkml:brush>
  </inkml:definitions>
  <inkml:trace contextRef="#ctx0" brushRef="#br0">1 1 24575,'0'6'0,"6"2"0,9 1 0,8-3 0,-6-1 0,-13-3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8T11:07:18.434"/>
    </inkml:context>
    <inkml:brush xml:id="br0">
      <inkml:brushProperty name="width" value="0.1" units="cm"/>
      <inkml:brushProperty name="height" value="0.1" units="cm"/>
      <inkml:brushProperty name="color" value="#FFFFFF"/>
    </inkml:brush>
  </inkml:definitions>
  <inkml:trace contextRef="#ctx0" brushRef="#br0">1 1 24575,'0'6'0,"6"2"0,9 1 0,8-3 0,-6-1 0,-13-3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Gotham Rounded Book"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Gotham Rounded Book" pitchFamily="2" charset="0"/>
              </a:defRPr>
            </a:lvl1pPr>
          </a:lstStyle>
          <a:p>
            <a:fld id="{F6CA9B00-ED81-B94F-A0FF-7924958D3641}" type="datetimeFigureOut">
              <a:rPr lang="en-US" smtClean="0"/>
              <a:pPr/>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Gotham Rounded Book"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Gotham Rounded Book" pitchFamily="2" charset="0"/>
              </a:defRPr>
            </a:lvl1pPr>
          </a:lstStyle>
          <a:p>
            <a:fld id="{DB6CF52F-59D9-D149-AC1F-DC34893366BB}" type="slidenum">
              <a:rPr lang="en-US" smtClean="0"/>
              <a:pPr/>
              <a:t>‹#›</a:t>
            </a:fld>
            <a:endParaRPr lang="en-US"/>
          </a:p>
        </p:txBody>
      </p:sp>
    </p:spTree>
    <p:extLst>
      <p:ext uri="{BB962C8B-B14F-4D97-AF65-F5344CB8AC3E}">
        <p14:creationId xmlns:p14="http://schemas.microsoft.com/office/powerpoint/2010/main" val="994396804"/>
      </p:ext>
    </p:extLst>
  </p:cSld>
  <p:clrMap bg1="lt1" tx1="dk1" bg2="lt2" tx2="dk2" accent1="accent1" accent2="accent2" accent3="accent3" accent4="accent4" accent5="accent5" accent6="accent6" hlink="hlink" folHlink="folHlink"/>
  <p:notesStyle>
    <a:lvl1pPr marL="0" algn="l" defTabSz="457189" rtl="0" eaLnBrk="1" latinLnBrk="0" hangingPunct="1">
      <a:defRPr sz="600" b="0" i="0" kern="1200">
        <a:solidFill>
          <a:schemeClr val="tx1"/>
        </a:solidFill>
        <a:latin typeface="Gotham Rounded Book" pitchFamily="2" charset="0"/>
        <a:ea typeface="+mn-ea"/>
        <a:cs typeface="+mn-cs"/>
      </a:defRPr>
    </a:lvl1pPr>
    <a:lvl2pPr marL="228594" algn="l" defTabSz="457189" rtl="0" eaLnBrk="1" latinLnBrk="0" hangingPunct="1">
      <a:defRPr sz="600" b="0" i="0" kern="1200">
        <a:solidFill>
          <a:schemeClr val="tx1"/>
        </a:solidFill>
        <a:latin typeface="Gotham Rounded Book" pitchFamily="2" charset="0"/>
        <a:ea typeface="+mn-ea"/>
        <a:cs typeface="+mn-cs"/>
      </a:defRPr>
    </a:lvl2pPr>
    <a:lvl3pPr marL="457189" algn="l" defTabSz="457189" rtl="0" eaLnBrk="1" latinLnBrk="0" hangingPunct="1">
      <a:defRPr sz="600" b="0" i="0" kern="1200">
        <a:solidFill>
          <a:schemeClr val="tx1"/>
        </a:solidFill>
        <a:latin typeface="Gotham Rounded Book" pitchFamily="2" charset="0"/>
        <a:ea typeface="+mn-ea"/>
        <a:cs typeface="+mn-cs"/>
      </a:defRPr>
    </a:lvl3pPr>
    <a:lvl4pPr marL="685783" algn="l" defTabSz="457189" rtl="0" eaLnBrk="1" latinLnBrk="0" hangingPunct="1">
      <a:defRPr sz="600" b="0" i="0" kern="1200">
        <a:solidFill>
          <a:schemeClr val="tx1"/>
        </a:solidFill>
        <a:latin typeface="Gotham Rounded Book" pitchFamily="2" charset="0"/>
        <a:ea typeface="+mn-ea"/>
        <a:cs typeface="+mn-cs"/>
      </a:defRPr>
    </a:lvl4pPr>
    <a:lvl5pPr marL="914377" algn="l" defTabSz="457189" rtl="0" eaLnBrk="1" latinLnBrk="0" hangingPunct="1">
      <a:defRPr sz="600" b="0" i="0" kern="1200">
        <a:solidFill>
          <a:schemeClr val="tx1"/>
        </a:solidFill>
        <a:latin typeface="Gotham Rounded Book" pitchFamily="2" charset="0"/>
        <a:ea typeface="+mn-ea"/>
        <a:cs typeface="+mn-cs"/>
      </a:defRPr>
    </a:lvl5pPr>
    <a:lvl6pPr marL="1142971" algn="l" defTabSz="457189" rtl="0" eaLnBrk="1" latinLnBrk="0" hangingPunct="1">
      <a:defRPr sz="600" kern="1200">
        <a:solidFill>
          <a:schemeClr val="tx1"/>
        </a:solidFill>
        <a:latin typeface="+mn-lt"/>
        <a:ea typeface="+mn-ea"/>
        <a:cs typeface="+mn-cs"/>
      </a:defRPr>
    </a:lvl6pPr>
    <a:lvl7pPr marL="1371566" algn="l" defTabSz="457189" rtl="0" eaLnBrk="1" latinLnBrk="0" hangingPunct="1">
      <a:defRPr sz="600" kern="1200">
        <a:solidFill>
          <a:schemeClr val="tx1"/>
        </a:solidFill>
        <a:latin typeface="+mn-lt"/>
        <a:ea typeface="+mn-ea"/>
        <a:cs typeface="+mn-cs"/>
      </a:defRPr>
    </a:lvl7pPr>
    <a:lvl8pPr marL="1600160" algn="l" defTabSz="457189" rtl="0" eaLnBrk="1" latinLnBrk="0" hangingPunct="1">
      <a:defRPr sz="600" kern="1200">
        <a:solidFill>
          <a:schemeClr val="tx1"/>
        </a:solidFill>
        <a:latin typeface="+mn-lt"/>
        <a:ea typeface="+mn-ea"/>
        <a:cs typeface="+mn-cs"/>
      </a:defRPr>
    </a:lvl8pPr>
    <a:lvl9pPr marL="1828754" algn="l" defTabSz="457189"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316F8-DC01-88A2-FEF4-465B45D0DC2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3BE5BCB-C68D-5CAE-1E7A-B74112A233E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0177682-2268-FA66-1B9F-EF3D75EE2206}"/>
              </a:ext>
            </a:extLst>
          </p:cNvPr>
          <p:cNvSpPr>
            <a:spLocks noGrp="1"/>
          </p:cNvSpPr>
          <p:nvPr>
            <p:ph type="body" idx="1"/>
          </p:nvPr>
        </p:nvSpPr>
        <p:spPr/>
        <p:txBody>
          <a:bodyPr/>
          <a:lstStyle/>
          <a:p>
            <a:endParaRPr lang="de-DE" b="0" i="0">
              <a:solidFill>
                <a:srgbClr val="141414"/>
              </a:solidFill>
              <a:effectLst/>
              <a:latin typeface="General Sans"/>
            </a:endParaRPr>
          </a:p>
          <a:p>
            <a:pPr>
              <a:buNone/>
            </a:pPr>
            <a:br>
              <a:rPr lang="de-DE"/>
            </a:br>
            <a:r>
              <a:rPr lang="de-DE" b="1"/>
              <a:t>Ziel der Präsentation:</a:t>
            </a:r>
            <a:r>
              <a:rPr lang="de-DE"/>
              <a:t> Wir werden untersuchen, wie </a:t>
            </a:r>
            <a:r>
              <a:rPr lang="de-DE" err="1"/>
              <a:t>Agentic</a:t>
            </a:r>
            <a:r>
              <a:rPr lang="de-DE"/>
              <a:t> AI und HR Service Management zusammenwirken, um Personalprozesse zu transformieren.</a:t>
            </a:r>
          </a:p>
          <a:p>
            <a:r>
              <a:rPr lang="de-DE" b="1"/>
              <a:t>Wichtigkeit des Themas:</a:t>
            </a:r>
            <a:r>
              <a:rPr lang="de-DE"/>
              <a:t> HR-Abteilungen sind in einem dynamischen Umfeld tätig und benötigen innovative Lösungen, um Mitarbeiter zu gewinnen, zu betreuen und zu entwickeln.</a:t>
            </a:r>
          </a:p>
          <a:p>
            <a:endParaRPr lang="de-DE"/>
          </a:p>
        </p:txBody>
      </p:sp>
      <p:sp>
        <p:nvSpPr>
          <p:cNvPr id="4" name="Foliennummernplatzhalter 3">
            <a:extLst>
              <a:ext uri="{FF2B5EF4-FFF2-40B4-BE49-F238E27FC236}">
                <a16:creationId xmlns:a16="http://schemas.microsoft.com/office/drawing/2014/main" id="{3CA28F21-A1DF-471B-5707-C49ECEFE496A}"/>
              </a:ext>
            </a:extLst>
          </p:cNvPr>
          <p:cNvSpPr>
            <a:spLocks noGrp="1"/>
          </p:cNvSpPr>
          <p:nvPr>
            <p:ph type="sldNum" sz="quarter" idx="5"/>
          </p:nvPr>
        </p:nvSpPr>
        <p:spPr/>
        <p:txBody>
          <a:bodyPr/>
          <a:lstStyle/>
          <a:p>
            <a:fld id="{DB6CF52F-59D9-D149-AC1F-DC34893366BB}" type="slidenum">
              <a:rPr lang="en-US" smtClean="0"/>
              <a:pPr/>
              <a:t>1</a:t>
            </a:fld>
            <a:endParaRPr lang="en-US"/>
          </a:p>
        </p:txBody>
      </p:sp>
    </p:spTree>
    <p:extLst>
      <p:ext uri="{BB962C8B-B14F-4D97-AF65-F5344CB8AC3E}">
        <p14:creationId xmlns:p14="http://schemas.microsoft.com/office/powerpoint/2010/main" val="426048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noProof="0">
                <a:latin typeface="Yu Gothic UI Semibold" panose="020B0700000000000000" pitchFamily="34" charset="-128"/>
                <a:ea typeface="Yu Gothic UI Semibold" panose="020B0700000000000000" pitchFamily="34" charset="-128"/>
              </a:rPr>
              <a:t>XDP files</a:t>
            </a:r>
            <a:br>
              <a:rPr lang="en-US" noProof="0">
                <a:latin typeface="Yu Gothic UI Semibold" panose="020B0700000000000000" pitchFamily="34" charset="-128"/>
                <a:ea typeface="Yu Gothic UI Semibold" panose="020B0700000000000000" pitchFamily="34" charset="-128"/>
              </a:rPr>
            </a:br>
            <a:r>
              <a:rPr lang="en-US" noProof="0">
                <a:ea typeface="Yu Gothic UI Semibold" panose="020B0700000000000000" pitchFamily="34" charset="-128"/>
              </a:rPr>
              <a:t>Bundle of PDF/A+XML</a:t>
            </a:r>
          </a:p>
          <a:p>
            <a:pPr algn="l">
              <a:buNone/>
            </a:pPr>
            <a:endParaRPr lang="de-DE" b="0" i="0">
              <a:solidFill>
                <a:srgbClr val="000000"/>
              </a:solidFill>
              <a:effectLst/>
              <a:latin typeface="Times New Roman" panose="02020603050405020304" pitchFamily="18" charset="0"/>
            </a:endParaRPr>
          </a:p>
          <a:p>
            <a:pPr algn="l">
              <a:buNone/>
            </a:pPr>
            <a:endParaRPr lang="de-DE" b="0" i="0">
              <a:solidFill>
                <a:srgbClr val="000000"/>
              </a:solidFill>
              <a:effectLst/>
              <a:latin typeface="Times New Roman" panose="02020603050405020304" pitchFamily="18" charset="0"/>
            </a:endParaRPr>
          </a:p>
          <a:p>
            <a:pPr algn="l">
              <a:buNone/>
            </a:pPr>
            <a:r>
              <a:rPr lang="de-DE" b="0" i="0">
                <a:solidFill>
                  <a:srgbClr val="000000"/>
                </a:solidFill>
                <a:effectLst/>
                <a:latin typeface="Times New Roman" panose="02020603050405020304" pitchFamily="18" charset="0"/>
              </a:rPr>
              <a:t>Die Enterprise </a:t>
            </a:r>
            <a:r>
              <a:rPr lang="de-DE" b="0" i="0" err="1">
                <a:solidFill>
                  <a:srgbClr val="000000"/>
                </a:solidFill>
                <a:effectLst/>
                <a:latin typeface="Times New Roman" panose="02020603050405020304" pitchFamily="18" charset="0"/>
              </a:rPr>
              <a:t>Document</a:t>
            </a:r>
            <a:r>
              <a:rPr lang="de-DE" b="0" i="0">
                <a:solidFill>
                  <a:srgbClr val="000000"/>
                </a:solidFill>
                <a:effectLst/>
                <a:latin typeface="Times New Roman" panose="02020603050405020304" pitchFamily="18" charset="0"/>
              </a:rPr>
              <a:t> Services bestehen aus</a:t>
            </a:r>
          </a:p>
          <a:p>
            <a:pPr algn="l">
              <a:buNone/>
            </a:pPr>
            <a:r>
              <a:rPr lang="de-DE" b="0" i="0">
                <a:solidFill>
                  <a:srgbClr val="000000"/>
                </a:solidFill>
                <a:effectLst/>
                <a:latin typeface="Times New Roman" panose="02020603050405020304" pitchFamily="18" charset="0"/>
              </a:rPr>
              <a:t>· dem Enterprise Integration Server,</a:t>
            </a:r>
          </a:p>
          <a:p>
            <a:pPr algn="l">
              <a:buNone/>
            </a:pPr>
            <a:r>
              <a:rPr lang="de-DE" b="0" i="0">
                <a:solidFill>
                  <a:srgbClr val="000000"/>
                </a:solidFill>
                <a:effectLst/>
                <a:latin typeface="Times New Roman" panose="02020603050405020304" pitchFamily="18" charset="0"/>
              </a:rPr>
              <a:t>· dem </a:t>
            </a:r>
            <a:r>
              <a:rPr lang="de-DE" b="0" i="0" err="1">
                <a:solidFill>
                  <a:srgbClr val="000000"/>
                </a:solidFill>
                <a:effectLst/>
                <a:latin typeface="Times New Roman" panose="02020603050405020304" pitchFamily="18" charset="0"/>
              </a:rPr>
              <a:t>Document</a:t>
            </a:r>
            <a:r>
              <a:rPr lang="de-DE" b="0" i="0">
                <a:solidFill>
                  <a:srgbClr val="000000"/>
                </a:solidFill>
                <a:effectLst/>
                <a:latin typeface="Times New Roman" panose="02020603050405020304" pitchFamily="18" charset="0"/>
              </a:rPr>
              <a:t> Designer,</a:t>
            </a:r>
          </a:p>
          <a:p>
            <a:pPr algn="l">
              <a:buNone/>
            </a:pPr>
            <a:r>
              <a:rPr lang="de-DE" b="0" i="0">
                <a:solidFill>
                  <a:srgbClr val="000000"/>
                </a:solidFill>
                <a:effectLst/>
                <a:latin typeface="Times New Roman" panose="02020603050405020304" pitchFamily="18" charset="0"/>
              </a:rPr>
              <a:t>· dem / den </a:t>
            </a:r>
            <a:r>
              <a:rPr lang="de-DE" b="0" i="0" err="1">
                <a:solidFill>
                  <a:srgbClr val="000000"/>
                </a:solidFill>
                <a:effectLst/>
                <a:latin typeface="Times New Roman" panose="02020603050405020304" pitchFamily="18" charset="0"/>
              </a:rPr>
              <a:t>Document</a:t>
            </a:r>
            <a:r>
              <a:rPr lang="de-DE" b="0" i="0">
                <a:solidFill>
                  <a:srgbClr val="000000"/>
                </a:solidFill>
                <a:effectLst/>
                <a:latin typeface="Times New Roman" panose="02020603050405020304" pitchFamily="18" charset="0"/>
              </a:rPr>
              <a:t> Generatoren,</a:t>
            </a:r>
          </a:p>
          <a:p>
            <a:pPr algn="l">
              <a:buNone/>
            </a:pPr>
            <a:r>
              <a:rPr lang="de-DE" b="0" i="0">
                <a:solidFill>
                  <a:srgbClr val="000000"/>
                </a:solidFill>
                <a:effectLst/>
                <a:latin typeface="Times New Roman" panose="02020603050405020304" pitchFamily="18" charset="0"/>
              </a:rPr>
              <a:t>· dem / den </a:t>
            </a:r>
            <a:r>
              <a:rPr lang="de-DE" b="0" i="0" err="1">
                <a:solidFill>
                  <a:srgbClr val="000000"/>
                </a:solidFill>
                <a:effectLst/>
                <a:latin typeface="Times New Roman" panose="02020603050405020304" pitchFamily="18" charset="0"/>
              </a:rPr>
              <a:t>Document</a:t>
            </a:r>
            <a:r>
              <a:rPr lang="de-DE" b="0" i="0">
                <a:solidFill>
                  <a:srgbClr val="000000"/>
                </a:solidFill>
                <a:effectLst/>
                <a:latin typeface="Times New Roman" panose="02020603050405020304" pitchFamily="18" charset="0"/>
              </a:rPr>
              <a:t> Composern,</a:t>
            </a:r>
          </a:p>
          <a:p>
            <a:pPr algn="l">
              <a:buNone/>
            </a:pPr>
            <a:r>
              <a:rPr lang="de-DE" b="0" i="0">
                <a:solidFill>
                  <a:srgbClr val="000000"/>
                </a:solidFill>
                <a:effectLst/>
                <a:latin typeface="Times New Roman" panose="02020603050405020304" pitchFamily="18" charset="0"/>
              </a:rPr>
              <a:t>· dem /den </a:t>
            </a:r>
            <a:r>
              <a:rPr lang="de-DE" b="0" i="0" err="1">
                <a:solidFill>
                  <a:srgbClr val="000000"/>
                </a:solidFill>
                <a:effectLst/>
                <a:latin typeface="Times New Roman" panose="02020603050405020304" pitchFamily="18" charset="0"/>
              </a:rPr>
              <a:t>Document</a:t>
            </a:r>
            <a:r>
              <a:rPr lang="de-DE" b="0" i="0">
                <a:solidFill>
                  <a:srgbClr val="000000"/>
                </a:solidFill>
                <a:effectLst/>
                <a:latin typeface="Times New Roman" panose="02020603050405020304" pitchFamily="18" charset="0"/>
              </a:rPr>
              <a:t> Convertern</a:t>
            </a:r>
          </a:p>
          <a:p>
            <a:pPr algn="l">
              <a:buNone/>
            </a:pPr>
            <a:r>
              <a:rPr lang="de-DE" b="0" i="0">
                <a:solidFill>
                  <a:srgbClr val="000000"/>
                </a:solidFill>
                <a:effectLst/>
                <a:latin typeface="Times New Roman" panose="02020603050405020304" pitchFamily="18" charset="0"/>
              </a:rPr>
              <a:t>· sowie dem EDS-Operator.</a:t>
            </a:r>
          </a:p>
          <a:p>
            <a:pPr algn="l">
              <a:buNone/>
            </a:pPr>
            <a:r>
              <a:rPr lang="de-DE" b="0" i="0">
                <a:solidFill>
                  <a:srgbClr val="000000"/>
                </a:solidFill>
                <a:effectLst/>
                <a:latin typeface="Times New Roman" panose="02020603050405020304" pitchFamily="18" charset="0"/>
              </a:rPr>
              <a:t>Daten zwischen den Komponenten werden mit Hilfe von XML-Dateien, die an die Repräsentationen der Dokumente angehängt sind, transportiert. Damit ist für die Haltung dieser Daten keine eigene Datenbankanwendung erforderlich.</a:t>
            </a:r>
          </a:p>
          <a:p>
            <a:pPr algn="l"/>
            <a:r>
              <a:rPr lang="de-DE" b="0" i="0">
                <a:solidFill>
                  <a:srgbClr val="000000"/>
                </a:solidFill>
                <a:effectLst/>
                <a:latin typeface="Times New Roman" panose="02020603050405020304" pitchFamily="18" charset="0"/>
              </a:rPr>
              <a:t>Innerhalb der EDS-Systemwelt werden Daten entsprechend dem OASIS Open </a:t>
            </a:r>
            <a:r>
              <a:rPr lang="de-DE" b="0" i="0" err="1">
                <a:solidFill>
                  <a:srgbClr val="000000"/>
                </a:solidFill>
                <a:effectLst/>
                <a:latin typeface="Times New Roman" panose="02020603050405020304" pitchFamily="18" charset="0"/>
              </a:rPr>
              <a:t>Document</a:t>
            </a:r>
            <a:r>
              <a:rPr lang="de-DE" b="0" i="0">
                <a:solidFill>
                  <a:srgbClr val="000000"/>
                </a:solidFill>
                <a:effectLst/>
                <a:latin typeface="Times New Roman" panose="02020603050405020304" pitchFamily="18" charset="0"/>
              </a:rPr>
              <a:t> Format </a:t>
            </a:r>
            <a:r>
              <a:rPr lang="de-DE" b="0" i="0" err="1">
                <a:solidFill>
                  <a:srgbClr val="000000"/>
                </a:solidFill>
                <a:effectLst/>
                <a:latin typeface="Times New Roman" panose="02020603050405020304" pitchFamily="18" charset="0"/>
              </a:rPr>
              <a:t>for</a:t>
            </a:r>
            <a:r>
              <a:rPr lang="de-DE" b="0" i="0">
                <a:solidFill>
                  <a:srgbClr val="000000"/>
                </a:solidFill>
                <a:effectLst/>
                <a:latin typeface="Times New Roman" panose="02020603050405020304" pitchFamily="18" charset="0"/>
              </a:rPr>
              <a:t> Office </a:t>
            </a:r>
            <a:r>
              <a:rPr lang="de-DE" b="0" i="0" err="1">
                <a:solidFill>
                  <a:srgbClr val="000000"/>
                </a:solidFill>
                <a:effectLst/>
                <a:latin typeface="Times New Roman" panose="02020603050405020304" pitchFamily="18" charset="0"/>
              </a:rPr>
              <a:t>Applications</a:t>
            </a:r>
            <a:r>
              <a:rPr lang="de-DE" b="0" i="0">
                <a:solidFill>
                  <a:srgbClr val="000000"/>
                </a:solidFill>
                <a:effectLst/>
                <a:latin typeface="Times New Roman" panose="02020603050405020304" pitchFamily="18" charset="0"/>
              </a:rPr>
              <a:t>, kurz Open </a:t>
            </a:r>
            <a:r>
              <a:rPr lang="de-DE" b="0" i="0" err="1">
                <a:solidFill>
                  <a:srgbClr val="000000"/>
                </a:solidFill>
                <a:effectLst/>
                <a:latin typeface="Times New Roman" panose="02020603050405020304" pitchFamily="18" charset="0"/>
              </a:rPr>
              <a:t>Document</a:t>
            </a:r>
            <a:r>
              <a:rPr lang="de-DE" b="0" i="0">
                <a:solidFill>
                  <a:srgbClr val="000000"/>
                </a:solidFill>
                <a:effectLst/>
                <a:latin typeface="Times New Roman" panose="02020603050405020304" pitchFamily="18" charset="0"/>
              </a:rPr>
              <a:t> Format (ODF), repräsentiert. Wenn Dokumente die EDS-Systemwelt verlassen, kann mit dem Converter festgelegt werden, in welche Format die ODF-Dateienüberführt werden sollen. In der Regel wird in XDP-Dateien, also ein Bündel aus PDF/A+XML konvertiert.</a:t>
            </a:r>
          </a:p>
          <a:p>
            <a:endParaRPr lang="de-DE"/>
          </a:p>
        </p:txBody>
      </p:sp>
      <p:sp>
        <p:nvSpPr>
          <p:cNvPr id="4" name="Foliennummernplatzhalter 3"/>
          <p:cNvSpPr>
            <a:spLocks noGrp="1"/>
          </p:cNvSpPr>
          <p:nvPr>
            <p:ph type="sldNum" sz="quarter" idx="5"/>
          </p:nvPr>
        </p:nvSpPr>
        <p:spPr/>
        <p:txBody>
          <a:bodyPr/>
          <a:lstStyle/>
          <a:p>
            <a:fld id="{DB6CF52F-59D9-D149-AC1F-DC34893366BB}" type="slidenum">
              <a:rPr lang="en-US" smtClean="0"/>
              <a:pPr/>
              <a:t>10</a:t>
            </a:fld>
            <a:endParaRPr lang="en-US"/>
          </a:p>
        </p:txBody>
      </p:sp>
    </p:spTree>
    <p:extLst>
      <p:ext uri="{BB962C8B-B14F-4D97-AF65-F5344CB8AC3E}">
        <p14:creationId xmlns:p14="http://schemas.microsoft.com/office/powerpoint/2010/main" val="2082033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C3C6E-E9BE-0861-10C4-96BBDFD26CD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BE3CADE-157E-618B-B00B-1665C1EBA09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4E0BD71-7CFC-C7E8-3935-BEBF04C62C21}"/>
              </a:ext>
            </a:extLst>
          </p:cNvPr>
          <p:cNvSpPr>
            <a:spLocks noGrp="1"/>
          </p:cNvSpPr>
          <p:nvPr>
            <p:ph type="body" idx="1"/>
          </p:nvPr>
        </p:nvSpPr>
        <p:spPr/>
        <p:txBody>
          <a:bodyPr/>
          <a:lstStyle/>
          <a:p>
            <a:r>
              <a:rPr lang="en-US"/>
              <a:t>Zwei </a:t>
            </a:r>
            <a:r>
              <a:rPr lang="en-US" err="1"/>
              <a:t>Folien</a:t>
            </a:r>
            <a:r>
              <a:rPr lang="en-US"/>
              <a:t> </a:t>
            </a:r>
            <a:r>
              <a:rPr lang="en-US" err="1"/>
              <a:t>daraus</a:t>
            </a:r>
            <a:r>
              <a:rPr lang="en-US"/>
              <a:t> </a:t>
            </a:r>
            <a:r>
              <a:rPr lang="en-US" err="1"/>
              <a:t>machen</a:t>
            </a:r>
            <a:endParaRPr lang="en-US"/>
          </a:p>
          <a:p>
            <a:endParaRPr lang="en-US"/>
          </a:p>
          <a:p>
            <a:endParaRPr lang="en-US"/>
          </a:p>
          <a:p>
            <a:r>
              <a:rPr lang="en-US"/>
              <a:t>Read and write access to the backend system and simultaneous use of multiple source systems for the data in the </a:t>
            </a:r>
            <a:r>
              <a:rPr lang="en-US" err="1"/>
              <a:t>documents.Creation</a:t>
            </a:r>
            <a:r>
              <a:rPr lang="en-US"/>
              <a:t> of individual and bulk documents as well as document bundles. In document bundles, several different documents are created and processed interdependently in a single process. A typical bundle is an email, an (attached but dynamically created) contract with attachments, and a zip archive with (static) applicable </a:t>
            </a:r>
            <a:r>
              <a:rPr lang="en-US" err="1"/>
              <a:t>documents.Data</a:t>
            </a:r>
            <a:r>
              <a:rPr lang="en-US"/>
              <a:t> and value lists from the backend systems can be used in the EDS dialogs, enabling efficient workflows and secure document </a:t>
            </a:r>
            <a:r>
              <a:rPr lang="en-US" err="1"/>
              <a:t>creation.Ownership</a:t>
            </a:r>
            <a:r>
              <a:rPr lang="en-US"/>
              <a:t> and editing rights can be defined for the content. Editing rights include reading, variant-based editing, and free editing. These transactions can be evaluated and used as process triggers themselves. E.g., “Inform the clause owner if the content of the clause has been changed using free text and wait for the corresponding approval before the next process step can be </a:t>
            </a:r>
            <a:r>
              <a:rPr lang="en-US" err="1"/>
              <a:t>executed.”Follow</a:t>
            </a:r>
            <a:r>
              <a:rPr lang="en-US"/>
              <a:t>-up document and variant EDS technology makes it possible to transfer data from a created document to a new document—the follow-up document. This allows complex process chains to be mapped. Follow-up documents are used when different base and/or document templates are required. Variants: With variants, the dialog entries remain as default values, while the text entries are reset. This allows different variants to be mapped quickly and reliably, even with extensive dialog </a:t>
            </a:r>
            <a:r>
              <a:rPr lang="en-US" err="1"/>
              <a:t>entries.One</a:t>
            </a:r>
            <a:r>
              <a:rPr lang="en-US"/>
              <a:t> Document Generation For All Your Purposes Enterprise Document Services are designed for multi-system and multi-client operation. All documents and all associated elements (base and document templates, text sections and clauses, data and data structures, dialogs, interfaces) can be used not only in the context of a specific system or process, but with any number of systems and in any </a:t>
            </a:r>
            <a:r>
              <a:rPr lang="en-US" err="1"/>
              <a:t>context.The</a:t>
            </a:r>
            <a:r>
              <a:rPr lang="en-US"/>
              <a:t> end of dark document data and clauses EDS technology provides the right tools to ensure that the content and appearance of documents comply with specifications and that it is always possible to trace whether and by whom content and data in documents have been changed. This prevents data fragmentation across systems and </a:t>
            </a:r>
            <a:r>
              <a:rPr lang="en-US" err="1"/>
              <a:t>documents.Enterprise</a:t>
            </a:r>
            <a:r>
              <a:rPr lang="en-US"/>
              <a:t> Ready With Staging And Domain-Specific Transport System The content of the documents is not managed in templates, but in databases. This avoids redundancies and, above all, ensures that the right content is used. Content maintenance and management are authorization-based. EDS technology is multi-tiered and enables domain-specific transport of content so that document development and quality assurance can take place even in larger distributed teams and decoupled from the go-live.</a:t>
            </a:r>
            <a:endParaRPr lang="de-DE"/>
          </a:p>
        </p:txBody>
      </p:sp>
      <p:sp>
        <p:nvSpPr>
          <p:cNvPr id="4" name="Foliennummernplatzhalter 3">
            <a:extLst>
              <a:ext uri="{FF2B5EF4-FFF2-40B4-BE49-F238E27FC236}">
                <a16:creationId xmlns:a16="http://schemas.microsoft.com/office/drawing/2014/main" id="{C46C8106-9C53-D2E1-7B36-D3E8B7773C69}"/>
              </a:ext>
            </a:extLst>
          </p:cNvPr>
          <p:cNvSpPr>
            <a:spLocks noGrp="1"/>
          </p:cNvSpPr>
          <p:nvPr>
            <p:ph type="sldNum" sz="quarter" idx="5"/>
          </p:nvPr>
        </p:nvSpPr>
        <p:spPr/>
        <p:txBody>
          <a:bodyPr/>
          <a:lstStyle/>
          <a:p>
            <a:fld id="{DB6CF52F-59D9-D149-AC1F-DC34893366BB}" type="slidenum">
              <a:rPr lang="en-US" smtClean="0"/>
              <a:pPr/>
              <a:t>11</a:t>
            </a:fld>
            <a:endParaRPr lang="en-US"/>
          </a:p>
        </p:txBody>
      </p:sp>
    </p:spTree>
    <p:extLst>
      <p:ext uri="{BB962C8B-B14F-4D97-AF65-F5344CB8AC3E}">
        <p14:creationId xmlns:p14="http://schemas.microsoft.com/office/powerpoint/2010/main" val="658557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95567-82D2-AD86-8CE9-21E1FB76C4F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5E66876-1C88-5D2D-3D8F-EEC8FD8F749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D3F1696-42C8-89BA-DDC1-1C92805373AD}"/>
              </a:ext>
            </a:extLst>
          </p:cNvPr>
          <p:cNvSpPr>
            <a:spLocks noGrp="1"/>
          </p:cNvSpPr>
          <p:nvPr>
            <p:ph type="body" idx="1"/>
          </p:nvPr>
        </p:nvSpPr>
        <p:spPr/>
        <p:txBody>
          <a:bodyPr/>
          <a:lstStyle/>
          <a:p>
            <a:r>
              <a:rPr lang="en-US"/>
              <a:t>Zwei </a:t>
            </a:r>
            <a:r>
              <a:rPr lang="en-US" err="1"/>
              <a:t>Folien</a:t>
            </a:r>
            <a:r>
              <a:rPr lang="en-US"/>
              <a:t> </a:t>
            </a:r>
            <a:r>
              <a:rPr lang="en-US" err="1"/>
              <a:t>daraus</a:t>
            </a:r>
            <a:r>
              <a:rPr lang="en-US"/>
              <a:t> </a:t>
            </a:r>
            <a:r>
              <a:rPr lang="en-US" err="1"/>
              <a:t>machen</a:t>
            </a:r>
            <a:endParaRPr lang="en-US"/>
          </a:p>
          <a:p>
            <a:endParaRPr lang="en-US"/>
          </a:p>
          <a:p>
            <a:endParaRPr lang="en-US"/>
          </a:p>
          <a:p>
            <a:r>
              <a:rPr lang="en-US"/>
              <a:t>Read and write access to the backend system and simultaneous use of multiple source systems for the data in the </a:t>
            </a:r>
            <a:r>
              <a:rPr lang="en-US" err="1"/>
              <a:t>documents.Creation</a:t>
            </a:r>
            <a:r>
              <a:rPr lang="en-US"/>
              <a:t> of individual and bulk documents as well as document bundles. In document bundles, several different documents are created and processed interdependently in a single process. A typical bundle is an email, an (attached but dynamically created) contract with attachments, and a zip archive with (static) applicable </a:t>
            </a:r>
            <a:r>
              <a:rPr lang="en-US" err="1"/>
              <a:t>documents.Data</a:t>
            </a:r>
            <a:r>
              <a:rPr lang="en-US"/>
              <a:t> and value lists from the backend systems can be used in the EDS dialogs, enabling efficient workflows and secure document </a:t>
            </a:r>
            <a:r>
              <a:rPr lang="en-US" err="1"/>
              <a:t>creation.Ownership</a:t>
            </a:r>
            <a:r>
              <a:rPr lang="en-US"/>
              <a:t> and editing rights can be defined for the content. Editing rights include reading, variant-based editing, and free editing. These transactions can be evaluated and used as process triggers themselves. E.g., “Inform the clause owner if the content of the clause has been changed using free text and wait for the corresponding approval before the next process step can be </a:t>
            </a:r>
            <a:r>
              <a:rPr lang="en-US" err="1"/>
              <a:t>executed.”Follow</a:t>
            </a:r>
            <a:r>
              <a:rPr lang="en-US"/>
              <a:t>-up document and variant EDS technology makes it possible to transfer data from a created document to a new document—the follow-up document. This allows complex process chains to be mapped. Follow-up documents are used when different base and/or document templates are required. Variants: With variants, the dialog entries remain as default values, while the text entries are reset. This allows different variants to be mapped quickly and reliably, even with extensive dialog </a:t>
            </a:r>
            <a:r>
              <a:rPr lang="en-US" err="1"/>
              <a:t>entries.One</a:t>
            </a:r>
            <a:r>
              <a:rPr lang="en-US"/>
              <a:t> Document Generation For All Your Purposes Enterprise Document Services are designed for multi-system and multi-client operation. All documents and all associated elements (base and document templates, text sections and clauses, data and data structures, dialogs, interfaces) can be used not only in the context of a specific system or process, but with any number of systems and in any </a:t>
            </a:r>
            <a:r>
              <a:rPr lang="en-US" err="1"/>
              <a:t>context.The</a:t>
            </a:r>
            <a:r>
              <a:rPr lang="en-US"/>
              <a:t> end of dark document data and clauses EDS technology provides the right tools to ensure that the content and appearance of documents comply with specifications and that it is always possible to trace whether and by whom content and data in documents have been changed. This prevents data fragmentation across systems and </a:t>
            </a:r>
            <a:r>
              <a:rPr lang="en-US" err="1"/>
              <a:t>documents.Enterprise</a:t>
            </a:r>
            <a:r>
              <a:rPr lang="en-US"/>
              <a:t> Ready With Staging And Domain-Specific Transport System The content of the documents is not managed in templates, but in databases. This avoids redundancies and, above all, ensures that the right content is used. Content maintenance and management are authorization-based. EDS technology is multi-tiered and enables domain-specific transport of content so that document development and quality assurance can take place even in larger distributed teams and decoupled from the go-live.</a:t>
            </a:r>
            <a:endParaRPr lang="de-DE"/>
          </a:p>
        </p:txBody>
      </p:sp>
      <p:sp>
        <p:nvSpPr>
          <p:cNvPr id="4" name="Foliennummernplatzhalter 3">
            <a:extLst>
              <a:ext uri="{FF2B5EF4-FFF2-40B4-BE49-F238E27FC236}">
                <a16:creationId xmlns:a16="http://schemas.microsoft.com/office/drawing/2014/main" id="{A572DF50-4250-B558-A1A4-BE0EC71EEC0E}"/>
              </a:ext>
            </a:extLst>
          </p:cNvPr>
          <p:cNvSpPr>
            <a:spLocks noGrp="1"/>
          </p:cNvSpPr>
          <p:nvPr>
            <p:ph type="sldNum" sz="quarter" idx="5"/>
          </p:nvPr>
        </p:nvSpPr>
        <p:spPr/>
        <p:txBody>
          <a:bodyPr/>
          <a:lstStyle/>
          <a:p>
            <a:fld id="{DB6CF52F-59D9-D149-AC1F-DC34893366BB}" type="slidenum">
              <a:rPr lang="en-US" smtClean="0"/>
              <a:pPr/>
              <a:t>12</a:t>
            </a:fld>
            <a:endParaRPr lang="en-US"/>
          </a:p>
        </p:txBody>
      </p:sp>
    </p:spTree>
    <p:extLst>
      <p:ext uri="{BB962C8B-B14F-4D97-AF65-F5344CB8AC3E}">
        <p14:creationId xmlns:p14="http://schemas.microsoft.com/office/powerpoint/2010/main" val="835147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6DC4C-EF85-0398-D0AE-FC960FD4D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B6EA1B-85B1-EED9-E8C4-68E772EF3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44A1C-D8B4-9B84-DE63-4A75AFF5C2ED}"/>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FFF89C34-8422-D84F-2D78-822E1A3D9B67}"/>
              </a:ext>
            </a:extLst>
          </p:cNvPr>
          <p:cNvSpPr>
            <a:spLocks noGrp="1"/>
          </p:cNvSpPr>
          <p:nvPr>
            <p:ph type="sldNum" sz="quarter" idx="5"/>
          </p:nvPr>
        </p:nvSpPr>
        <p:spPr/>
        <p:txBody>
          <a:bodyPr/>
          <a:lstStyle/>
          <a:p>
            <a:fld id="{DB6CF52F-59D9-D149-AC1F-DC34893366BB}" type="slidenum">
              <a:rPr lang="en-US" smtClean="0"/>
              <a:pPr/>
              <a:t>13</a:t>
            </a:fld>
            <a:endParaRPr lang="en-US"/>
          </a:p>
        </p:txBody>
      </p:sp>
    </p:spTree>
    <p:extLst>
      <p:ext uri="{BB962C8B-B14F-4D97-AF65-F5344CB8AC3E}">
        <p14:creationId xmlns:p14="http://schemas.microsoft.com/office/powerpoint/2010/main" val="1223020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4716-D52B-93BE-5823-966D7664468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5DA5386-259A-99FB-3B9F-38AD850169C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0A0B617-8AAD-C12B-EE79-D669D9F5AF0A}"/>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615D346E-3EBE-7656-20E2-1945971DFDF7}"/>
              </a:ext>
            </a:extLst>
          </p:cNvPr>
          <p:cNvSpPr>
            <a:spLocks noGrp="1"/>
          </p:cNvSpPr>
          <p:nvPr>
            <p:ph type="sldNum" sz="quarter" idx="5"/>
          </p:nvPr>
        </p:nvSpPr>
        <p:spPr/>
        <p:txBody>
          <a:bodyPr/>
          <a:lstStyle/>
          <a:p>
            <a:fld id="{DB6CF52F-59D9-D149-AC1F-DC34893366BB}" type="slidenum">
              <a:rPr lang="en-US" smtClean="0"/>
              <a:pPr/>
              <a:t>14</a:t>
            </a:fld>
            <a:endParaRPr lang="en-US"/>
          </a:p>
        </p:txBody>
      </p:sp>
    </p:spTree>
    <p:extLst>
      <p:ext uri="{BB962C8B-B14F-4D97-AF65-F5344CB8AC3E}">
        <p14:creationId xmlns:p14="http://schemas.microsoft.com/office/powerpoint/2010/main" val="3406909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B6CF52F-59D9-D149-AC1F-DC34893366BB}" type="slidenum">
              <a:rPr lang="en-US" smtClean="0"/>
              <a:pPr/>
              <a:t>15</a:t>
            </a:fld>
            <a:endParaRPr lang="en-US"/>
          </a:p>
        </p:txBody>
      </p:sp>
    </p:spTree>
    <p:extLst>
      <p:ext uri="{BB962C8B-B14F-4D97-AF65-F5344CB8AC3E}">
        <p14:creationId xmlns:p14="http://schemas.microsoft.com/office/powerpoint/2010/main" val="1000124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A7602-864B-7E7F-D38C-AA61CCE841E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601C54A-923A-699E-3DAF-2DE5F748381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2DD33EC-09D7-26C4-79F5-9DCC371E4BFF}"/>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2E7F05C0-AD91-EDAD-06D5-EB6FF9B9A24A}"/>
              </a:ext>
            </a:extLst>
          </p:cNvPr>
          <p:cNvSpPr>
            <a:spLocks noGrp="1"/>
          </p:cNvSpPr>
          <p:nvPr>
            <p:ph type="sldNum" sz="quarter" idx="5"/>
          </p:nvPr>
        </p:nvSpPr>
        <p:spPr/>
        <p:txBody>
          <a:bodyPr/>
          <a:lstStyle/>
          <a:p>
            <a:fld id="{DB6CF52F-59D9-D149-AC1F-DC34893366BB}" type="slidenum">
              <a:rPr lang="en-US" smtClean="0"/>
              <a:pPr/>
              <a:t>16</a:t>
            </a:fld>
            <a:endParaRPr lang="en-US"/>
          </a:p>
        </p:txBody>
      </p:sp>
    </p:spTree>
    <p:extLst>
      <p:ext uri="{BB962C8B-B14F-4D97-AF65-F5344CB8AC3E}">
        <p14:creationId xmlns:p14="http://schemas.microsoft.com/office/powerpoint/2010/main" val="1906685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C376F-72CD-B82D-0467-886A1140378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D0D9DE0-AD10-95FD-16B3-1687E594033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FADF026-6F9F-32CA-D2C7-F7ABC4145F1B}"/>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623FD36E-C5F6-CCFB-C304-777ECCF269BA}"/>
              </a:ext>
            </a:extLst>
          </p:cNvPr>
          <p:cNvSpPr>
            <a:spLocks noGrp="1"/>
          </p:cNvSpPr>
          <p:nvPr>
            <p:ph type="sldNum" sz="quarter" idx="5"/>
          </p:nvPr>
        </p:nvSpPr>
        <p:spPr/>
        <p:txBody>
          <a:bodyPr/>
          <a:lstStyle/>
          <a:p>
            <a:fld id="{DB6CF52F-59D9-D149-AC1F-DC34893366BB}" type="slidenum">
              <a:rPr lang="en-US" smtClean="0"/>
              <a:pPr/>
              <a:t>17</a:t>
            </a:fld>
            <a:endParaRPr lang="en-US"/>
          </a:p>
        </p:txBody>
      </p:sp>
    </p:spTree>
    <p:extLst>
      <p:ext uri="{BB962C8B-B14F-4D97-AF65-F5344CB8AC3E}">
        <p14:creationId xmlns:p14="http://schemas.microsoft.com/office/powerpoint/2010/main" val="2818473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C14CEB38-DA38-4F43-AFB8-94FE45CA5866}" type="slidenum">
              <a:rPr lang="de-DE" smtClean="0"/>
              <a:pPr/>
              <a:t>18</a:t>
            </a:fld>
            <a:endParaRPr lang="de-DE"/>
          </a:p>
        </p:txBody>
      </p:sp>
    </p:spTree>
    <p:extLst>
      <p:ext uri="{BB962C8B-B14F-4D97-AF65-F5344CB8AC3E}">
        <p14:creationId xmlns:p14="http://schemas.microsoft.com/office/powerpoint/2010/main" val="2323833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450FE-1E6D-319E-C3F4-9C30C06772E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E874DCC-5841-F146-3451-A0635C54A22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4DF9760-3FAC-88F0-8782-D726C240B3AD}"/>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9271270B-4A92-E9A6-665A-70BA58CA225A}"/>
              </a:ext>
            </a:extLst>
          </p:cNvPr>
          <p:cNvSpPr>
            <a:spLocks noGrp="1"/>
          </p:cNvSpPr>
          <p:nvPr>
            <p:ph type="sldNum" sz="quarter" idx="5"/>
          </p:nvPr>
        </p:nvSpPr>
        <p:spPr/>
        <p:txBody>
          <a:bodyPr/>
          <a:lstStyle/>
          <a:p>
            <a:fld id="{DB6CF52F-59D9-D149-AC1F-DC34893366BB}" type="slidenum">
              <a:rPr lang="en-US" smtClean="0"/>
              <a:pPr/>
              <a:t>19</a:t>
            </a:fld>
            <a:endParaRPr lang="en-US"/>
          </a:p>
        </p:txBody>
      </p:sp>
    </p:spTree>
    <p:extLst>
      <p:ext uri="{BB962C8B-B14F-4D97-AF65-F5344CB8AC3E}">
        <p14:creationId xmlns:p14="http://schemas.microsoft.com/office/powerpoint/2010/main" val="138923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Covid Tests – Christian</a:t>
            </a:r>
          </a:p>
          <a:p>
            <a:endParaRPr lang="de-DE"/>
          </a:p>
          <a:p>
            <a:r>
              <a:rPr lang="de-DE"/>
              <a:t>Bullet Points</a:t>
            </a:r>
          </a:p>
          <a:p>
            <a:r>
              <a:rPr lang="de-DE" err="1"/>
              <a:t>Across</a:t>
            </a:r>
            <a:r>
              <a:rPr lang="de-DE"/>
              <a:t> all </a:t>
            </a:r>
            <a:r>
              <a:rPr lang="de-DE" err="1"/>
              <a:t>industries</a:t>
            </a:r>
            <a:r>
              <a:rPr lang="de-DE"/>
              <a:t> and </a:t>
            </a:r>
            <a:r>
              <a:rPr lang="de-DE" err="1"/>
              <a:t>verticals</a:t>
            </a:r>
            <a:r>
              <a:rPr lang="de-DE"/>
              <a:t>, </a:t>
            </a:r>
            <a:r>
              <a:rPr lang="de-DE" err="1"/>
              <a:t>more</a:t>
            </a:r>
            <a:r>
              <a:rPr lang="de-DE"/>
              <a:t> </a:t>
            </a:r>
            <a:r>
              <a:rPr lang="de-DE" err="1"/>
              <a:t>than</a:t>
            </a:r>
            <a:r>
              <a:rPr lang="de-DE"/>
              <a:t> 1 </a:t>
            </a:r>
            <a:r>
              <a:rPr lang="de-DE" err="1"/>
              <a:t>million</a:t>
            </a:r>
            <a:r>
              <a:rPr lang="de-DE"/>
              <a:t> </a:t>
            </a:r>
            <a:r>
              <a:rPr lang="de-DE" err="1"/>
              <a:t>users</a:t>
            </a:r>
            <a:r>
              <a:rPr lang="de-DE"/>
              <a:t> </a:t>
            </a:r>
            <a:r>
              <a:rPr lang="de-DE" err="1"/>
              <a:t>worldwide</a:t>
            </a:r>
            <a:r>
              <a:rPr lang="de-DE"/>
              <a:t>, </a:t>
            </a:r>
            <a:r>
              <a:rPr lang="de-DE" err="1"/>
              <a:t>enterprizes</a:t>
            </a:r>
            <a:r>
              <a:rPr lang="de-DE"/>
              <a:t> </a:t>
            </a:r>
            <a:r>
              <a:rPr lang="de-DE" err="1"/>
              <a:t>with</a:t>
            </a:r>
            <a:r>
              <a:rPr lang="de-DE"/>
              <a:t> 2,500+ </a:t>
            </a:r>
            <a:r>
              <a:rPr lang="de-DE" err="1"/>
              <a:t>employees</a:t>
            </a:r>
            <a:endParaRPr lang="de-DE"/>
          </a:p>
        </p:txBody>
      </p:sp>
      <p:sp>
        <p:nvSpPr>
          <p:cNvPr id="4" name="Foliennummernplatzhalter 3"/>
          <p:cNvSpPr>
            <a:spLocks noGrp="1"/>
          </p:cNvSpPr>
          <p:nvPr>
            <p:ph type="sldNum" sz="quarter" idx="5"/>
          </p:nvPr>
        </p:nvSpPr>
        <p:spPr/>
        <p:txBody>
          <a:bodyPr/>
          <a:lstStyle/>
          <a:p>
            <a:fld id="{DB6CF52F-59D9-D149-AC1F-DC34893366BB}" type="slidenum">
              <a:rPr lang="en-US" smtClean="0"/>
              <a:pPr/>
              <a:t>2</a:t>
            </a:fld>
            <a:endParaRPr lang="en-US"/>
          </a:p>
        </p:txBody>
      </p:sp>
    </p:spTree>
    <p:extLst>
      <p:ext uri="{BB962C8B-B14F-4D97-AF65-F5344CB8AC3E}">
        <p14:creationId xmlns:p14="http://schemas.microsoft.com/office/powerpoint/2010/main" val="1444727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B1B05-9C8D-4F6B-6082-9E92FA9E51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D5715B3-7147-CB04-8264-178AEA8D3FB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E486C5-BA5F-A8F6-51B5-B840C36E50CC}"/>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E6649C3-DA03-52DF-FF27-F09BF6821DA4}"/>
              </a:ext>
            </a:extLst>
          </p:cNvPr>
          <p:cNvSpPr>
            <a:spLocks noGrp="1"/>
          </p:cNvSpPr>
          <p:nvPr>
            <p:ph type="sldNum" sz="quarter" idx="5"/>
          </p:nvPr>
        </p:nvSpPr>
        <p:spPr/>
        <p:txBody>
          <a:bodyPr/>
          <a:lstStyle/>
          <a:p>
            <a:fld id="{DB6CF52F-59D9-D149-AC1F-DC34893366BB}" type="slidenum">
              <a:rPr lang="en-US" smtClean="0"/>
              <a:pPr/>
              <a:t>20</a:t>
            </a:fld>
            <a:endParaRPr lang="en-US"/>
          </a:p>
        </p:txBody>
      </p:sp>
    </p:spTree>
    <p:extLst>
      <p:ext uri="{BB962C8B-B14F-4D97-AF65-F5344CB8AC3E}">
        <p14:creationId xmlns:p14="http://schemas.microsoft.com/office/powerpoint/2010/main" val="2618319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A7221-94A4-2D59-1359-54A4994F3D1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C35AAF2-DEE6-55A8-0697-A4981890E59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DD77C15-7739-5234-1D92-B86292967B23}"/>
              </a:ext>
            </a:extLst>
          </p:cNvPr>
          <p:cNvSpPr>
            <a:spLocks noGrp="1"/>
          </p:cNvSpPr>
          <p:nvPr>
            <p:ph type="body" idx="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a:extLst>
              <a:ext uri="{FF2B5EF4-FFF2-40B4-BE49-F238E27FC236}">
                <a16:creationId xmlns:a16="http://schemas.microsoft.com/office/drawing/2014/main" id="{67070579-26C5-B26A-076B-33D7B1DE4371}"/>
              </a:ext>
            </a:extLst>
          </p:cNvPr>
          <p:cNvSpPr>
            <a:spLocks noGrp="1"/>
          </p:cNvSpPr>
          <p:nvPr>
            <p:ph type="sldNum" sz="quarter" idx="5"/>
          </p:nvPr>
        </p:nvSpPr>
        <p:spPr/>
        <p:txBody>
          <a:bodyPr/>
          <a:lstStyle/>
          <a:p>
            <a:fld id="{DB6CF52F-59D9-D149-AC1F-DC34893366BB}" type="slidenum">
              <a:rPr lang="en-US" smtClean="0"/>
              <a:t>21</a:t>
            </a:fld>
            <a:endParaRPr lang="en-US"/>
          </a:p>
        </p:txBody>
      </p:sp>
    </p:spTree>
    <p:extLst>
      <p:ext uri="{BB962C8B-B14F-4D97-AF65-F5344CB8AC3E}">
        <p14:creationId xmlns:p14="http://schemas.microsoft.com/office/powerpoint/2010/main" val="2711375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DFDE6-C568-AC56-4205-6A12CAB755D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6DEAB27-B51C-AAD6-369C-582BF5242F8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C3B4581-CA16-DF04-DF8A-5FA1AEEAFA63}"/>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D601B439-CE7A-054D-DD42-AF73337C6AF5}"/>
              </a:ext>
            </a:extLst>
          </p:cNvPr>
          <p:cNvSpPr>
            <a:spLocks noGrp="1"/>
          </p:cNvSpPr>
          <p:nvPr>
            <p:ph type="sldNum" sz="quarter" idx="5"/>
          </p:nvPr>
        </p:nvSpPr>
        <p:spPr/>
        <p:txBody>
          <a:bodyPr/>
          <a:lstStyle/>
          <a:p>
            <a:fld id="{DB6CF52F-59D9-D149-AC1F-DC34893366BB}" type="slidenum">
              <a:rPr lang="en-US" smtClean="0"/>
              <a:pPr/>
              <a:t>22</a:t>
            </a:fld>
            <a:endParaRPr lang="en-US"/>
          </a:p>
        </p:txBody>
      </p:sp>
    </p:spTree>
    <p:extLst>
      <p:ext uri="{BB962C8B-B14F-4D97-AF65-F5344CB8AC3E}">
        <p14:creationId xmlns:p14="http://schemas.microsoft.com/office/powerpoint/2010/main" val="1907436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B6CF52F-59D9-D149-AC1F-DC34893366BB}" type="slidenum">
              <a:rPr lang="en-US" smtClean="0"/>
              <a:pPr/>
              <a:t>23</a:t>
            </a:fld>
            <a:endParaRPr lang="en-US"/>
          </a:p>
        </p:txBody>
      </p:sp>
    </p:spTree>
    <p:extLst>
      <p:ext uri="{BB962C8B-B14F-4D97-AF65-F5344CB8AC3E}">
        <p14:creationId xmlns:p14="http://schemas.microsoft.com/office/powerpoint/2010/main" val="2594045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a:t>60% </a:t>
            </a:r>
            <a:r>
              <a:rPr lang="en-US" noProof="0" err="1"/>
              <a:t>Blindgenerierung</a:t>
            </a:r>
            <a:r>
              <a:rPr lang="en-US" noProof="0"/>
              <a:t>/ </a:t>
            </a:r>
            <a:r>
              <a:rPr lang="en-US" noProof="0" err="1"/>
              <a:t>Dunkelverarbeitung</a:t>
            </a:r>
            <a:endParaRPr lang="en-US" noProof="0"/>
          </a:p>
          <a:p>
            <a:r>
              <a:rPr lang="en-US" noProof="0"/>
              <a:t>30% </a:t>
            </a:r>
            <a:r>
              <a:rPr lang="en-US" noProof="0" err="1"/>
              <a:t>Einzeldokumente</a:t>
            </a:r>
            <a:r>
              <a:rPr lang="en-US" noProof="0"/>
              <a:t> </a:t>
            </a:r>
            <a:r>
              <a:rPr lang="en-US" noProof="0" err="1"/>
              <a:t>mittlere</a:t>
            </a:r>
            <a:r>
              <a:rPr lang="en-US" noProof="0"/>
              <a:t> </a:t>
            </a:r>
            <a:r>
              <a:rPr lang="en-US" noProof="0" err="1"/>
              <a:t>Komplexität</a:t>
            </a:r>
            <a:endParaRPr lang="en-US" noProof="0"/>
          </a:p>
          <a:p>
            <a:r>
              <a:rPr lang="en-US" noProof="0"/>
              <a:t>10% </a:t>
            </a:r>
            <a:r>
              <a:rPr lang="en-US" noProof="0" err="1"/>
              <a:t>Komplexe</a:t>
            </a:r>
            <a:r>
              <a:rPr lang="en-US" noProof="0"/>
              <a:t> </a:t>
            </a:r>
            <a:r>
              <a:rPr lang="en-US" noProof="0" err="1"/>
              <a:t>Dokumente</a:t>
            </a:r>
            <a:r>
              <a:rPr lang="en-US" noProof="0"/>
              <a:t> DCLM – Negotiation, Versioning, Collaboration</a:t>
            </a:r>
          </a:p>
          <a:p>
            <a:endParaRPr lang="de-DE"/>
          </a:p>
        </p:txBody>
      </p:sp>
      <p:sp>
        <p:nvSpPr>
          <p:cNvPr id="4" name="Foliennummernplatzhalter 3"/>
          <p:cNvSpPr>
            <a:spLocks noGrp="1"/>
          </p:cNvSpPr>
          <p:nvPr>
            <p:ph type="sldNum" sz="quarter" idx="5"/>
          </p:nvPr>
        </p:nvSpPr>
        <p:spPr/>
        <p:txBody>
          <a:bodyPr/>
          <a:lstStyle/>
          <a:p>
            <a:fld id="{DB6CF52F-59D9-D149-AC1F-DC34893366BB}" type="slidenum">
              <a:rPr lang="en-US" smtClean="0"/>
              <a:pPr/>
              <a:t>3</a:t>
            </a:fld>
            <a:endParaRPr lang="en-US"/>
          </a:p>
        </p:txBody>
      </p:sp>
    </p:spTree>
    <p:extLst>
      <p:ext uri="{BB962C8B-B14F-4D97-AF65-F5344CB8AC3E}">
        <p14:creationId xmlns:p14="http://schemas.microsoft.com/office/powerpoint/2010/main" val="2327362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de-DE"/>
              <a:t>Kurzes Intro, dann direkt zu </a:t>
            </a:r>
            <a:r>
              <a:rPr lang="de-DE" err="1"/>
              <a:t>Document</a:t>
            </a:r>
            <a:r>
              <a:rPr lang="de-DE"/>
              <a:t> Generation</a:t>
            </a:r>
          </a:p>
          <a:p>
            <a:pPr marL="0" marR="0" lvl="0" indent="0" algn="l" defTabSz="457189" rtl="0" eaLnBrk="1" fontAlgn="auto" latinLnBrk="0" hangingPunct="1">
              <a:lnSpc>
                <a:spcPct val="100000"/>
              </a:lnSpc>
              <a:spcBef>
                <a:spcPts val="0"/>
              </a:spcBef>
              <a:spcAft>
                <a:spcPts val="0"/>
              </a:spcAft>
              <a:buClrTx/>
              <a:buSzTx/>
              <a:buFontTx/>
              <a:buNone/>
              <a:tabLst/>
              <a:defRPr/>
            </a:pPr>
            <a:endParaRPr lang="de-DE"/>
          </a:p>
          <a:p>
            <a:pPr marL="0" marR="0" lvl="0" indent="0" algn="l" defTabSz="457189" rtl="0" eaLnBrk="1" fontAlgn="auto" latinLnBrk="0" hangingPunct="1">
              <a:lnSpc>
                <a:spcPct val="100000"/>
              </a:lnSpc>
              <a:spcBef>
                <a:spcPts val="0"/>
              </a:spcBef>
              <a:spcAft>
                <a:spcPts val="0"/>
              </a:spcAft>
              <a:buClrTx/>
              <a:buSzTx/>
              <a:buFontTx/>
              <a:buNone/>
              <a:tabLst/>
              <a:defRPr/>
            </a:pPr>
            <a:r>
              <a:rPr lang="de-DE"/>
              <a:t>NER = </a:t>
            </a:r>
            <a:r>
              <a:rPr lang="de-DE" b="0" i="0">
                <a:effectLst/>
                <a:latin typeface="Linux Libertine"/>
              </a:rPr>
              <a:t>Name-</a:t>
            </a:r>
            <a:r>
              <a:rPr lang="de-DE" b="0" i="0" err="1">
                <a:effectLst/>
                <a:latin typeface="Linux Libertine"/>
              </a:rPr>
              <a:t>entity</a:t>
            </a:r>
            <a:r>
              <a:rPr lang="de-DE" b="0" i="0">
                <a:effectLst/>
                <a:latin typeface="Linux Libertine"/>
              </a:rPr>
              <a:t> </a:t>
            </a:r>
            <a:r>
              <a:rPr lang="de-DE" b="0" i="0" err="1">
                <a:effectLst/>
                <a:latin typeface="Linux Libertine"/>
              </a:rPr>
              <a:t>recognition</a:t>
            </a:r>
            <a:endParaRPr lang="de-DE" b="0" i="0">
              <a:effectLst/>
              <a:latin typeface="Linux Libertine"/>
            </a:endParaRPr>
          </a:p>
          <a:p>
            <a:endParaRPr lang="de-DE"/>
          </a:p>
        </p:txBody>
      </p:sp>
      <p:sp>
        <p:nvSpPr>
          <p:cNvPr id="4" name="Foliennummernplatzhalter 3"/>
          <p:cNvSpPr>
            <a:spLocks noGrp="1"/>
          </p:cNvSpPr>
          <p:nvPr>
            <p:ph type="sldNum" sz="quarter" idx="5"/>
          </p:nvPr>
        </p:nvSpPr>
        <p:spPr/>
        <p:txBody>
          <a:bodyPr/>
          <a:lstStyle/>
          <a:p>
            <a:pPr marL="0" marR="0" lvl="0" indent="0" algn="r" defTabSz="914194" rtl="0" eaLnBrk="1" fontAlgn="auto" latinLnBrk="0" hangingPunct="1">
              <a:lnSpc>
                <a:spcPct val="100000"/>
              </a:lnSpc>
              <a:spcBef>
                <a:spcPts val="0"/>
              </a:spcBef>
              <a:spcAft>
                <a:spcPts val="0"/>
              </a:spcAft>
              <a:buClrTx/>
              <a:buSzTx/>
              <a:buFontTx/>
              <a:buNone/>
              <a:tabLst/>
              <a:defRPr/>
            </a:pPr>
            <a:fld id="{DB6CF52F-59D9-D149-AC1F-DC34893366BB}" type="slidenum">
              <a:rPr kumimoji="0" lang="en-US" sz="1200" b="0" i="0" u="none" strike="noStrike" kern="1200" cap="none" spc="0" normalizeH="0" baseline="0" noProof="0" smtClean="0">
                <a:ln>
                  <a:noFill/>
                </a:ln>
                <a:solidFill>
                  <a:prstClr val="black"/>
                </a:solidFill>
                <a:effectLst/>
                <a:uLnTx/>
                <a:uFillTx/>
                <a:latin typeface="Gotham Rounded Book" pitchFamily="2" charset="0"/>
                <a:ea typeface="+mn-ea"/>
                <a:cs typeface="+mn-cs"/>
              </a:rPr>
              <a:pPr marL="0" marR="0" lvl="0" indent="0" algn="r" defTabSz="91419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Gotham Rounded Book" pitchFamily="2" charset="0"/>
              <a:ea typeface="+mn-ea"/>
              <a:cs typeface="+mn-cs"/>
            </a:endParaRPr>
          </a:p>
        </p:txBody>
      </p:sp>
    </p:spTree>
    <p:extLst>
      <p:ext uri="{BB962C8B-B14F-4D97-AF65-F5344CB8AC3E}">
        <p14:creationId xmlns:p14="http://schemas.microsoft.com/office/powerpoint/2010/main" val="3795521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798AC-0B62-3337-03E4-BF11BC74130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523EFF-1788-CB92-5A5A-07E16F2BF5E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05B0E2B-69D9-B74A-684F-0A00C9EBB126}"/>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4C38C3C7-5611-1605-6DD5-5E644788CE5F}"/>
              </a:ext>
            </a:extLst>
          </p:cNvPr>
          <p:cNvSpPr>
            <a:spLocks noGrp="1"/>
          </p:cNvSpPr>
          <p:nvPr>
            <p:ph type="sldNum" sz="quarter" idx="5"/>
          </p:nvPr>
        </p:nvSpPr>
        <p:spPr/>
        <p:txBody>
          <a:bodyPr/>
          <a:lstStyle/>
          <a:p>
            <a:fld id="{DB6CF52F-59D9-D149-AC1F-DC34893366BB}" type="slidenum">
              <a:rPr lang="en-US" smtClean="0"/>
              <a:pPr/>
              <a:t>5</a:t>
            </a:fld>
            <a:endParaRPr lang="en-US"/>
          </a:p>
        </p:txBody>
      </p:sp>
    </p:spTree>
    <p:extLst>
      <p:ext uri="{BB962C8B-B14F-4D97-AF65-F5344CB8AC3E}">
        <p14:creationId xmlns:p14="http://schemas.microsoft.com/office/powerpoint/2010/main" val="881636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6235D-A726-5DFA-0F09-0C9CF005840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622E4AE-86AE-8E22-0014-BBBC64F9D6C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C348FCA-084F-2DED-A07A-0BEC2843D90D}"/>
              </a:ext>
            </a:extLst>
          </p:cNvPr>
          <p:cNvSpPr>
            <a:spLocks noGrp="1"/>
          </p:cNvSpPr>
          <p:nvPr>
            <p:ph type="body" idx="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800" err="1"/>
              <a:t>Backendsysteme</a:t>
            </a:r>
            <a:r>
              <a:rPr lang="en-US" sz="800"/>
              <a:t> </a:t>
            </a:r>
            <a:r>
              <a:rPr lang="en-US" sz="800" err="1"/>
              <a:t>eine</a:t>
            </a:r>
            <a:r>
              <a:rPr lang="en-US" sz="800"/>
              <a:t> Quelle, ESCRIBA </a:t>
            </a:r>
            <a:r>
              <a:rPr lang="en-US" sz="800" err="1"/>
              <a:t>Dialoge</a:t>
            </a:r>
            <a:r>
              <a:rPr lang="en-US" sz="800"/>
              <a:t> die </a:t>
            </a:r>
            <a:r>
              <a:rPr lang="en-US" sz="800" err="1"/>
              <a:t>andere</a:t>
            </a:r>
            <a:r>
              <a:rPr lang="en-US" sz="800"/>
              <a:t> Quelle </a:t>
            </a:r>
            <a:r>
              <a:rPr lang="en-US" sz="800">
                <a:sym typeface="Wingdings" panose="05000000000000000000" pitchFamily="2" charset="2"/>
              </a:rPr>
              <a:t> </a:t>
            </a:r>
            <a:r>
              <a:rPr lang="en-US" sz="800" err="1">
                <a:sym typeface="Wingdings" panose="05000000000000000000" pitchFamily="2" charset="2"/>
              </a:rPr>
              <a:t>optisch</a:t>
            </a:r>
            <a:r>
              <a:rPr lang="en-US" sz="800">
                <a:sym typeface="Wingdings" panose="05000000000000000000" pitchFamily="2" charset="2"/>
              </a:rPr>
              <a:t> </a:t>
            </a:r>
            <a:r>
              <a:rPr lang="en-US" sz="800" err="1">
                <a:sym typeface="Wingdings" panose="05000000000000000000" pitchFamily="2" charset="2"/>
              </a:rPr>
              <a:t>anpassen</a:t>
            </a:r>
            <a:r>
              <a:rPr lang="en-US" sz="800">
                <a:sym typeface="Wingdings" panose="05000000000000000000" pitchFamily="2" charset="2"/>
              </a:rPr>
              <a:t> (</a:t>
            </a:r>
            <a:r>
              <a:rPr lang="en-US" sz="800" err="1">
                <a:sym typeface="Wingdings" panose="05000000000000000000" pitchFamily="2" charset="2"/>
              </a:rPr>
              <a:t>beide</a:t>
            </a:r>
            <a:r>
              <a:rPr lang="en-US" sz="800">
                <a:sym typeface="Wingdings" panose="05000000000000000000" pitchFamily="2" charset="2"/>
              </a:rPr>
              <a:t> </a:t>
            </a:r>
            <a:r>
              <a:rPr lang="en-US" sz="800" err="1">
                <a:sym typeface="Wingdings" panose="05000000000000000000" pitchFamily="2" charset="2"/>
              </a:rPr>
              <a:t>Quellen</a:t>
            </a:r>
            <a:r>
              <a:rPr lang="en-US" sz="800">
                <a:sym typeface="Wingdings" panose="05000000000000000000" pitchFamily="2" charset="2"/>
              </a:rPr>
              <a:t> Gleich </a:t>
            </a:r>
            <a:r>
              <a:rPr lang="en-US" sz="800" err="1">
                <a:sym typeface="Wingdings" panose="05000000000000000000" pitchFamily="2" charset="2"/>
              </a:rPr>
              <a:t>groß</a:t>
            </a:r>
            <a:r>
              <a:rPr lang="en-US" sz="800">
                <a:sym typeface="Wingdings" panose="05000000000000000000" pitchFamily="2" charset="2"/>
              </a:rPr>
              <a:t>)</a:t>
            </a:r>
          </a:p>
          <a:p>
            <a:pPr marL="0" marR="0" lvl="0" indent="0" algn="l" defTabSz="457189" rtl="0" eaLnBrk="1" fontAlgn="auto" latinLnBrk="0" hangingPunct="1">
              <a:lnSpc>
                <a:spcPct val="100000"/>
              </a:lnSpc>
              <a:spcBef>
                <a:spcPts val="0"/>
              </a:spcBef>
              <a:spcAft>
                <a:spcPts val="0"/>
              </a:spcAft>
              <a:buClrTx/>
              <a:buSzTx/>
              <a:buFontTx/>
              <a:buNone/>
              <a:tabLst/>
              <a:defRPr/>
            </a:pPr>
            <a:r>
              <a:rPr lang="en-US" sz="800">
                <a:sym typeface="Wingdings" panose="05000000000000000000" pitchFamily="2" charset="2"/>
              </a:rPr>
              <a:t>Weniger </a:t>
            </a:r>
            <a:r>
              <a:rPr lang="en-US" sz="800" err="1">
                <a:sym typeface="Wingdings" panose="05000000000000000000" pitchFamily="2" charset="2"/>
              </a:rPr>
              <a:t>Kreise</a:t>
            </a:r>
            <a:r>
              <a:rPr lang="en-US" sz="800">
                <a:sym typeface="Wingdings" panose="05000000000000000000" pitchFamily="2" charset="2"/>
              </a:rPr>
              <a:t>, </a:t>
            </a:r>
            <a:r>
              <a:rPr lang="en-US" sz="800" err="1">
                <a:sym typeface="Wingdings" panose="05000000000000000000" pitchFamily="2" charset="2"/>
              </a:rPr>
              <a:t>ggfs</a:t>
            </a:r>
            <a:r>
              <a:rPr lang="en-US" sz="800">
                <a:sym typeface="Wingdings" panose="05000000000000000000" pitchFamily="2" charset="2"/>
              </a:rPr>
              <a:t>. </a:t>
            </a:r>
            <a:r>
              <a:rPr lang="en-US" sz="800" err="1">
                <a:sym typeface="Wingdings" panose="05000000000000000000" pitchFamily="2" charset="2"/>
              </a:rPr>
              <a:t>Zahnräder</a:t>
            </a:r>
            <a:endParaRPr lang="en-US" sz="800">
              <a:sym typeface="Wingdings" panose="05000000000000000000" pitchFamily="2" charset="2"/>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en-US" sz="800"/>
              <a:t>Daten und </a:t>
            </a:r>
            <a:r>
              <a:rPr lang="en-US" sz="800" err="1"/>
              <a:t>Regeln</a:t>
            </a:r>
            <a:r>
              <a:rPr lang="en-US" sz="800"/>
              <a:t> </a:t>
            </a:r>
            <a:r>
              <a:rPr lang="en-US" sz="800" err="1"/>
              <a:t>steuern</a:t>
            </a:r>
            <a:r>
              <a:rPr lang="en-US" sz="800"/>
              <a:t> </a:t>
            </a:r>
            <a:r>
              <a:rPr lang="en-US" sz="800" err="1"/>
              <a:t>Inhalt</a:t>
            </a:r>
            <a:r>
              <a:rPr lang="en-US" sz="800"/>
              <a:t> und </a:t>
            </a:r>
            <a:r>
              <a:rPr lang="en-US" sz="800" err="1"/>
              <a:t>Aussehen</a:t>
            </a:r>
            <a:r>
              <a:rPr lang="en-US" sz="800"/>
              <a:t> von </a:t>
            </a:r>
            <a:r>
              <a:rPr lang="en-US" sz="800" err="1"/>
              <a:t>Dokumenten</a:t>
            </a:r>
            <a:r>
              <a:rPr lang="en-US" sz="800"/>
              <a:t> (Subline)</a:t>
            </a:r>
          </a:p>
          <a:p>
            <a:pPr marL="0" marR="0" lvl="0" indent="0" algn="l" defTabSz="457189" rtl="0" eaLnBrk="1" fontAlgn="auto" latinLnBrk="0" hangingPunct="1">
              <a:lnSpc>
                <a:spcPct val="100000"/>
              </a:lnSpc>
              <a:spcBef>
                <a:spcPts val="0"/>
              </a:spcBef>
              <a:spcAft>
                <a:spcPts val="0"/>
              </a:spcAft>
              <a:buClrTx/>
              <a:buSzTx/>
              <a:buFontTx/>
              <a:buNone/>
              <a:tabLst/>
              <a:defRPr/>
            </a:pPr>
            <a:endParaRPr lang="en-US" sz="800"/>
          </a:p>
          <a:p>
            <a:pPr marL="0" marR="0" lvl="0" indent="0" algn="l" defTabSz="457189" rtl="0" eaLnBrk="1" fontAlgn="auto" latinLnBrk="0" hangingPunct="1">
              <a:lnSpc>
                <a:spcPct val="100000"/>
              </a:lnSpc>
              <a:spcBef>
                <a:spcPts val="0"/>
              </a:spcBef>
              <a:spcAft>
                <a:spcPts val="0"/>
              </a:spcAft>
              <a:buClrTx/>
              <a:buSzTx/>
              <a:buFontTx/>
              <a:buNone/>
              <a:tabLst/>
              <a:defRPr/>
            </a:pPr>
            <a:r>
              <a:rPr lang="en-US" sz="800"/>
              <a:t>Printer, Filing, Signature, Email, Spool</a:t>
            </a:r>
          </a:p>
          <a:p>
            <a:pPr marL="0" marR="0" lvl="0" indent="0" algn="l" defTabSz="457189" rtl="0" eaLnBrk="1" fontAlgn="auto" latinLnBrk="0" hangingPunct="1">
              <a:lnSpc>
                <a:spcPct val="100000"/>
              </a:lnSpc>
              <a:spcBef>
                <a:spcPts val="0"/>
              </a:spcBef>
              <a:spcAft>
                <a:spcPts val="0"/>
              </a:spcAft>
              <a:buClrTx/>
              <a:buSzTx/>
              <a:buFontTx/>
              <a:buNone/>
              <a:tabLst/>
              <a:defRPr/>
            </a:pPr>
            <a:endParaRPr lang="en-US" sz="800"/>
          </a:p>
          <a:p>
            <a:pPr marL="0" marR="0" lvl="0" indent="0" algn="l" defTabSz="457189" rtl="0" eaLnBrk="1" fontAlgn="auto" latinLnBrk="0" hangingPunct="1">
              <a:lnSpc>
                <a:spcPct val="100000"/>
              </a:lnSpc>
              <a:spcBef>
                <a:spcPts val="0"/>
              </a:spcBef>
              <a:spcAft>
                <a:spcPts val="0"/>
              </a:spcAft>
              <a:buClrTx/>
              <a:buSzTx/>
              <a:buFontTx/>
              <a:buNone/>
              <a:tabLst/>
              <a:defRPr/>
            </a:pPr>
            <a:endParaRPr lang="en-US" sz="800"/>
          </a:p>
          <a:p>
            <a:pPr marL="0" marR="0" lvl="0" indent="0" algn="l" defTabSz="457189" rtl="0" eaLnBrk="1" fontAlgn="auto" latinLnBrk="0" hangingPunct="1">
              <a:lnSpc>
                <a:spcPct val="100000"/>
              </a:lnSpc>
              <a:spcBef>
                <a:spcPts val="0"/>
              </a:spcBef>
              <a:spcAft>
                <a:spcPts val="0"/>
              </a:spcAft>
              <a:buClrTx/>
              <a:buSzTx/>
              <a:buFontTx/>
              <a:buNone/>
              <a:tabLst/>
              <a:defRPr/>
            </a:pPr>
            <a:endParaRPr lang="en-US" sz="800"/>
          </a:p>
          <a:p>
            <a:pPr marL="0" marR="0" lvl="0" indent="0" algn="l" defTabSz="457189" rtl="0" eaLnBrk="1" fontAlgn="auto" latinLnBrk="0" hangingPunct="1">
              <a:lnSpc>
                <a:spcPct val="100000"/>
              </a:lnSpc>
              <a:spcBef>
                <a:spcPts val="0"/>
              </a:spcBef>
              <a:spcAft>
                <a:spcPts val="0"/>
              </a:spcAft>
              <a:buClrTx/>
              <a:buSzTx/>
              <a:buFontTx/>
              <a:buNone/>
              <a:tabLst/>
              <a:defRPr/>
            </a:pPr>
            <a:r>
              <a:rPr lang="en-US" sz="800"/>
              <a:t>Document generation refers to the process of designing, writing, and formatting content that can be presented in various formats, such as text documents, PDF files, or presentations. In companies, this is a fundamental part of processes such as contract management, reporting, and communication, both internally with employees and externally with customers, suppliers, partners, applicants, and interested parties.</a:t>
            </a:r>
          </a:p>
          <a:p>
            <a:endParaRPr lang="de-DE"/>
          </a:p>
        </p:txBody>
      </p:sp>
      <p:sp>
        <p:nvSpPr>
          <p:cNvPr id="4" name="Foliennummernplatzhalter 3">
            <a:extLst>
              <a:ext uri="{FF2B5EF4-FFF2-40B4-BE49-F238E27FC236}">
                <a16:creationId xmlns:a16="http://schemas.microsoft.com/office/drawing/2014/main" id="{1D608256-6789-3188-E3B8-4795376C8DBF}"/>
              </a:ext>
            </a:extLst>
          </p:cNvPr>
          <p:cNvSpPr>
            <a:spLocks noGrp="1"/>
          </p:cNvSpPr>
          <p:nvPr>
            <p:ph type="sldNum" sz="quarter" idx="5"/>
          </p:nvPr>
        </p:nvSpPr>
        <p:spPr/>
        <p:txBody>
          <a:bodyPr/>
          <a:lstStyle/>
          <a:p>
            <a:fld id="{DB6CF52F-59D9-D149-AC1F-DC34893366BB}" type="slidenum">
              <a:rPr lang="en-US" smtClean="0"/>
              <a:pPr/>
              <a:t>6</a:t>
            </a:fld>
            <a:endParaRPr lang="en-US"/>
          </a:p>
        </p:txBody>
      </p:sp>
    </p:spTree>
    <p:extLst>
      <p:ext uri="{BB962C8B-B14F-4D97-AF65-F5344CB8AC3E}">
        <p14:creationId xmlns:p14="http://schemas.microsoft.com/office/powerpoint/2010/main" val="1270032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In practice, digital paper formats are created and managed here. Important standards in this area are ISO 216 (Europe), ANSE / ASMI Y14.1 (USA/CAM) with the formats Invoice, Executive, Legal, Letter, Ledger/Tabloid Broadsheet, China with GB/T 148-1997 (</a:t>
            </a:r>
            <a:r>
              <a:rPr lang="en-US" err="1"/>
              <a:t>kāi</a:t>
            </a:r>
            <a:r>
              <a:rPr lang="en-US"/>
              <a:t>) or Japan with the standard JIS P 0202.</a:t>
            </a:r>
          </a:p>
          <a:p>
            <a:endParaRPr lang="en-US"/>
          </a:p>
          <a:p>
            <a:endParaRPr lang="en-US"/>
          </a:p>
          <a:p>
            <a:r>
              <a:rPr lang="en-US"/>
              <a:t>A typical application example is that the date &lt;Country&gt; from the data record &lt;Addressee&gt; controls which paper format and font is used.</a:t>
            </a:r>
            <a:endParaRPr lang="de-DE"/>
          </a:p>
        </p:txBody>
      </p:sp>
      <p:sp>
        <p:nvSpPr>
          <p:cNvPr id="4" name="Foliennummernplatzhalter 3"/>
          <p:cNvSpPr>
            <a:spLocks noGrp="1"/>
          </p:cNvSpPr>
          <p:nvPr>
            <p:ph type="sldNum" sz="quarter" idx="5"/>
          </p:nvPr>
        </p:nvSpPr>
        <p:spPr/>
        <p:txBody>
          <a:bodyPr/>
          <a:lstStyle/>
          <a:p>
            <a:fld id="{DB6CF52F-59D9-D149-AC1F-DC34893366BB}" type="slidenum">
              <a:rPr lang="en-US" smtClean="0"/>
              <a:pPr/>
              <a:t>7</a:t>
            </a:fld>
            <a:endParaRPr lang="en-US"/>
          </a:p>
        </p:txBody>
      </p:sp>
    </p:spTree>
    <p:extLst>
      <p:ext uri="{BB962C8B-B14F-4D97-AF65-F5344CB8AC3E}">
        <p14:creationId xmlns:p14="http://schemas.microsoft.com/office/powerpoint/2010/main" val="2965262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Vorteile bei der Datenverwaltung, da alle Inhalte (Objekte) in der Datenbank liegen</a:t>
            </a:r>
          </a:p>
          <a:p>
            <a:endParaRPr lang="de-DE"/>
          </a:p>
          <a:p>
            <a:r>
              <a:rPr lang="de-DE"/>
              <a:t>Drei verschiedene Visualisierungen von Layouts zeigen (Vertrag, Adresse rechts, plus vorhandenes) Barcode</a:t>
            </a:r>
          </a:p>
        </p:txBody>
      </p:sp>
      <p:sp>
        <p:nvSpPr>
          <p:cNvPr id="4" name="Foliennummernplatzhalter 3"/>
          <p:cNvSpPr>
            <a:spLocks noGrp="1"/>
          </p:cNvSpPr>
          <p:nvPr>
            <p:ph type="sldNum" sz="quarter" idx="5"/>
          </p:nvPr>
        </p:nvSpPr>
        <p:spPr/>
        <p:txBody>
          <a:bodyPr/>
          <a:lstStyle/>
          <a:p>
            <a:fld id="{DB6CF52F-59D9-D149-AC1F-DC34893366BB}" type="slidenum">
              <a:rPr lang="en-US" smtClean="0"/>
              <a:pPr/>
              <a:t>8</a:t>
            </a:fld>
            <a:endParaRPr lang="en-US"/>
          </a:p>
        </p:txBody>
      </p:sp>
    </p:spTree>
    <p:extLst>
      <p:ext uri="{BB962C8B-B14F-4D97-AF65-F5344CB8AC3E}">
        <p14:creationId xmlns:p14="http://schemas.microsoft.com/office/powerpoint/2010/main" val="3977061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79D9A-D009-6418-6EA0-F66358267D1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8A965D0-5F4B-5074-F800-F162E81EC88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E3ED6E1-7867-D768-318B-A25D919CBA03}"/>
              </a:ext>
            </a:extLst>
          </p:cNvPr>
          <p:cNvSpPr>
            <a:spLocks noGrp="1"/>
          </p:cNvSpPr>
          <p:nvPr>
            <p:ph type="body" idx="1"/>
          </p:nvPr>
        </p:nvSpPr>
        <p:spPr/>
        <p:txBody>
          <a:bodyPr/>
          <a:lstStyle/>
          <a:p>
            <a:r>
              <a:rPr lang="en-US" err="1"/>
              <a:t>Abgrenzung</a:t>
            </a:r>
            <a:r>
              <a:rPr lang="en-US"/>
              <a:t>: </a:t>
            </a:r>
            <a:r>
              <a:rPr lang="en-US" err="1"/>
              <a:t>Inhalte</a:t>
            </a:r>
            <a:r>
              <a:rPr lang="en-US"/>
              <a:t> </a:t>
            </a:r>
            <a:r>
              <a:rPr lang="en-US" err="1"/>
              <a:t>liegen</a:t>
            </a:r>
            <a:r>
              <a:rPr lang="en-US"/>
              <a:t> </a:t>
            </a:r>
            <a:r>
              <a:rPr lang="en-US" err="1"/>
              <a:t>nicht</a:t>
            </a:r>
            <a:r>
              <a:rPr lang="en-US"/>
              <a:t> </a:t>
            </a:r>
            <a:r>
              <a:rPr lang="en-US" err="1"/>
              <a:t>im</a:t>
            </a:r>
            <a:r>
              <a:rPr lang="en-US"/>
              <a:t> Template.</a:t>
            </a:r>
          </a:p>
          <a:p>
            <a:r>
              <a:rPr lang="en-US" err="1"/>
              <a:t>Regeln</a:t>
            </a:r>
            <a:r>
              <a:rPr lang="en-US"/>
              <a:t>, Texte, </a:t>
            </a:r>
            <a:r>
              <a:rPr lang="en-US" err="1"/>
              <a:t>Nbilder</a:t>
            </a:r>
            <a:r>
              <a:rPr lang="en-US"/>
              <a:t>, etc. </a:t>
            </a:r>
            <a:r>
              <a:rPr lang="en-US" err="1"/>
              <a:t>liegen</a:t>
            </a:r>
            <a:r>
              <a:rPr lang="en-US"/>
              <a:t> in </a:t>
            </a:r>
            <a:r>
              <a:rPr lang="en-US" err="1"/>
              <a:t>Datenbanken</a:t>
            </a:r>
            <a:r>
              <a:rPr lang="en-US"/>
              <a:t> – </a:t>
            </a:r>
            <a:r>
              <a:rPr lang="en-US" err="1"/>
              <a:t>können</a:t>
            </a:r>
            <a:r>
              <a:rPr lang="en-US"/>
              <a:t> </a:t>
            </a:r>
            <a:r>
              <a:rPr lang="en-US" err="1"/>
              <a:t>dadurch</a:t>
            </a:r>
            <a:r>
              <a:rPr lang="en-US"/>
              <a:t> </a:t>
            </a:r>
            <a:r>
              <a:rPr lang="en-US" err="1"/>
              <a:t>verwaltet</a:t>
            </a:r>
            <a:r>
              <a:rPr lang="en-US"/>
              <a:t> </a:t>
            </a:r>
            <a:r>
              <a:rPr lang="en-US" err="1"/>
              <a:t>werden</a:t>
            </a:r>
            <a:endParaRPr lang="en-US"/>
          </a:p>
          <a:p>
            <a:r>
              <a:rPr lang="en-US"/>
              <a:t>3-Stufige </a:t>
            </a:r>
            <a:r>
              <a:rPr lang="en-US" err="1"/>
              <a:t>Ssysteme</a:t>
            </a:r>
            <a:r>
              <a:rPr lang="en-US"/>
              <a:t> (Dev., Staging, Live, </a:t>
            </a:r>
            <a:r>
              <a:rPr lang="en-US" err="1"/>
              <a:t>ggfs</a:t>
            </a:r>
            <a:r>
              <a:rPr lang="en-US"/>
              <a:t>. Recovery)</a:t>
            </a:r>
          </a:p>
          <a:p>
            <a:r>
              <a:rPr lang="en-US" err="1"/>
              <a:t>Eingebauter</a:t>
            </a:r>
            <a:r>
              <a:rPr lang="en-US"/>
              <a:t> Transportmechanismus</a:t>
            </a:r>
          </a:p>
          <a:p>
            <a:r>
              <a:rPr lang="en-US" err="1"/>
              <a:t>Domainspezifischer</a:t>
            </a:r>
            <a:r>
              <a:rPr lang="en-US"/>
              <a:t> Transport – Transport der </a:t>
            </a:r>
            <a:r>
              <a:rPr lang="en-US" err="1"/>
              <a:t>relevanten</a:t>
            </a:r>
            <a:r>
              <a:rPr lang="en-US"/>
              <a:t> </a:t>
            </a:r>
            <a:r>
              <a:rPr lang="en-US" err="1"/>
              <a:t>Inhalte</a:t>
            </a:r>
            <a:r>
              <a:rPr lang="en-US"/>
              <a:t>, Support </a:t>
            </a:r>
            <a:r>
              <a:rPr lang="en-US" err="1"/>
              <a:t>durch</a:t>
            </a:r>
            <a:r>
              <a:rPr lang="en-US"/>
              <a:t> system-</a:t>
            </a:r>
            <a:r>
              <a:rPr lang="en-US" err="1"/>
              <a:t>logische</a:t>
            </a:r>
            <a:r>
              <a:rPr lang="en-US"/>
              <a:t> </a:t>
            </a:r>
            <a:r>
              <a:rPr lang="en-US" err="1"/>
              <a:t>Fehlerprüfung</a:t>
            </a:r>
            <a:endParaRPr lang="en-US"/>
          </a:p>
          <a:p>
            <a:r>
              <a:rPr lang="en-US" strike="sngStrike" err="1"/>
              <a:t>Berechtigungen</a:t>
            </a:r>
            <a:r>
              <a:rPr lang="en-US" strike="sngStrike"/>
              <a:t>, </a:t>
            </a:r>
            <a:r>
              <a:rPr lang="en-US" strike="sngStrike" err="1"/>
              <a:t>Zugriffsrechte</a:t>
            </a:r>
            <a:endParaRPr lang="en-US" strike="sngStrike"/>
          </a:p>
          <a:p>
            <a:endParaRPr lang="en-US"/>
          </a:p>
          <a:p>
            <a:endParaRPr lang="en-US"/>
          </a:p>
          <a:p>
            <a:r>
              <a:rPr lang="en-US"/>
              <a:t>An important customer benefit is that content can be locked against editing at the paragraph level and, in the event of editing, it is possible to trace which text sections were changed by whom and how. This enables us to continuously improve the templates and clauses (paragraphs) at the system level.</a:t>
            </a:r>
            <a:endParaRPr lang="de-DE"/>
          </a:p>
        </p:txBody>
      </p:sp>
      <p:sp>
        <p:nvSpPr>
          <p:cNvPr id="4" name="Foliennummernplatzhalter 3">
            <a:extLst>
              <a:ext uri="{FF2B5EF4-FFF2-40B4-BE49-F238E27FC236}">
                <a16:creationId xmlns:a16="http://schemas.microsoft.com/office/drawing/2014/main" id="{C096E88B-B660-612B-F01E-1FC01157314A}"/>
              </a:ext>
            </a:extLst>
          </p:cNvPr>
          <p:cNvSpPr>
            <a:spLocks noGrp="1"/>
          </p:cNvSpPr>
          <p:nvPr>
            <p:ph type="sldNum" sz="quarter" idx="5"/>
          </p:nvPr>
        </p:nvSpPr>
        <p:spPr/>
        <p:txBody>
          <a:bodyPr/>
          <a:lstStyle/>
          <a:p>
            <a:fld id="{DB6CF52F-59D9-D149-AC1F-DC34893366BB}" type="slidenum">
              <a:rPr lang="en-US" smtClean="0"/>
              <a:pPr/>
              <a:t>9</a:t>
            </a:fld>
            <a:endParaRPr lang="en-US"/>
          </a:p>
        </p:txBody>
      </p:sp>
    </p:spTree>
    <p:extLst>
      <p:ext uri="{BB962C8B-B14F-4D97-AF65-F5344CB8AC3E}">
        <p14:creationId xmlns:p14="http://schemas.microsoft.com/office/powerpoint/2010/main" val="4065137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eckblatt - Bubbles 1">
    <p:bg>
      <p:bgPr>
        <a:solidFill>
          <a:schemeClr val="accent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47EE63F-B30C-4DF3-432B-22891BA67274}"/>
              </a:ext>
            </a:extLst>
          </p:cNvPr>
          <p:cNvPicPr>
            <a:picLocks noChangeAspect="1"/>
          </p:cNvPicPr>
          <p:nvPr userDrawn="1"/>
        </p:nvPicPr>
        <p:blipFill>
          <a:blip r:embed="rId2"/>
          <a:stretch>
            <a:fillRect/>
          </a:stretch>
        </p:blipFill>
        <p:spPr>
          <a:xfrm flipH="1">
            <a:off x="0" y="720"/>
            <a:ext cx="12192000" cy="6856560"/>
          </a:xfrm>
          <a:prstGeom prst="rect">
            <a:avLst/>
          </a:prstGeom>
        </p:spPr>
      </p:pic>
      <p:sp>
        <p:nvSpPr>
          <p:cNvPr id="5" name="Logo Correction Shape">
            <a:extLst>
              <a:ext uri="{FF2B5EF4-FFF2-40B4-BE49-F238E27FC236}">
                <a16:creationId xmlns:a16="http://schemas.microsoft.com/office/drawing/2014/main" id="{BF360395-A693-094E-04D4-765676488419}"/>
              </a:ext>
            </a:extLst>
          </p:cNvPr>
          <p:cNvSpPr/>
          <p:nvPr userDrawn="1"/>
        </p:nvSpPr>
        <p:spPr>
          <a:xfrm>
            <a:off x="7942800" y="3851645"/>
            <a:ext cx="2138400" cy="2527200"/>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en-US" baseline="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3438170"/>
            <a:ext cx="10080625" cy="2952750"/>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0625" h="3304175">
                <a:moveTo>
                  <a:pt x="8040001" y="2527200"/>
                </a:moveTo>
                <a:lnTo>
                  <a:pt x="8040001" y="3198076"/>
                </a:lnTo>
                <a:lnTo>
                  <a:pt x="9963095" y="3198076"/>
                </a:lnTo>
                <a:lnTo>
                  <a:pt x="9963095" y="2527200"/>
                </a:lnTo>
                <a:close/>
                <a:moveTo>
                  <a:pt x="0" y="0"/>
                </a:moveTo>
                <a:lnTo>
                  <a:pt x="10080625" y="0"/>
                </a:lnTo>
                <a:lnTo>
                  <a:pt x="10080625" y="3304175"/>
                </a:lnTo>
                <a:lnTo>
                  <a:pt x="0" y="3304175"/>
                </a:lnTo>
                <a:close/>
              </a:path>
            </a:pathLst>
          </a:custGeom>
          <a:solidFill>
            <a:schemeClr val="bg1"/>
          </a:solidFill>
        </p:spPr>
        <p:txBody>
          <a:bodyPr wrap="square" lIns="360000" tIns="180000" rIns="360000" bIns="0">
            <a:noAutofit/>
          </a:bodyPr>
          <a:lstStyle>
            <a:lvl1pPr>
              <a:defRPr sz="4800">
                <a:latin typeface="+mj-lt"/>
              </a:defRPr>
            </a:lvl1pPr>
          </a:lstStyle>
          <a:p>
            <a:r>
              <a:rPr lang="de-DE" noProof="0"/>
              <a:t>Präsentationstitel einfügen</a:t>
            </a:r>
            <a:endParaRPr lang="en-US"/>
          </a:p>
        </p:txBody>
      </p:sp>
      <p:sp>
        <p:nvSpPr>
          <p:cNvPr id="8" name="Subtitle 1">
            <a:extLst>
              <a:ext uri="{FF2B5EF4-FFF2-40B4-BE49-F238E27FC236}">
                <a16:creationId xmlns:a16="http://schemas.microsoft.com/office/drawing/2014/main" id="{34BCE287-45BD-0C25-8F10-32A17221687C}"/>
              </a:ext>
            </a:extLst>
          </p:cNvPr>
          <p:cNvSpPr>
            <a:spLocks noGrp="1"/>
          </p:cNvSpPr>
          <p:nvPr>
            <p:ph type="subTitle" sz="quarter" idx="1" hasCustomPrompt="1"/>
          </p:nvPr>
        </p:nvSpPr>
        <p:spPr>
          <a:xfrm>
            <a:off x="361200" y="4977382"/>
            <a:ext cx="5637963" cy="307777"/>
          </a:xfrm>
          <a:prstGeom prst="rect">
            <a:avLst/>
          </a:prstGeom>
        </p:spPr>
        <p:txBody>
          <a:bodyPr lIns="0" tIns="0" rIns="0" bIns="0" anchor="b">
            <a:spAutoFit/>
          </a:bodyPr>
          <a:lstStyle>
            <a:lvl1pPr marL="0" indent="0">
              <a:lnSpc>
                <a:spcPct val="100000"/>
              </a:lnSpc>
              <a:spcBef>
                <a:spcPts val="0"/>
              </a:spcBef>
              <a:spcAft>
                <a:spcPts val="0"/>
              </a:spcAft>
              <a:buFontTx/>
              <a:buNone/>
              <a:defRPr sz="2000" baseline="0">
                <a:solidFill>
                  <a:schemeClr val="tx1"/>
                </a:solidFill>
                <a:latin typeface="+mj-lt"/>
                <a:cs typeface="Segoe UI" panose="020B0502040204020203" pitchFamily="34" charset="0"/>
              </a:defRPr>
            </a:lvl1pPr>
          </a:lstStyle>
          <a:p>
            <a:pPr marL="228537" lvl="0" indent="-228537">
              <a:spcBef>
                <a:spcPts val="0"/>
              </a:spcBef>
              <a:spcAft>
                <a:spcPts val="0"/>
              </a:spcAft>
            </a:pPr>
            <a:r>
              <a:rPr lang="de-DE" noProof="0"/>
              <a:t>Untertitel einfügen</a:t>
            </a:r>
          </a:p>
        </p:txBody>
      </p:sp>
      <p:sp>
        <p:nvSpPr>
          <p:cNvPr id="9" name="Text Placeholder 11">
            <a:extLst>
              <a:ext uri="{FF2B5EF4-FFF2-40B4-BE49-F238E27FC236}">
                <a16:creationId xmlns:a16="http://schemas.microsoft.com/office/drawing/2014/main" id="{088054BF-F766-FAC3-D862-DB78A99E36A0}"/>
              </a:ext>
            </a:extLst>
          </p:cNvPr>
          <p:cNvSpPr>
            <a:spLocks noGrp="1"/>
          </p:cNvSpPr>
          <p:nvPr>
            <p:ph type="body" sz="quarter" idx="11" hasCustomPrompt="1"/>
          </p:nvPr>
        </p:nvSpPr>
        <p:spPr>
          <a:xfrm>
            <a:off x="361200" y="5791995"/>
            <a:ext cx="5637963" cy="152349"/>
          </a:xfrm>
          <a:prstGeom prst="rect">
            <a:avLst/>
          </a:prstGeom>
        </p:spPr>
        <p:txBody>
          <a:bodyPr lIns="0" tIns="0" rIns="0" bIns="0" anchor="b">
            <a:noAutofit/>
          </a:bodyPr>
          <a:lstStyle>
            <a:lvl1pPr marL="0" indent="0">
              <a:buNone/>
              <a:defRPr sz="1100" baseline="0">
                <a:latin typeface="+mn-lt"/>
                <a:cs typeface="Segoe UI" panose="020B0502040204020203" pitchFamily="34" charset="0"/>
              </a:defRPr>
            </a:lvl1pPr>
          </a:lstStyle>
          <a:p>
            <a:pPr lvl="0"/>
            <a:r>
              <a:rPr lang="de-DE" noProof="0"/>
              <a:t>Zusätzliche Informationen (Präsentator / Datum Anlass)</a:t>
            </a:r>
          </a:p>
        </p:txBody>
      </p:sp>
      <p:pic>
        <p:nvPicPr>
          <p:cNvPr id="2" name="Grafik 1">
            <a:extLst>
              <a:ext uri="{FF2B5EF4-FFF2-40B4-BE49-F238E27FC236}">
                <a16:creationId xmlns:a16="http://schemas.microsoft.com/office/drawing/2014/main" id="{F7A2673A-0748-2470-12DB-E14BA0DE0DE5}"/>
              </a:ext>
            </a:extLst>
          </p:cNvPr>
          <p:cNvPicPr>
            <a:picLocks noChangeAspect="1"/>
          </p:cNvPicPr>
          <p:nvPr userDrawn="1"/>
        </p:nvPicPr>
        <p:blipFill>
          <a:blip r:embed="rId3"/>
          <a:stretch>
            <a:fillRect/>
          </a:stretch>
        </p:blipFill>
        <p:spPr>
          <a:xfrm>
            <a:off x="7849931" y="5576488"/>
            <a:ext cx="2324137" cy="864000"/>
          </a:xfrm>
          <a:prstGeom prst="rect">
            <a:avLst/>
          </a:prstGeom>
        </p:spPr>
      </p:pic>
    </p:spTree>
    <p:extLst>
      <p:ext uri="{BB962C8B-B14F-4D97-AF65-F5344CB8AC3E}">
        <p14:creationId xmlns:p14="http://schemas.microsoft.com/office/powerpoint/2010/main" val="414754843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rennfolie - türkis">
    <p:spTree>
      <p:nvGrpSpPr>
        <p:cNvPr id="1" name=""/>
        <p:cNvGrpSpPr/>
        <p:nvPr/>
      </p:nvGrpSpPr>
      <p:grpSpPr>
        <a:xfrm>
          <a:off x="0" y="0"/>
          <a:ext cx="0" cy="0"/>
          <a:chOff x="0" y="0"/>
          <a:chExt cx="0" cy="0"/>
        </a:xfrm>
      </p:grpSpPr>
      <p:sp>
        <p:nvSpPr>
          <p:cNvPr id="5" name="Freeform 1">
            <a:extLst>
              <a:ext uri="{FF2B5EF4-FFF2-40B4-BE49-F238E27FC236}">
                <a16:creationId xmlns:a16="http://schemas.microsoft.com/office/drawing/2014/main" id="{64CC8930-8C26-EAF7-D438-3D4B61524839}"/>
              </a:ext>
            </a:extLst>
          </p:cNvPr>
          <p:cNvSpPr>
            <a:spLocks noChangeArrowheads="1"/>
          </p:cNvSpPr>
          <p:nvPr userDrawn="1"/>
        </p:nvSpPr>
        <p:spPr bwMode="auto">
          <a:xfrm>
            <a:off x="4516967" y="0"/>
            <a:ext cx="7675033" cy="6849533"/>
          </a:xfrm>
          <a:custGeom>
            <a:avLst/>
            <a:gdLst>
              <a:gd name="T0" fmla="*/ 15987 w 15988"/>
              <a:gd name="T1" fmla="*/ 0 h 14272"/>
              <a:gd name="T2" fmla="*/ 15987 w 15988"/>
              <a:gd name="T3" fmla="*/ 0 h 14272"/>
              <a:gd name="T4" fmla="*/ 2403 w 15988"/>
              <a:gd name="T5" fmla="*/ 0 h 14272"/>
              <a:gd name="T6" fmla="*/ 4321 w 15988"/>
              <a:gd name="T7" fmla="*/ 7527 h 14272"/>
              <a:gd name="T8" fmla="*/ 0 w 15988"/>
              <a:gd name="T9" fmla="*/ 14271 h 14272"/>
              <a:gd name="T10" fmla="*/ 15987 w 15988"/>
              <a:gd name="T11" fmla="*/ 14271 h 14272"/>
              <a:gd name="T12" fmla="*/ 15987 w 15988"/>
              <a:gd name="T13" fmla="*/ 0 h 14272"/>
            </a:gdLst>
            <a:ahLst/>
            <a:cxnLst>
              <a:cxn ang="0">
                <a:pos x="T0" y="T1"/>
              </a:cxn>
              <a:cxn ang="0">
                <a:pos x="T2" y="T3"/>
              </a:cxn>
              <a:cxn ang="0">
                <a:pos x="T4" y="T5"/>
              </a:cxn>
              <a:cxn ang="0">
                <a:pos x="T6" y="T7"/>
              </a:cxn>
              <a:cxn ang="0">
                <a:pos x="T8" y="T9"/>
              </a:cxn>
              <a:cxn ang="0">
                <a:pos x="T10" y="T11"/>
              </a:cxn>
              <a:cxn ang="0">
                <a:pos x="T12" y="T13"/>
              </a:cxn>
            </a:cxnLst>
            <a:rect l="0" t="0" r="r" b="b"/>
            <a:pathLst>
              <a:path w="15988" h="14272">
                <a:moveTo>
                  <a:pt x="15987" y="0"/>
                </a:moveTo>
                <a:lnTo>
                  <a:pt x="15987" y="0"/>
                </a:lnTo>
                <a:cubicBezTo>
                  <a:pt x="2403" y="0"/>
                  <a:pt x="2403" y="0"/>
                  <a:pt x="2403" y="0"/>
                </a:cubicBezTo>
                <a:cubicBezTo>
                  <a:pt x="3996" y="2131"/>
                  <a:pt x="4735" y="4825"/>
                  <a:pt x="4321" y="7527"/>
                </a:cubicBezTo>
                <a:cubicBezTo>
                  <a:pt x="3890" y="10318"/>
                  <a:pt x="2279" y="12730"/>
                  <a:pt x="0" y="14271"/>
                </a:cubicBezTo>
                <a:cubicBezTo>
                  <a:pt x="15987" y="14271"/>
                  <a:pt x="15987" y="14271"/>
                  <a:pt x="15987" y="14271"/>
                </a:cubicBezTo>
                <a:lnTo>
                  <a:pt x="15987" y="0"/>
                </a:lnTo>
              </a:path>
            </a:pathLst>
          </a:custGeom>
          <a:solidFill>
            <a:schemeClr val="accent1"/>
          </a:solidFill>
          <a:ln w="12700">
            <a:solidFill>
              <a:schemeClr val="accent1"/>
            </a:solidFill>
          </a:ln>
          <a:effectLst/>
        </p:spPr>
        <p:txBody>
          <a:bodyPr wrap="none" anchor="ctr"/>
          <a:lstStyle/>
          <a:p>
            <a:endParaRPr lang="de-DE" sz="2400"/>
          </a:p>
        </p:txBody>
      </p:sp>
      <p:sp>
        <p:nvSpPr>
          <p:cNvPr id="2" name="Titel 1">
            <a:extLst>
              <a:ext uri="{FF2B5EF4-FFF2-40B4-BE49-F238E27FC236}">
                <a16:creationId xmlns:a16="http://schemas.microsoft.com/office/drawing/2014/main" id="{F00206D8-D687-2C0A-14A6-B32050732B77}"/>
              </a:ext>
            </a:extLst>
          </p:cNvPr>
          <p:cNvSpPr>
            <a:spLocks noGrp="1"/>
          </p:cNvSpPr>
          <p:nvPr>
            <p:ph type="title" hasCustomPrompt="1"/>
          </p:nvPr>
        </p:nvSpPr>
        <p:spPr>
          <a:xfrm>
            <a:off x="0" y="2139246"/>
            <a:ext cx="5295900" cy="2579507"/>
          </a:xfrm>
          <a:prstGeom prst="rect">
            <a:avLst/>
          </a:prstGeom>
          <a:noFill/>
        </p:spPr>
        <p:txBody>
          <a:bodyPr lIns="360000" tIns="180000" rIns="180000" bIns="180000">
            <a:noAutofit/>
          </a:bodyPr>
          <a:lstStyle>
            <a:lvl1pPr>
              <a:defRPr sz="4000"/>
            </a:lvl1pPr>
          </a:lstStyle>
          <a:p>
            <a:r>
              <a:rPr lang="de-DE"/>
              <a:t>Titel nächstes Kapitel </a:t>
            </a:r>
          </a:p>
        </p:txBody>
      </p:sp>
      <p:pic>
        <p:nvPicPr>
          <p:cNvPr id="3" name="Grafik 2">
            <a:extLst>
              <a:ext uri="{FF2B5EF4-FFF2-40B4-BE49-F238E27FC236}">
                <a16:creationId xmlns:a16="http://schemas.microsoft.com/office/drawing/2014/main" id="{47720C4B-AE19-0C36-E593-2190C6AE2350}"/>
              </a:ext>
            </a:extLst>
          </p:cNvPr>
          <p:cNvPicPr>
            <a:picLocks noChangeAspect="1"/>
          </p:cNvPicPr>
          <p:nvPr userDrawn="1"/>
        </p:nvPicPr>
        <p:blipFill>
          <a:blip r:embed="rId2"/>
          <a:stretch>
            <a:fillRect/>
          </a:stretch>
        </p:blipFill>
        <p:spPr>
          <a:xfrm>
            <a:off x="9286829" y="5769533"/>
            <a:ext cx="2905171" cy="1080000"/>
          </a:xfrm>
          <a:prstGeom prst="rect">
            <a:avLst/>
          </a:prstGeom>
        </p:spPr>
      </p:pic>
    </p:spTree>
    <p:extLst>
      <p:ext uri="{BB962C8B-B14F-4D97-AF65-F5344CB8AC3E}">
        <p14:creationId xmlns:p14="http://schemas.microsoft.com/office/powerpoint/2010/main" val="202832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rennfolie - blau">
    <p:spTree>
      <p:nvGrpSpPr>
        <p:cNvPr id="1" name=""/>
        <p:cNvGrpSpPr/>
        <p:nvPr/>
      </p:nvGrpSpPr>
      <p:grpSpPr>
        <a:xfrm>
          <a:off x="0" y="0"/>
          <a:ext cx="0" cy="0"/>
          <a:chOff x="0" y="0"/>
          <a:chExt cx="0" cy="0"/>
        </a:xfrm>
      </p:grpSpPr>
      <p:sp>
        <p:nvSpPr>
          <p:cNvPr id="5" name="Freeform 1">
            <a:extLst>
              <a:ext uri="{FF2B5EF4-FFF2-40B4-BE49-F238E27FC236}">
                <a16:creationId xmlns:a16="http://schemas.microsoft.com/office/drawing/2014/main" id="{64CC8930-8C26-EAF7-D438-3D4B61524839}"/>
              </a:ext>
            </a:extLst>
          </p:cNvPr>
          <p:cNvSpPr>
            <a:spLocks noChangeArrowheads="1"/>
          </p:cNvSpPr>
          <p:nvPr userDrawn="1"/>
        </p:nvSpPr>
        <p:spPr bwMode="auto">
          <a:xfrm>
            <a:off x="4516967" y="4234"/>
            <a:ext cx="7675033" cy="6849533"/>
          </a:xfrm>
          <a:custGeom>
            <a:avLst/>
            <a:gdLst>
              <a:gd name="T0" fmla="*/ 15987 w 15988"/>
              <a:gd name="T1" fmla="*/ 0 h 14272"/>
              <a:gd name="T2" fmla="*/ 15987 w 15988"/>
              <a:gd name="T3" fmla="*/ 0 h 14272"/>
              <a:gd name="T4" fmla="*/ 2403 w 15988"/>
              <a:gd name="T5" fmla="*/ 0 h 14272"/>
              <a:gd name="T6" fmla="*/ 4321 w 15988"/>
              <a:gd name="T7" fmla="*/ 7527 h 14272"/>
              <a:gd name="T8" fmla="*/ 0 w 15988"/>
              <a:gd name="T9" fmla="*/ 14271 h 14272"/>
              <a:gd name="T10" fmla="*/ 15987 w 15988"/>
              <a:gd name="T11" fmla="*/ 14271 h 14272"/>
              <a:gd name="T12" fmla="*/ 15987 w 15988"/>
              <a:gd name="T13" fmla="*/ 0 h 14272"/>
            </a:gdLst>
            <a:ahLst/>
            <a:cxnLst>
              <a:cxn ang="0">
                <a:pos x="T0" y="T1"/>
              </a:cxn>
              <a:cxn ang="0">
                <a:pos x="T2" y="T3"/>
              </a:cxn>
              <a:cxn ang="0">
                <a:pos x="T4" y="T5"/>
              </a:cxn>
              <a:cxn ang="0">
                <a:pos x="T6" y="T7"/>
              </a:cxn>
              <a:cxn ang="0">
                <a:pos x="T8" y="T9"/>
              </a:cxn>
              <a:cxn ang="0">
                <a:pos x="T10" y="T11"/>
              </a:cxn>
              <a:cxn ang="0">
                <a:pos x="T12" y="T13"/>
              </a:cxn>
            </a:cxnLst>
            <a:rect l="0" t="0" r="r" b="b"/>
            <a:pathLst>
              <a:path w="15988" h="14272">
                <a:moveTo>
                  <a:pt x="15987" y="0"/>
                </a:moveTo>
                <a:lnTo>
                  <a:pt x="15987" y="0"/>
                </a:lnTo>
                <a:cubicBezTo>
                  <a:pt x="2403" y="0"/>
                  <a:pt x="2403" y="0"/>
                  <a:pt x="2403" y="0"/>
                </a:cubicBezTo>
                <a:cubicBezTo>
                  <a:pt x="3996" y="2131"/>
                  <a:pt x="4735" y="4825"/>
                  <a:pt x="4321" y="7527"/>
                </a:cubicBezTo>
                <a:cubicBezTo>
                  <a:pt x="3890" y="10318"/>
                  <a:pt x="2279" y="12730"/>
                  <a:pt x="0" y="14271"/>
                </a:cubicBezTo>
                <a:cubicBezTo>
                  <a:pt x="15987" y="14271"/>
                  <a:pt x="15987" y="14271"/>
                  <a:pt x="15987" y="14271"/>
                </a:cubicBezTo>
                <a:lnTo>
                  <a:pt x="15987" y="0"/>
                </a:lnTo>
              </a:path>
            </a:pathLst>
          </a:custGeom>
          <a:solidFill>
            <a:schemeClr val="accent2"/>
          </a:solidFill>
          <a:ln w="12700">
            <a:solidFill>
              <a:schemeClr val="accent2"/>
            </a:solidFill>
          </a:ln>
          <a:effectLst/>
        </p:spPr>
        <p:txBody>
          <a:bodyPr wrap="none" anchor="ctr"/>
          <a:lstStyle/>
          <a:p>
            <a:endParaRPr lang="de-DE" sz="2400"/>
          </a:p>
        </p:txBody>
      </p:sp>
      <p:sp>
        <p:nvSpPr>
          <p:cNvPr id="2" name="Titel 1">
            <a:extLst>
              <a:ext uri="{FF2B5EF4-FFF2-40B4-BE49-F238E27FC236}">
                <a16:creationId xmlns:a16="http://schemas.microsoft.com/office/drawing/2014/main" id="{F00206D8-D687-2C0A-14A6-B32050732B77}"/>
              </a:ext>
            </a:extLst>
          </p:cNvPr>
          <p:cNvSpPr>
            <a:spLocks noGrp="1"/>
          </p:cNvSpPr>
          <p:nvPr>
            <p:ph type="title" hasCustomPrompt="1"/>
          </p:nvPr>
        </p:nvSpPr>
        <p:spPr>
          <a:xfrm>
            <a:off x="0" y="2139246"/>
            <a:ext cx="5295900" cy="2579507"/>
          </a:xfrm>
          <a:prstGeom prst="rect">
            <a:avLst/>
          </a:prstGeom>
          <a:noFill/>
        </p:spPr>
        <p:txBody>
          <a:bodyPr lIns="360000" tIns="180000" rIns="180000" bIns="180000">
            <a:noAutofit/>
          </a:bodyPr>
          <a:lstStyle>
            <a:lvl1pPr>
              <a:defRPr sz="4000"/>
            </a:lvl1pPr>
          </a:lstStyle>
          <a:p>
            <a:r>
              <a:rPr lang="de-DE"/>
              <a:t>Titel nächstes Kapitel </a:t>
            </a:r>
          </a:p>
        </p:txBody>
      </p:sp>
      <p:pic>
        <p:nvPicPr>
          <p:cNvPr id="3" name="Grafik 2">
            <a:extLst>
              <a:ext uri="{FF2B5EF4-FFF2-40B4-BE49-F238E27FC236}">
                <a16:creationId xmlns:a16="http://schemas.microsoft.com/office/drawing/2014/main" id="{807A7EE1-1EB8-10B3-3F6C-DCBAFAE3B493}"/>
              </a:ext>
            </a:extLst>
          </p:cNvPr>
          <p:cNvPicPr>
            <a:picLocks noChangeAspect="1"/>
          </p:cNvPicPr>
          <p:nvPr userDrawn="1"/>
        </p:nvPicPr>
        <p:blipFill>
          <a:blip r:embed="rId2"/>
          <a:stretch>
            <a:fillRect/>
          </a:stretch>
        </p:blipFill>
        <p:spPr>
          <a:xfrm>
            <a:off x="9286829" y="5773766"/>
            <a:ext cx="2905171" cy="1080000"/>
          </a:xfrm>
          <a:prstGeom prst="rect">
            <a:avLst/>
          </a:prstGeom>
        </p:spPr>
      </p:pic>
    </p:spTree>
    <p:extLst>
      <p:ext uri="{BB962C8B-B14F-4D97-AF65-F5344CB8AC3E}">
        <p14:creationId xmlns:p14="http://schemas.microsoft.com/office/powerpoint/2010/main" val="75907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rennfolie - rot">
    <p:spTree>
      <p:nvGrpSpPr>
        <p:cNvPr id="1" name=""/>
        <p:cNvGrpSpPr/>
        <p:nvPr/>
      </p:nvGrpSpPr>
      <p:grpSpPr>
        <a:xfrm>
          <a:off x="0" y="0"/>
          <a:ext cx="0" cy="0"/>
          <a:chOff x="0" y="0"/>
          <a:chExt cx="0" cy="0"/>
        </a:xfrm>
      </p:grpSpPr>
      <p:sp>
        <p:nvSpPr>
          <p:cNvPr id="5" name="Freeform 1">
            <a:extLst>
              <a:ext uri="{FF2B5EF4-FFF2-40B4-BE49-F238E27FC236}">
                <a16:creationId xmlns:a16="http://schemas.microsoft.com/office/drawing/2014/main" id="{64CC8930-8C26-EAF7-D438-3D4B61524839}"/>
              </a:ext>
            </a:extLst>
          </p:cNvPr>
          <p:cNvSpPr>
            <a:spLocks noChangeArrowheads="1"/>
          </p:cNvSpPr>
          <p:nvPr userDrawn="1"/>
        </p:nvSpPr>
        <p:spPr bwMode="auto">
          <a:xfrm>
            <a:off x="4516967" y="4234"/>
            <a:ext cx="7675033" cy="6849533"/>
          </a:xfrm>
          <a:custGeom>
            <a:avLst/>
            <a:gdLst>
              <a:gd name="T0" fmla="*/ 15987 w 15988"/>
              <a:gd name="T1" fmla="*/ 0 h 14272"/>
              <a:gd name="T2" fmla="*/ 15987 w 15988"/>
              <a:gd name="T3" fmla="*/ 0 h 14272"/>
              <a:gd name="T4" fmla="*/ 2403 w 15988"/>
              <a:gd name="T5" fmla="*/ 0 h 14272"/>
              <a:gd name="T6" fmla="*/ 4321 w 15988"/>
              <a:gd name="T7" fmla="*/ 7527 h 14272"/>
              <a:gd name="T8" fmla="*/ 0 w 15988"/>
              <a:gd name="T9" fmla="*/ 14271 h 14272"/>
              <a:gd name="T10" fmla="*/ 15987 w 15988"/>
              <a:gd name="T11" fmla="*/ 14271 h 14272"/>
              <a:gd name="T12" fmla="*/ 15987 w 15988"/>
              <a:gd name="T13" fmla="*/ 0 h 14272"/>
            </a:gdLst>
            <a:ahLst/>
            <a:cxnLst>
              <a:cxn ang="0">
                <a:pos x="T0" y="T1"/>
              </a:cxn>
              <a:cxn ang="0">
                <a:pos x="T2" y="T3"/>
              </a:cxn>
              <a:cxn ang="0">
                <a:pos x="T4" y="T5"/>
              </a:cxn>
              <a:cxn ang="0">
                <a:pos x="T6" y="T7"/>
              </a:cxn>
              <a:cxn ang="0">
                <a:pos x="T8" y="T9"/>
              </a:cxn>
              <a:cxn ang="0">
                <a:pos x="T10" y="T11"/>
              </a:cxn>
              <a:cxn ang="0">
                <a:pos x="T12" y="T13"/>
              </a:cxn>
            </a:cxnLst>
            <a:rect l="0" t="0" r="r" b="b"/>
            <a:pathLst>
              <a:path w="15988" h="14272">
                <a:moveTo>
                  <a:pt x="15987" y="0"/>
                </a:moveTo>
                <a:lnTo>
                  <a:pt x="15987" y="0"/>
                </a:lnTo>
                <a:cubicBezTo>
                  <a:pt x="2403" y="0"/>
                  <a:pt x="2403" y="0"/>
                  <a:pt x="2403" y="0"/>
                </a:cubicBezTo>
                <a:cubicBezTo>
                  <a:pt x="3996" y="2131"/>
                  <a:pt x="4735" y="4825"/>
                  <a:pt x="4321" y="7527"/>
                </a:cubicBezTo>
                <a:cubicBezTo>
                  <a:pt x="3890" y="10318"/>
                  <a:pt x="2279" y="12730"/>
                  <a:pt x="0" y="14271"/>
                </a:cubicBezTo>
                <a:cubicBezTo>
                  <a:pt x="15987" y="14271"/>
                  <a:pt x="15987" y="14271"/>
                  <a:pt x="15987" y="14271"/>
                </a:cubicBezTo>
                <a:lnTo>
                  <a:pt x="15987" y="0"/>
                </a:lnTo>
              </a:path>
            </a:pathLst>
          </a:custGeom>
          <a:solidFill>
            <a:schemeClr val="accent3"/>
          </a:solidFill>
          <a:ln w="12700">
            <a:solidFill>
              <a:schemeClr val="accent3"/>
            </a:solidFill>
          </a:ln>
          <a:effectLst/>
        </p:spPr>
        <p:txBody>
          <a:bodyPr wrap="none" anchor="ctr"/>
          <a:lstStyle/>
          <a:p>
            <a:endParaRPr lang="de-DE" sz="2400"/>
          </a:p>
        </p:txBody>
      </p:sp>
      <p:sp>
        <p:nvSpPr>
          <p:cNvPr id="2" name="Titel 1">
            <a:extLst>
              <a:ext uri="{FF2B5EF4-FFF2-40B4-BE49-F238E27FC236}">
                <a16:creationId xmlns:a16="http://schemas.microsoft.com/office/drawing/2014/main" id="{F00206D8-D687-2C0A-14A6-B32050732B77}"/>
              </a:ext>
            </a:extLst>
          </p:cNvPr>
          <p:cNvSpPr>
            <a:spLocks noGrp="1"/>
          </p:cNvSpPr>
          <p:nvPr>
            <p:ph type="title" hasCustomPrompt="1"/>
          </p:nvPr>
        </p:nvSpPr>
        <p:spPr>
          <a:xfrm>
            <a:off x="0" y="2139246"/>
            <a:ext cx="5295900" cy="2579507"/>
          </a:xfrm>
          <a:prstGeom prst="rect">
            <a:avLst/>
          </a:prstGeom>
          <a:noFill/>
        </p:spPr>
        <p:txBody>
          <a:bodyPr lIns="360000" tIns="180000" rIns="180000" bIns="180000">
            <a:noAutofit/>
          </a:bodyPr>
          <a:lstStyle>
            <a:lvl1pPr>
              <a:defRPr sz="4000"/>
            </a:lvl1pPr>
          </a:lstStyle>
          <a:p>
            <a:r>
              <a:rPr lang="de-DE"/>
              <a:t>Titel nächstes Kapitel </a:t>
            </a:r>
          </a:p>
        </p:txBody>
      </p:sp>
      <p:pic>
        <p:nvPicPr>
          <p:cNvPr id="3" name="Grafik 2">
            <a:extLst>
              <a:ext uri="{FF2B5EF4-FFF2-40B4-BE49-F238E27FC236}">
                <a16:creationId xmlns:a16="http://schemas.microsoft.com/office/drawing/2014/main" id="{B115CCC7-C650-56B8-9DE2-7BB7384E5836}"/>
              </a:ext>
            </a:extLst>
          </p:cNvPr>
          <p:cNvPicPr>
            <a:picLocks noChangeAspect="1"/>
          </p:cNvPicPr>
          <p:nvPr userDrawn="1"/>
        </p:nvPicPr>
        <p:blipFill>
          <a:blip r:embed="rId2"/>
          <a:stretch>
            <a:fillRect/>
          </a:stretch>
        </p:blipFill>
        <p:spPr>
          <a:xfrm>
            <a:off x="9286829" y="5773766"/>
            <a:ext cx="2905171" cy="1080000"/>
          </a:xfrm>
          <a:prstGeom prst="rect">
            <a:avLst/>
          </a:prstGeom>
        </p:spPr>
      </p:pic>
    </p:spTree>
    <p:extLst>
      <p:ext uri="{BB962C8B-B14F-4D97-AF65-F5344CB8AC3E}">
        <p14:creationId xmlns:p14="http://schemas.microsoft.com/office/powerpoint/2010/main" val="3235426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rennfolie - gelb">
    <p:spTree>
      <p:nvGrpSpPr>
        <p:cNvPr id="1" name=""/>
        <p:cNvGrpSpPr/>
        <p:nvPr/>
      </p:nvGrpSpPr>
      <p:grpSpPr>
        <a:xfrm>
          <a:off x="0" y="0"/>
          <a:ext cx="0" cy="0"/>
          <a:chOff x="0" y="0"/>
          <a:chExt cx="0" cy="0"/>
        </a:xfrm>
      </p:grpSpPr>
      <p:sp>
        <p:nvSpPr>
          <p:cNvPr id="5" name="Freeform 1">
            <a:extLst>
              <a:ext uri="{FF2B5EF4-FFF2-40B4-BE49-F238E27FC236}">
                <a16:creationId xmlns:a16="http://schemas.microsoft.com/office/drawing/2014/main" id="{64CC8930-8C26-EAF7-D438-3D4B61524839}"/>
              </a:ext>
            </a:extLst>
          </p:cNvPr>
          <p:cNvSpPr>
            <a:spLocks noChangeArrowheads="1"/>
          </p:cNvSpPr>
          <p:nvPr userDrawn="1"/>
        </p:nvSpPr>
        <p:spPr bwMode="auto">
          <a:xfrm>
            <a:off x="4516967" y="4234"/>
            <a:ext cx="7675033" cy="6849533"/>
          </a:xfrm>
          <a:custGeom>
            <a:avLst/>
            <a:gdLst>
              <a:gd name="T0" fmla="*/ 15987 w 15988"/>
              <a:gd name="T1" fmla="*/ 0 h 14272"/>
              <a:gd name="T2" fmla="*/ 15987 w 15988"/>
              <a:gd name="T3" fmla="*/ 0 h 14272"/>
              <a:gd name="T4" fmla="*/ 2403 w 15988"/>
              <a:gd name="T5" fmla="*/ 0 h 14272"/>
              <a:gd name="T6" fmla="*/ 4321 w 15988"/>
              <a:gd name="T7" fmla="*/ 7527 h 14272"/>
              <a:gd name="T8" fmla="*/ 0 w 15988"/>
              <a:gd name="T9" fmla="*/ 14271 h 14272"/>
              <a:gd name="T10" fmla="*/ 15987 w 15988"/>
              <a:gd name="T11" fmla="*/ 14271 h 14272"/>
              <a:gd name="T12" fmla="*/ 15987 w 15988"/>
              <a:gd name="T13" fmla="*/ 0 h 14272"/>
            </a:gdLst>
            <a:ahLst/>
            <a:cxnLst>
              <a:cxn ang="0">
                <a:pos x="T0" y="T1"/>
              </a:cxn>
              <a:cxn ang="0">
                <a:pos x="T2" y="T3"/>
              </a:cxn>
              <a:cxn ang="0">
                <a:pos x="T4" y="T5"/>
              </a:cxn>
              <a:cxn ang="0">
                <a:pos x="T6" y="T7"/>
              </a:cxn>
              <a:cxn ang="0">
                <a:pos x="T8" y="T9"/>
              </a:cxn>
              <a:cxn ang="0">
                <a:pos x="T10" y="T11"/>
              </a:cxn>
              <a:cxn ang="0">
                <a:pos x="T12" y="T13"/>
              </a:cxn>
            </a:cxnLst>
            <a:rect l="0" t="0" r="r" b="b"/>
            <a:pathLst>
              <a:path w="15988" h="14272">
                <a:moveTo>
                  <a:pt x="15987" y="0"/>
                </a:moveTo>
                <a:lnTo>
                  <a:pt x="15987" y="0"/>
                </a:lnTo>
                <a:cubicBezTo>
                  <a:pt x="2403" y="0"/>
                  <a:pt x="2403" y="0"/>
                  <a:pt x="2403" y="0"/>
                </a:cubicBezTo>
                <a:cubicBezTo>
                  <a:pt x="3996" y="2131"/>
                  <a:pt x="4735" y="4825"/>
                  <a:pt x="4321" y="7527"/>
                </a:cubicBezTo>
                <a:cubicBezTo>
                  <a:pt x="3890" y="10318"/>
                  <a:pt x="2279" y="12730"/>
                  <a:pt x="0" y="14271"/>
                </a:cubicBezTo>
                <a:cubicBezTo>
                  <a:pt x="15987" y="14271"/>
                  <a:pt x="15987" y="14271"/>
                  <a:pt x="15987" y="14271"/>
                </a:cubicBezTo>
                <a:lnTo>
                  <a:pt x="15987" y="0"/>
                </a:lnTo>
              </a:path>
            </a:pathLst>
          </a:custGeom>
          <a:solidFill>
            <a:schemeClr val="accent4"/>
          </a:solidFill>
          <a:ln w="12700">
            <a:solidFill>
              <a:schemeClr val="accent4"/>
            </a:solidFill>
          </a:ln>
          <a:effectLst/>
        </p:spPr>
        <p:txBody>
          <a:bodyPr wrap="none" anchor="ctr"/>
          <a:lstStyle/>
          <a:p>
            <a:endParaRPr lang="de-DE" sz="2400"/>
          </a:p>
        </p:txBody>
      </p:sp>
      <p:sp>
        <p:nvSpPr>
          <p:cNvPr id="2" name="Titel 1">
            <a:extLst>
              <a:ext uri="{FF2B5EF4-FFF2-40B4-BE49-F238E27FC236}">
                <a16:creationId xmlns:a16="http://schemas.microsoft.com/office/drawing/2014/main" id="{F00206D8-D687-2C0A-14A6-B32050732B77}"/>
              </a:ext>
            </a:extLst>
          </p:cNvPr>
          <p:cNvSpPr>
            <a:spLocks noGrp="1"/>
          </p:cNvSpPr>
          <p:nvPr>
            <p:ph type="title" hasCustomPrompt="1"/>
          </p:nvPr>
        </p:nvSpPr>
        <p:spPr>
          <a:xfrm>
            <a:off x="0" y="2139246"/>
            <a:ext cx="5295900" cy="2579507"/>
          </a:xfrm>
          <a:prstGeom prst="rect">
            <a:avLst/>
          </a:prstGeom>
          <a:noFill/>
        </p:spPr>
        <p:txBody>
          <a:bodyPr lIns="360000" tIns="180000" rIns="180000" bIns="180000">
            <a:noAutofit/>
          </a:bodyPr>
          <a:lstStyle>
            <a:lvl1pPr>
              <a:defRPr sz="4000"/>
            </a:lvl1pPr>
          </a:lstStyle>
          <a:p>
            <a:r>
              <a:rPr lang="de-DE"/>
              <a:t>Titel nächstes Kapitel </a:t>
            </a:r>
          </a:p>
        </p:txBody>
      </p:sp>
      <p:pic>
        <p:nvPicPr>
          <p:cNvPr id="3" name="Grafik 2">
            <a:extLst>
              <a:ext uri="{FF2B5EF4-FFF2-40B4-BE49-F238E27FC236}">
                <a16:creationId xmlns:a16="http://schemas.microsoft.com/office/drawing/2014/main" id="{38C256CF-539C-79E0-BF24-0102DFB19D3D}"/>
              </a:ext>
            </a:extLst>
          </p:cNvPr>
          <p:cNvPicPr>
            <a:picLocks noChangeAspect="1"/>
          </p:cNvPicPr>
          <p:nvPr userDrawn="1"/>
        </p:nvPicPr>
        <p:blipFill>
          <a:blip r:embed="rId2"/>
          <a:stretch>
            <a:fillRect/>
          </a:stretch>
        </p:blipFill>
        <p:spPr>
          <a:xfrm>
            <a:off x="9282991" y="5773766"/>
            <a:ext cx="2909009" cy="1080000"/>
          </a:xfrm>
          <a:prstGeom prst="rect">
            <a:avLst/>
          </a:prstGeom>
        </p:spPr>
      </p:pic>
    </p:spTree>
    <p:extLst>
      <p:ext uri="{BB962C8B-B14F-4D97-AF65-F5344CB8AC3E}">
        <p14:creationId xmlns:p14="http://schemas.microsoft.com/office/powerpoint/2010/main" val="3392956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gelb">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8A2D3186-998A-A985-5D2B-5C6F8C38EDB3}"/>
              </a:ext>
            </a:extLst>
          </p:cNvPr>
          <p:cNvSpPr/>
          <p:nvPr userDrawn="1"/>
        </p:nvSpPr>
        <p:spPr>
          <a:xfrm>
            <a:off x="0" y="0"/>
            <a:ext cx="297315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2" name="Titel 1">
            <a:extLst>
              <a:ext uri="{FF2B5EF4-FFF2-40B4-BE49-F238E27FC236}">
                <a16:creationId xmlns:a16="http://schemas.microsoft.com/office/drawing/2014/main" id="{DDC753BA-0474-84DB-8652-23BE9D28D796}"/>
              </a:ext>
            </a:extLst>
          </p:cNvPr>
          <p:cNvSpPr>
            <a:spLocks noGrp="1"/>
          </p:cNvSpPr>
          <p:nvPr>
            <p:ph type="title" hasCustomPrompt="1"/>
          </p:nvPr>
        </p:nvSpPr>
        <p:spPr>
          <a:xfrm>
            <a:off x="227012" y="225425"/>
            <a:ext cx="2068513" cy="553998"/>
          </a:xfrm>
          <a:prstGeom prst="rect">
            <a:avLst/>
          </a:prstGeom>
        </p:spPr>
        <p:txBody>
          <a:bodyPr wrap="square" lIns="0" tIns="0" rIns="0" bIns="0">
            <a:spAutoFit/>
          </a:bodyPr>
          <a:lstStyle>
            <a:lvl1pPr algn="r">
              <a:defRPr lang="de-DE" sz="4000" b="1" cap="all" baseline="0">
                <a:solidFill>
                  <a:schemeClr val="accent5">
                    <a:lumMod val="90000"/>
                    <a:lumOff val="10000"/>
                  </a:schemeClr>
                </a:solidFill>
              </a:defRPr>
            </a:lvl1pPr>
          </a:lstStyle>
          <a:p>
            <a:pPr lvl="0"/>
            <a:r>
              <a:rPr lang="de-DE"/>
              <a:t>Agenda</a:t>
            </a:r>
          </a:p>
        </p:txBody>
      </p:sp>
      <p:sp>
        <p:nvSpPr>
          <p:cNvPr id="3" name="Fußzeilenplatzhalter 2">
            <a:extLst>
              <a:ext uri="{FF2B5EF4-FFF2-40B4-BE49-F238E27FC236}">
                <a16:creationId xmlns:a16="http://schemas.microsoft.com/office/drawing/2014/main" id="{49EBD8D6-6E60-ECE0-B3BA-3FAB6B8E453B}"/>
              </a:ext>
            </a:extLst>
          </p:cNvPr>
          <p:cNvSpPr>
            <a:spLocks noGrp="1"/>
          </p:cNvSpPr>
          <p:nvPr>
            <p:ph type="ftr" sz="quarter" idx="10"/>
          </p:nvPr>
        </p:nvSpPr>
        <p:spPr>
          <a:xfrm>
            <a:off x="3400425" y="6569962"/>
            <a:ext cx="6228000" cy="123111"/>
          </a:xfrm>
        </p:spPr>
        <p:txBody>
          <a:bodyPr/>
          <a:lstStyle/>
          <a:p>
            <a:r>
              <a:rPr lang="de-DE"/>
              <a:t>ESCRIBA Enterprise Document Services (EDS)</a:t>
            </a:r>
          </a:p>
        </p:txBody>
      </p:sp>
      <p:sp>
        <p:nvSpPr>
          <p:cNvPr id="4" name="Foliennummernplatzhalter 3">
            <a:extLst>
              <a:ext uri="{FF2B5EF4-FFF2-40B4-BE49-F238E27FC236}">
                <a16:creationId xmlns:a16="http://schemas.microsoft.com/office/drawing/2014/main" id="{E1F01719-A689-1B1D-B62C-A1C93DE5CB3D}"/>
              </a:ext>
            </a:extLst>
          </p:cNvPr>
          <p:cNvSpPr>
            <a:spLocks noGrp="1"/>
          </p:cNvSpPr>
          <p:nvPr>
            <p:ph type="sldNum" sz="quarter" idx="11"/>
          </p:nvPr>
        </p:nvSpPr>
        <p:spPr>
          <a:xfrm>
            <a:off x="9824136" y="6569961"/>
            <a:ext cx="463127" cy="123111"/>
          </a:xfrm>
        </p:spPr>
        <p:txBody>
          <a:bodyPr/>
          <a:lstStyle/>
          <a:p>
            <a:fld id="{E0FFD76A-61C5-4AB2-9CD0-3FE001818D6D}" type="slidenum">
              <a:rPr lang="de-DE" smtClean="0"/>
              <a:pPr/>
              <a:t>‹#›</a:t>
            </a:fld>
            <a:endParaRPr lang="de-DE"/>
          </a:p>
        </p:txBody>
      </p:sp>
      <p:sp>
        <p:nvSpPr>
          <p:cNvPr id="7" name="Textplatzhalter 6">
            <a:extLst>
              <a:ext uri="{FF2B5EF4-FFF2-40B4-BE49-F238E27FC236}">
                <a16:creationId xmlns:a16="http://schemas.microsoft.com/office/drawing/2014/main" id="{E318BFA7-57EC-EE30-DC1D-23509F297E6C}"/>
              </a:ext>
            </a:extLst>
          </p:cNvPr>
          <p:cNvSpPr>
            <a:spLocks noGrp="1"/>
          </p:cNvSpPr>
          <p:nvPr>
            <p:ph type="body" sz="quarter" idx="12" hasCustomPrompt="1"/>
          </p:nvPr>
        </p:nvSpPr>
        <p:spPr>
          <a:xfrm>
            <a:off x="3400425" y="1266825"/>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1</a:t>
            </a:r>
          </a:p>
        </p:txBody>
      </p:sp>
      <p:sp>
        <p:nvSpPr>
          <p:cNvPr id="8" name="Textplatzhalter 6">
            <a:extLst>
              <a:ext uri="{FF2B5EF4-FFF2-40B4-BE49-F238E27FC236}">
                <a16:creationId xmlns:a16="http://schemas.microsoft.com/office/drawing/2014/main" id="{7457524E-FB09-C2AF-5572-5C6AAFBCFDFF}"/>
              </a:ext>
            </a:extLst>
          </p:cNvPr>
          <p:cNvSpPr>
            <a:spLocks noGrp="1"/>
          </p:cNvSpPr>
          <p:nvPr>
            <p:ph type="body" sz="quarter" idx="13" hasCustomPrompt="1"/>
          </p:nvPr>
        </p:nvSpPr>
        <p:spPr>
          <a:xfrm>
            <a:off x="3400425" y="1962122"/>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2</a:t>
            </a:r>
          </a:p>
        </p:txBody>
      </p:sp>
      <p:sp>
        <p:nvSpPr>
          <p:cNvPr id="9" name="Textplatzhalter 6">
            <a:extLst>
              <a:ext uri="{FF2B5EF4-FFF2-40B4-BE49-F238E27FC236}">
                <a16:creationId xmlns:a16="http://schemas.microsoft.com/office/drawing/2014/main" id="{A603DE10-21B5-2E55-DE4A-BB493B65CC85}"/>
              </a:ext>
            </a:extLst>
          </p:cNvPr>
          <p:cNvSpPr>
            <a:spLocks noGrp="1"/>
          </p:cNvSpPr>
          <p:nvPr>
            <p:ph type="body" sz="quarter" idx="14" hasCustomPrompt="1"/>
          </p:nvPr>
        </p:nvSpPr>
        <p:spPr>
          <a:xfrm>
            <a:off x="3400425" y="2657419"/>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3</a:t>
            </a:r>
          </a:p>
        </p:txBody>
      </p:sp>
      <p:sp>
        <p:nvSpPr>
          <p:cNvPr id="10" name="Textplatzhalter 6">
            <a:extLst>
              <a:ext uri="{FF2B5EF4-FFF2-40B4-BE49-F238E27FC236}">
                <a16:creationId xmlns:a16="http://schemas.microsoft.com/office/drawing/2014/main" id="{75F416A5-A6AC-88D6-F5FF-E198252AE032}"/>
              </a:ext>
            </a:extLst>
          </p:cNvPr>
          <p:cNvSpPr>
            <a:spLocks noGrp="1"/>
          </p:cNvSpPr>
          <p:nvPr>
            <p:ph type="body" sz="quarter" idx="15" hasCustomPrompt="1"/>
          </p:nvPr>
        </p:nvSpPr>
        <p:spPr>
          <a:xfrm>
            <a:off x="3400425" y="3352716"/>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4</a:t>
            </a:r>
          </a:p>
        </p:txBody>
      </p:sp>
      <p:sp>
        <p:nvSpPr>
          <p:cNvPr id="11" name="Textplatzhalter 6">
            <a:extLst>
              <a:ext uri="{FF2B5EF4-FFF2-40B4-BE49-F238E27FC236}">
                <a16:creationId xmlns:a16="http://schemas.microsoft.com/office/drawing/2014/main" id="{AE846233-8860-102E-8025-9319C6EC5954}"/>
              </a:ext>
            </a:extLst>
          </p:cNvPr>
          <p:cNvSpPr>
            <a:spLocks noGrp="1"/>
          </p:cNvSpPr>
          <p:nvPr>
            <p:ph type="body" sz="quarter" idx="16" hasCustomPrompt="1"/>
          </p:nvPr>
        </p:nvSpPr>
        <p:spPr>
          <a:xfrm>
            <a:off x="3400425" y="4048013"/>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5</a:t>
            </a:r>
          </a:p>
        </p:txBody>
      </p:sp>
      <p:sp>
        <p:nvSpPr>
          <p:cNvPr id="12" name="Textplatzhalter 6">
            <a:extLst>
              <a:ext uri="{FF2B5EF4-FFF2-40B4-BE49-F238E27FC236}">
                <a16:creationId xmlns:a16="http://schemas.microsoft.com/office/drawing/2014/main" id="{BEC67A54-FD67-371B-1B49-EA625D45E63E}"/>
              </a:ext>
            </a:extLst>
          </p:cNvPr>
          <p:cNvSpPr>
            <a:spLocks noGrp="1"/>
          </p:cNvSpPr>
          <p:nvPr>
            <p:ph type="body" sz="quarter" idx="17" hasCustomPrompt="1"/>
          </p:nvPr>
        </p:nvSpPr>
        <p:spPr>
          <a:xfrm>
            <a:off x="3400425" y="4743310"/>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6</a:t>
            </a:r>
          </a:p>
        </p:txBody>
      </p:sp>
      <p:sp>
        <p:nvSpPr>
          <p:cNvPr id="13" name="Textplatzhalter 6">
            <a:extLst>
              <a:ext uri="{FF2B5EF4-FFF2-40B4-BE49-F238E27FC236}">
                <a16:creationId xmlns:a16="http://schemas.microsoft.com/office/drawing/2014/main" id="{E2759CFB-450A-3771-ACDC-35F42A084FC1}"/>
              </a:ext>
            </a:extLst>
          </p:cNvPr>
          <p:cNvSpPr>
            <a:spLocks noGrp="1"/>
          </p:cNvSpPr>
          <p:nvPr>
            <p:ph type="body" sz="quarter" idx="18" hasCustomPrompt="1"/>
          </p:nvPr>
        </p:nvSpPr>
        <p:spPr>
          <a:xfrm>
            <a:off x="3400425" y="5438605"/>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7</a:t>
            </a:r>
          </a:p>
        </p:txBody>
      </p:sp>
      <p:sp>
        <p:nvSpPr>
          <p:cNvPr id="15" name="Textplatzhalter 6">
            <a:extLst>
              <a:ext uri="{FF2B5EF4-FFF2-40B4-BE49-F238E27FC236}">
                <a16:creationId xmlns:a16="http://schemas.microsoft.com/office/drawing/2014/main" id="{B86AD8A4-0924-3707-D184-A07860CF19CD}"/>
              </a:ext>
            </a:extLst>
          </p:cNvPr>
          <p:cNvSpPr>
            <a:spLocks noGrp="1"/>
          </p:cNvSpPr>
          <p:nvPr>
            <p:ph type="body" sz="quarter" idx="20" hasCustomPrompt="1"/>
          </p:nvPr>
        </p:nvSpPr>
        <p:spPr>
          <a:xfrm>
            <a:off x="1495425" y="1266825"/>
            <a:ext cx="800100" cy="605908"/>
          </a:xfrm>
          <a:prstGeom prst="rect">
            <a:avLst/>
          </a:prstGeom>
        </p:spPr>
        <p:txBody>
          <a:bodyPr lIns="0" tIns="0" rIns="0" bIns="0" anchor="ctr">
            <a:noAutofit/>
          </a:bodyPr>
          <a:lstStyle>
            <a:lvl1pPr marL="0" indent="0" algn="r">
              <a:lnSpc>
                <a:spcPct val="100000"/>
              </a:lnSpc>
              <a:spcBef>
                <a:spcPts val="0"/>
              </a:spcBef>
              <a:buFont typeface="Arial" panose="020B0604020202020204" pitchFamily="34" charset="0"/>
              <a:buNone/>
              <a:defRPr sz="4400" b="1" baseline="0">
                <a:solidFill>
                  <a:schemeClr val="accent5">
                    <a:lumMod val="90000"/>
                    <a:lumOff val="10000"/>
                  </a:schemeClr>
                </a:solidFill>
                <a:effectLst/>
                <a:latin typeface="Arial Black" panose="020B0A04020102020204" pitchFamily="34" charset="0"/>
              </a:defRPr>
            </a:lvl1pPr>
            <a:lvl2pPr marL="457074" indent="0">
              <a:buNone/>
              <a:defRPr/>
            </a:lvl2pPr>
            <a:lvl3pPr marL="914149" indent="0">
              <a:buNone/>
              <a:defRPr/>
            </a:lvl3pPr>
            <a:lvl4pPr marL="1371223" indent="0">
              <a:buNone/>
              <a:defRPr/>
            </a:lvl4pPr>
            <a:lvl5pPr marL="1828297" indent="0">
              <a:buNone/>
              <a:defRPr/>
            </a:lvl5pPr>
          </a:lstStyle>
          <a:p>
            <a:pPr lvl="0"/>
            <a:r>
              <a:rPr lang="de-DE"/>
              <a:t>01</a:t>
            </a:r>
          </a:p>
        </p:txBody>
      </p:sp>
      <p:sp>
        <p:nvSpPr>
          <p:cNvPr id="16" name="Textplatzhalter 6">
            <a:extLst>
              <a:ext uri="{FF2B5EF4-FFF2-40B4-BE49-F238E27FC236}">
                <a16:creationId xmlns:a16="http://schemas.microsoft.com/office/drawing/2014/main" id="{B1BC76B1-D2CF-273A-89A6-24F415ADA157}"/>
              </a:ext>
            </a:extLst>
          </p:cNvPr>
          <p:cNvSpPr>
            <a:spLocks noGrp="1"/>
          </p:cNvSpPr>
          <p:nvPr>
            <p:ph type="body" sz="quarter" idx="21" hasCustomPrompt="1"/>
          </p:nvPr>
        </p:nvSpPr>
        <p:spPr>
          <a:xfrm>
            <a:off x="1495425" y="1962575"/>
            <a:ext cx="800100" cy="605908"/>
          </a:xfrm>
          <a:prstGeom prst="rect">
            <a:avLst/>
          </a:prstGeom>
        </p:spPr>
        <p:txBody>
          <a:bodyPr lIns="0" tIns="0" rIns="0" bIns="0" anchor="ctr">
            <a:noAutofit/>
          </a:bodyPr>
          <a:lstStyle>
            <a:lvl1pPr marL="0" indent="0" algn="r">
              <a:buNone/>
              <a:defRPr lang="de-DE" sz="4400" b="1" baseline="0" dirty="0">
                <a:solidFill>
                  <a:schemeClr val="accent5">
                    <a:lumMod val="90000"/>
                    <a:lumOff val="10000"/>
                  </a:schemeClr>
                </a:solidFill>
                <a:effectLst/>
                <a:latin typeface="Arial Black" panose="020B0A04020102020204" pitchFamily="34" charset="0"/>
              </a:defRPr>
            </a:lvl1pPr>
          </a:lstStyle>
          <a:p>
            <a:pPr marL="228537" lvl="0" indent="-228537" algn="r">
              <a:lnSpc>
                <a:spcPct val="100000"/>
              </a:lnSpc>
              <a:spcBef>
                <a:spcPts val="0"/>
              </a:spcBef>
            </a:pPr>
            <a:r>
              <a:rPr lang="de-DE"/>
              <a:t>02</a:t>
            </a:r>
          </a:p>
        </p:txBody>
      </p:sp>
      <p:sp>
        <p:nvSpPr>
          <p:cNvPr id="17" name="Textplatzhalter 6">
            <a:extLst>
              <a:ext uri="{FF2B5EF4-FFF2-40B4-BE49-F238E27FC236}">
                <a16:creationId xmlns:a16="http://schemas.microsoft.com/office/drawing/2014/main" id="{21E2C4C3-F6ED-74BE-BE44-8DD0215D763B}"/>
              </a:ext>
            </a:extLst>
          </p:cNvPr>
          <p:cNvSpPr>
            <a:spLocks noGrp="1"/>
          </p:cNvSpPr>
          <p:nvPr>
            <p:ph type="body" sz="quarter" idx="22" hasCustomPrompt="1"/>
          </p:nvPr>
        </p:nvSpPr>
        <p:spPr>
          <a:xfrm>
            <a:off x="1495425" y="2658325"/>
            <a:ext cx="800100" cy="605908"/>
          </a:xfrm>
          <a:prstGeom prst="rect">
            <a:avLst/>
          </a:prstGeom>
        </p:spPr>
        <p:txBody>
          <a:bodyPr lIns="0" tIns="0" rIns="0" bIns="0" anchor="ctr">
            <a:noAutofit/>
          </a:bodyPr>
          <a:lstStyle>
            <a:lvl1pPr marL="0" indent="0" algn="r">
              <a:buNone/>
              <a:defRPr lang="de-DE" sz="4400" b="1" baseline="0" dirty="0">
                <a:solidFill>
                  <a:schemeClr val="accent5">
                    <a:lumMod val="90000"/>
                    <a:lumOff val="10000"/>
                  </a:schemeClr>
                </a:solidFill>
                <a:effectLst/>
                <a:latin typeface="Arial Black" panose="020B0A04020102020204" pitchFamily="34" charset="0"/>
              </a:defRPr>
            </a:lvl1pPr>
          </a:lstStyle>
          <a:p>
            <a:pPr marL="228537" lvl="0" indent="-228537" algn="r">
              <a:lnSpc>
                <a:spcPct val="100000"/>
              </a:lnSpc>
              <a:spcBef>
                <a:spcPts val="0"/>
              </a:spcBef>
            </a:pPr>
            <a:r>
              <a:rPr lang="de-DE"/>
              <a:t>03</a:t>
            </a:r>
          </a:p>
        </p:txBody>
      </p:sp>
      <p:sp>
        <p:nvSpPr>
          <p:cNvPr id="18" name="Textplatzhalter 6">
            <a:extLst>
              <a:ext uri="{FF2B5EF4-FFF2-40B4-BE49-F238E27FC236}">
                <a16:creationId xmlns:a16="http://schemas.microsoft.com/office/drawing/2014/main" id="{BBEAD356-9DC8-4604-7464-B06252ECB158}"/>
              </a:ext>
            </a:extLst>
          </p:cNvPr>
          <p:cNvSpPr>
            <a:spLocks noGrp="1"/>
          </p:cNvSpPr>
          <p:nvPr>
            <p:ph type="body" sz="quarter" idx="23" hasCustomPrompt="1"/>
          </p:nvPr>
        </p:nvSpPr>
        <p:spPr>
          <a:xfrm>
            <a:off x="1495425" y="3354075"/>
            <a:ext cx="800100" cy="605908"/>
          </a:xfrm>
          <a:prstGeom prst="rect">
            <a:avLst/>
          </a:prstGeom>
        </p:spPr>
        <p:txBody>
          <a:bodyPr lIns="0" tIns="0" rIns="0" bIns="0" anchor="ctr">
            <a:noAutofit/>
          </a:bodyPr>
          <a:lstStyle>
            <a:lvl1pPr marL="0" indent="0" algn="r">
              <a:buNone/>
              <a:defRPr lang="de-DE" sz="4400" b="1" baseline="0" dirty="0">
                <a:solidFill>
                  <a:schemeClr val="accent5">
                    <a:lumMod val="90000"/>
                    <a:lumOff val="10000"/>
                  </a:schemeClr>
                </a:solidFill>
                <a:effectLst/>
                <a:latin typeface="Arial Black" panose="020B0A04020102020204" pitchFamily="34" charset="0"/>
              </a:defRPr>
            </a:lvl1pPr>
          </a:lstStyle>
          <a:p>
            <a:pPr marL="228537" lvl="0" indent="-228537" algn="r">
              <a:lnSpc>
                <a:spcPct val="100000"/>
              </a:lnSpc>
              <a:spcBef>
                <a:spcPts val="0"/>
              </a:spcBef>
            </a:pPr>
            <a:r>
              <a:rPr lang="de-DE"/>
              <a:t>04</a:t>
            </a:r>
          </a:p>
        </p:txBody>
      </p:sp>
      <p:sp>
        <p:nvSpPr>
          <p:cNvPr id="19" name="Textplatzhalter 6">
            <a:extLst>
              <a:ext uri="{FF2B5EF4-FFF2-40B4-BE49-F238E27FC236}">
                <a16:creationId xmlns:a16="http://schemas.microsoft.com/office/drawing/2014/main" id="{B7B75CA7-C636-B6D4-45B5-00140B2EE5DE}"/>
              </a:ext>
            </a:extLst>
          </p:cNvPr>
          <p:cNvSpPr>
            <a:spLocks noGrp="1"/>
          </p:cNvSpPr>
          <p:nvPr>
            <p:ph type="body" sz="quarter" idx="24" hasCustomPrompt="1"/>
          </p:nvPr>
        </p:nvSpPr>
        <p:spPr>
          <a:xfrm>
            <a:off x="1495425" y="4049825"/>
            <a:ext cx="800100" cy="605908"/>
          </a:xfrm>
          <a:prstGeom prst="rect">
            <a:avLst/>
          </a:prstGeom>
        </p:spPr>
        <p:txBody>
          <a:bodyPr lIns="0" tIns="0" rIns="0" bIns="0" anchor="ctr">
            <a:noAutofit/>
          </a:bodyPr>
          <a:lstStyle>
            <a:lvl1pPr marL="0" indent="0" algn="r">
              <a:buNone/>
              <a:defRPr lang="de-DE" sz="4400" b="1" baseline="0" dirty="0">
                <a:solidFill>
                  <a:schemeClr val="accent5">
                    <a:lumMod val="90000"/>
                    <a:lumOff val="10000"/>
                  </a:schemeClr>
                </a:solidFill>
                <a:effectLst/>
                <a:latin typeface="Arial Black" panose="020B0A04020102020204" pitchFamily="34" charset="0"/>
              </a:defRPr>
            </a:lvl1pPr>
          </a:lstStyle>
          <a:p>
            <a:pPr marL="228537" lvl="0" indent="-228537" algn="r">
              <a:lnSpc>
                <a:spcPct val="100000"/>
              </a:lnSpc>
              <a:spcBef>
                <a:spcPts val="0"/>
              </a:spcBef>
            </a:pPr>
            <a:r>
              <a:rPr lang="de-DE"/>
              <a:t>05</a:t>
            </a:r>
          </a:p>
        </p:txBody>
      </p:sp>
      <p:sp>
        <p:nvSpPr>
          <p:cNvPr id="20" name="Textplatzhalter 6">
            <a:extLst>
              <a:ext uri="{FF2B5EF4-FFF2-40B4-BE49-F238E27FC236}">
                <a16:creationId xmlns:a16="http://schemas.microsoft.com/office/drawing/2014/main" id="{B2B5D8FB-4311-D493-133E-7D394A5A7E56}"/>
              </a:ext>
            </a:extLst>
          </p:cNvPr>
          <p:cNvSpPr>
            <a:spLocks noGrp="1"/>
          </p:cNvSpPr>
          <p:nvPr>
            <p:ph type="body" sz="quarter" idx="25" hasCustomPrompt="1"/>
          </p:nvPr>
        </p:nvSpPr>
        <p:spPr>
          <a:xfrm>
            <a:off x="1495425" y="4745575"/>
            <a:ext cx="800100" cy="605908"/>
          </a:xfrm>
          <a:prstGeom prst="rect">
            <a:avLst/>
          </a:prstGeom>
        </p:spPr>
        <p:txBody>
          <a:bodyPr lIns="0" tIns="0" rIns="0" bIns="0" anchor="ctr">
            <a:noAutofit/>
          </a:bodyPr>
          <a:lstStyle>
            <a:lvl1pPr marL="0" indent="0" algn="r">
              <a:buNone/>
              <a:defRPr lang="de-DE" sz="4400" b="1" baseline="0" dirty="0">
                <a:solidFill>
                  <a:schemeClr val="accent5">
                    <a:lumMod val="90000"/>
                    <a:lumOff val="10000"/>
                  </a:schemeClr>
                </a:solidFill>
                <a:effectLst/>
                <a:latin typeface="Arial Black" panose="020B0A04020102020204" pitchFamily="34" charset="0"/>
              </a:defRPr>
            </a:lvl1pPr>
          </a:lstStyle>
          <a:p>
            <a:pPr marL="228537" lvl="0" indent="-228537" algn="r">
              <a:lnSpc>
                <a:spcPct val="100000"/>
              </a:lnSpc>
              <a:spcBef>
                <a:spcPts val="0"/>
              </a:spcBef>
            </a:pPr>
            <a:r>
              <a:rPr lang="de-DE"/>
              <a:t>06</a:t>
            </a:r>
          </a:p>
        </p:txBody>
      </p:sp>
      <p:sp>
        <p:nvSpPr>
          <p:cNvPr id="29" name="Textplatzhalter 6">
            <a:extLst>
              <a:ext uri="{FF2B5EF4-FFF2-40B4-BE49-F238E27FC236}">
                <a16:creationId xmlns:a16="http://schemas.microsoft.com/office/drawing/2014/main" id="{77622E1A-FE25-7B10-6997-AC81B2FD6564}"/>
              </a:ext>
            </a:extLst>
          </p:cNvPr>
          <p:cNvSpPr>
            <a:spLocks noGrp="1"/>
          </p:cNvSpPr>
          <p:nvPr>
            <p:ph type="body" sz="quarter" idx="34" hasCustomPrompt="1"/>
          </p:nvPr>
        </p:nvSpPr>
        <p:spPr>
          <a:xfrm>
            <a:off x="1495425" y="5441326"/>
            <a:ext cx="800100" cy="605908"/>
          </a:xfrm>
          <a:prstGeom prst="rect">
            <a:avLst/>
          </a:prstGeom>
        </p:spPr>
        <p:txBody>
          <a:bodyPr lIns="0" tIns="0" rIns="0" bIns="0" anchor="ctr">
            <a:noAutofit/>
          </a:bodyPr>
          <a:lstStyle>
            <a:lvl1pPr marL="0" indent="0" algn="r">
              <a:buNone/>
              <a:defRPr lang="de-DE" sz="4400" b="1" baseline="0" dirty="0">
                <a:solidFill>
                  <a:schemeClr val="accent5">
                    <a:lumMod val="90000"/>
                    <a:lumOff val="10000"/>
                  </a:schemeClr>
                </a:solidFill>
                <a:effectLst/>
                <a:latin typeface="Arial Black" panose="020B0A04020102020204" pitchFamily="34" charset="0"/>
              </a:defRPr>
            </a:lvl1pPr>
          </a:lstStyle>
          <a:p>
            <a:pPr marL="228537" lvl="0" indent="-228537" algn="r">
              <a:lnSpc>
                <a:spcPct val="100000"/>
              </a:lnSpc>
              <a:spcBef>
                <a:spcPts val="0"/>
              </a:spcBef>
            </a:pPr>
            <a:r>
              <a:rPr lang="de-DE"/>
              <a:t>07</a:t>
            </a:r>
          </a:p>
        </p:txBody>
      </p:sp>
    </p:spTree>
    <p:extLst>
      <p:ext uri="{BB962C8B-B14F-4D97-AF65-F5344CB8AC3E}">
        <p14:creationId xmlns:p14="http://schemas.microsoft.com/office/powerpoint/2010/main" val="476591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türki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8A2D3186-998A-A985-5D2B-5C6F8C38EDB3}"/>
              </a:ext>
            </a:extLst>
          </p:cNvPr>
          <p:cNvSpPr/>
          <p:nvPr userDrawn="1"/>
        </p:nvSpPr>
        <p:spPr>
          <a:xfrm>
            <a:off x="0" y="0"/>
            <a:ext cx="2973150" cy="6858000"/>
          </a:xfrm>
          <a:prstGeom prst="rect">
            <a:avLst/>
          </a:prstGeom>
          <a:gradFill flip="none" rotWithShape="1">
            <a:gsLst>
              <a:gs pos="0">
                <a:schemeClr val="accent1"/>
              </a:gs>
              <a:gs pos="100000">
                <a:schemeClr val="accent1">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2" name="Titel 1">
            <a:extLst>
              <a:ext uri="{FF2B5EF4-FFF2-40B4-BE49-F238E27FC236}">
                <a16:creationId xmlns:a16="http://schemas.microsoft.com/office/drawing/2014/main" id="{DDC753BA-0474-84DB-8652-23BE9D28D796}"/>
              </a:ext>
            </a:extLst>
          </p:cNvPr>
          <p:cNvSpPr>
            <a:spLocks noGrp="1"/>
          </p:cNvSpPr>
          <p:nvPr>
            <p:ph type="title" hasCustomPrompt="1"/>
          </p:nvPr>
        </p:nvSpPr>
        <p:spPr>
          <a:xfrm>
            <a:off x="227012" y="225425"/>
            <a:ext cx="2068513" cy="553998"/>
          </a:xfrm>
          <a:prstGeom prst="rect">
            <a:avLst/>
          </a:prstGeom>
        </p:spPr>
        <p:txBody>
          <a:bodyPr wrap="square" lIns="0" tIns="0" rIns="0" bIns="0">
            <a:spAutoFit/>
          </a:bodyPr>
          <a:lstStyle>
            <a:lvl1pPr algn="r">
              <a:defRPr lang="de-DE" sz="4000" b="1" cap="all" baseline="0">
                <a:solidFill>
                  <a:schemeClr val="bg1"/>
                </a:solidFill>
              </a:defRPr>
            </a:lvl1pPr>
          </a:lstStyle>
          <a:p>
            <a:pPr lvl="0"/>
            <a:r>
              <a:rPr lang="de-DE"/>
              <a:t>Agenda</a:t>
            </a:r>
          </a:p>
        </p:txBody>
      </p:sp>
      <p:sp>
        <p:nvSpPr>
          <p:cNvPr id="3" name="Fußzeilenplatzhalter 2">
            <a:extLst>
              <a:ext uri="{FF2B5EF4-FFF2-40B4-BE49-F238E27FC236}">
                <a16:creationId xmlns:a16="http://schemas.microsoft.com/office/drawing/2014/main" id="{49EBD8D6-6E60-ECE0-B3BA-3FAB6B8E453B}"/>
              </a:ext>
            </a:extLst>
          </p:cNvPr>
          <p:cNvSpPr>
            <a:spLocks noGrp="1"/>
          </p:cNvSpPr>
          <p:nvPr>
            <p:ph type="ftr" sz="quarter" idx="10"/>
          </p:nvPr>
        </p:nvSpPr>
        <p:spPr>
          <a:xfrm>
            <a:off x="3400425" y="6569962"/>
            <a:ext cx="6228000" cy="123111"/>
          </a:xfrm>
        </p:spPr>
        <p:txBody>
          <a:bodyPr/>
          <a:lstStyle/>
          <a:p>
            <a:r>
              <a:rPr lang="de-DE"/>
              <a:t>ESCRIBA Enterprise Document Services (EDS)</a:t>
            </a:r>
          </a:p>
        </p:txBody>
      </p:sp>
      <p:sp>
        <p:nvSpPr>
          <p:cNvPr id="4" name="Foliennummernplatzhalter 3">
            <a:extLst>
              <a:ext uri="{FF2B5EF4-FFF2-40B4-BE49-F238E27FC236}">
                <a16:creationId xmlns:a16="http://schemas.microsoft.com/office/drawing/2014/main" id="{E1F01719-A689-1B1D-B62C-A1C93DE5CB3D}"/>
              </a:ext>
            </a:extLst>
          </p:cNvPr>
          <p:cNvSpPr>
            <a:spLocks noGrp="1"/>
          </p:cNvSpPr>
          <p:nvPr>
            <p:ph type="sldNum" sz="quarter" idx="11"/>
          </p:nvPr>
        </p:nvSpPr>
        <p:spPr>
          <a:xfrm>
            <a:off x="11501861" y="6569962"/>
            <a:ext cx="463127" cy="123111"/>
          </a:xfrm>
        </p:spPr>
        <p:txBody>
          <a:bodyPr/>
          <a:lstStyle>
            <a:lvl1pPr algn="r">
              <a:defRPr/>
            </a:lvl1pPr>
          </a:lstStyle>
          <a:p>
            <a:fld id="{E0FFD76A-61C5-4AB2-9CD0-3FE001818D6D}" type="slidenum">
              <a:rPr lang="de-DE" smtClean="0"/>
              <a:pPr/>
              <a:t>‹#›</a:t>
            </a:fld>
            <a:endParaRPr lang="de-DE"/>
          </a:p>
        </p:txBody>
      </p:sp>
      <p:sp>
        <p:nvSpPr>
          <p:cNvPr id="7" name="Textplatzhalter 6">
            <a:extLst>
              <a:ext uri="{FF2B5EF4-FFF2-40B4-BE49-F238E27FC236}">
                <a16:creationId xmlns:a16="http://schemas.microsoft.com/office/drawing/2014/main" id="{E318BFA7-57EC-EE30-DC1D-23509F297E6C}"/>
              </a:ext>
            </a:extLst>
          </p:cNvPr>
          <p:cNvSpPr>
            <a:spLocks noGrp="1"/>
          </p:cNvSpPr>
          <p:nvPr>
            <p:ph type="body" sz="quarter" idx="12" hasCustomPrompt="1"/>
          </p:nvPr>
        </p:nvSpPr>
        <p:spPr>
          <a:xfrm>
            <a:off x="3400425" y="1266825"/>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1</a:t>
            </a:r>
          </a:p>
        </p:txBody>
      </p:sp>
      <p:sp>
        <p:nvSpPr>
          <p:cNvPr id="8" name="Textplatzhalter 6">
            <a:extLst>
              <a:ext uri="{FF2B5EF4-FFF2-40B4-BE49-F238E27FC236}">
                <a16:creationId xmlns:a16="http://schemas.microsoft.com/office/drawing/2014/main" id="{7457524E-FB09-C2AF-5572-5C6AAFBCFDFF}"/>
              </a:ext>
            </a:extLst>
          </p:cNvPr>
          <p:cNvSpPr>
            <a:spLocks noGrp="1"/>
          </p:cNvSpPr>
          <p:nvPr>
            <p:ph type="body" sz="quarter" idx="13" hasCustomPrompt="1"/>
          </p:nvPr>
        </p:nvSpPr>
        <p:spPr>
          <a:xfrm>
            <a:off x="3400425" y="1962122"/>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2</a:t>
            </a:r>
          </a:p>
        </p:txBody>
      </p:sp>
      <p:sp>
        <p:nvSpPr>
          <p:cNvPr id="9" name="Textplatzhalter 6">
            <a:extLst>
              <a:ext uri="{FF2B5EF4-FFF2-40B4-BE49-F238E27FC236}">
                <a16:creationId xmlns:a16="http://schemas.microsoft.com/office/drawing/2014/main" id="{A603DE10-21B5-2E55-DE4A-BB493B65CC85}"/>
              </a:ext>
            </a:extLst>
          </p:cNvPr>
          <p:cNvSpPr>
            <a:spLocks noGrp="1"/>
          </p:cNvSpPr>
          <p:nvPr>
            <p:ph type="body" sz="quarter" idx="14" hasCustomPrompt="1"/>
          </p:nvPr>
        </p:nvSpPr>
        <p:spPr>
          <a:xfrm>
            <a:off x="3400425" y="2657419"/>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3</a:t>
            </a:r>
          </a:p>
        </p:txBody>
      </p:sp>
      <p:sp>
        <p:nvSpPr>
          <p:cNvPr id="10" name="Textplatzhalter 6">
            <a:extLst>
              <a:ext uri="{FF2B5EF4-FFF2-40B4-BE49-F238E27FC236}">
                <a16:creationId xmlns:a16="http://schemas.microsoft.com/office/drawing/2014/main" id="{75F416A5-A6AC-88D6-F5FF-E198252AE032}"/>
              </a:ext>
            </a:extLst>
          </p:cNvPr>
          <p:cNvSpPr>
            <a:spLocks noGrp="1"/>
          </p:cNvSpPr>
          <p:nvPr>
            <p:ph type="body" sz="quarter" idx="15" hasCustomPrompt="1"/>
          </p:nvPr>
        </p:nvSpPr>
        <p:spPr>
          <a:xfrm>
            <a:off x="3400425" y="3352716"/>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4</a:t>
            </a:r>
          </a:p>
        </p:txBody>
      </p:sp>
      <p:sp>
        <p:nvSpPr>
          <p:cNvPr id="11" name="Textplatzhalter 6">
            <a:extLst>
              <a:ext uri="{FF2B5EF4-FFF2-40B4-BE49-F238E27FC236}">
                <a16:creationId xmlns:a16="http://schemas.microsoft.com/office/drawing/2014/main" id="{AE846233-8860-102E-8025-9319C6EC5954}"/>
              </a:ext>
            </a:extLst>
          </p:cNvPr>
          <p:cNvSpPr>
            <a:spLocks noGrp="1"/>
          </p:cNvSpPr>
          <p:nvPr>
            <p:ph type="body" sz="quarter" idx="16" hasCustomPrompt="1"/>
          </p:nvPr>
        </p:nvSpPr>
        <p:spPr>
          <a:xfrm>
            <a:off x="3400425" y="4048013"/>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5</a:t>
            </a:r>
          </a:p>
        </p:txBody>
      </p:sp>
      <p:sp>
        <p:nvSpPr>
          <p:cNvPr id="12" name="Textplatzhalter 6">
            <a:extLst>
              <a:ext uri="{FF2B5EF4-FFF2-40B4-BE49-F238E27FC236}">
                <a16:creationId xmlns:a16="http://schemas.microsoft.com/office/drawing/2014/main" id="{BEC67A54-FD67-371B-1B49-EA625D45E63E}"/>
              </a:ext>
            </a:extLst>
          </p:cNvPr>
          <p:cNvSpPr>
            <a:spLocks noGrp="1"/>
          </p:cNvSpPr>
          <p:nvPr>
            <p:ph type="body" sz="quarter" idx="17" hasCustomPrompt="1"/>
          </p:nvPr>
        </p:nvSpPr>
        <p:spPr>
          <a:xfrm>
            <a:off x="3400425" y="4743310"/>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6</a:t>
            </a:r>
          </a:p>
        </p:txBody>
      </p:sp>
      <p:sp>
        <p:nvSpPr>
          <p:cNvPr id="13" name="Textplatzhalter 6">
            <a:extLst>
              <a:ext uri="{FF2B5EF4-FFF2-40B4-BE49-F238E27FC236}">
                <a16:creationId xmlns:a16="http://schemas.microsoft.com/office/drawing/2014/main" id="{E2759CFB-450A-3771-ACDC-35F42A084FC1}"/>
              </a:ext>
            </a:extLst>
          </p:cNvPr>
          <p:cNvSpPr>
            <a:spLocks noGrp="1"/>
          </p:cNvSpPr>
          <p:nvPr>
            <p:ph type="body" sz="quarter" idx="18" hasCustomPrompt="1"/>
          </p:nvPr>
        </p:nvSpPr>
        <p:spPr>
          <a:xfrm>
            <a:off x="3400425" y="5438605"/>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7</a:t>
            </a:r>
          </a:p>
        </p:txBody>
      </p:sp>
      <p:sp>
        <p:nvSpPr>
          <p:cNvPr id="15" name="Textplatzhalter 6">
            <a:extLst>
              <a:ext uri="{FF2B5EF4-FFF2-40B4-BE49-F238E27FC236}">
                <a16:creationId xmlns:a16="http://schemas.microsoft.com/office/drawing/2014/main" id="{B86AD8A4-0924-3707-D184-A07860CF19CD}"/>
              </a:ext>
            </a:extLst>
          </p:cNvPr>
          <p:cNvSpPr>
            <a:spLocks noGrp="1"/>
          </p:cNvSpPr>
          <p:nvPr>
            <p:ph type="body" sz="quarter" idx="20" hasCustomPrompt="1"/>
          </p:nvPr>
        </p:nvSpPr>
        <p:spPr>
          <a:xfrm>
            <a:off x="1495425" y="1266825"/>
            <a:ext cx="800100" cy="605908"/>
          </a:xfrm>
          <a:prstGeom prst="rect">
            <a:avLst/>
          </a:prstGeom>
        </p:spPr>
        <p:txBody>
          <a:bodyPr lIns="0" tIns="0" rIns="0" bIns="0" anchor="ctr">
            <a:noAutofit/>
          </a:bodyPr>
          <a:lstStyle>
            <a:lvl1pPr marL="0" indent="0" algn="r">
              <a:lnSpc>
                <a:spcPct val="100000"/>
              </a:lnSpc>
              <a:spcBef>
                <a:spcPts val="0"/>
              </a:spcBef>
              <a:buFont typeface="Arial" panose="020B0604020202020204" pitchFamily="34" charset="0"/>
              <a:buNone/>
              <a:defRPr sz="4400" b="1" baseline="0">
                <a:solidFill>
                  <a:schemeClr val="bg1"/>
                </a:solidFill>
                <a:effectLst/>
                <a:latin typeface="Arial Black" panose="020B0A04020102020204" pitchFamily="34" charset="0"/>
              </a:defRPr>
            </a:lvl1pPr>
            <a:lvl2pPr marL="457074" indent="0">
              <a:buNone/>
              <a:defRPr/>
            </a:lvl2pPr>
            <a:lvl3pPr marL="914149" indent="0">
              <a:buNone/>
              <a:defRPr/>
            </a:lvl3pPr>
            <a:lvl4pPr marL="1371223" indent="0">
              <a:buNone/>
              <a:defRPr/>
            </a:lvl4pPr>
            <a:lvl5pPr marL="1828297" indent="0">
              <a:buNone/>
              <a:defRPr/>
            </a:lvl5pPr>
          </a:lstStyle>
          <a:p>
            <a:pPr lvl="0"/>
            <a:r>
              <a:rPr lang="de-DE"/>
              <a:t>01</a:t>
            </a:r>
          </a:p>
        </p:txBody>
      </p:sp>
      <p:sp>
        <p:nvSpPr>
          <p:cNvPr id="16" name="Textplatzhalter 6">
            <a:extLst>
              <a:ext uri="{FF2B5EF4-FFF2-40B4-BE49-F238E27FC236}">
                <a16:creationId xmlns:a16="http://schemas.microsoft.com/office/drawing/2014/main" id="{B1BC76B1-D2CF-273A-89A6-24F415ADA157}"/>
              </a:ext>
            </a:extLst>
          </p:cNvPr>
          <p:cNvSpPr>
            <a:spLocks noGrp="1"/>
          </p:cNvSpPr>
          <p:nvPr>
            <p:ph type="body" sz="quarter" idx="21" hasCustomPrompt="1"/>
          </p:nvPr>
        </p:nvSpPr>
        <p:spPr>
          <a:xfrm>
            <a:off x="1495425" y="1962575"/>
            <a:ext cx="800100" cy="605908"/>
          </a:xfrm>
          <a:prstGeom prst="rect">
            <a:avLst/>
          </a:prstGeom>
        </p:spPr>
        <p:txBody>
          <a:bodyPr lIns="0" tIns="0" rIns="0" bIns="0" anchor="ctr">
            <a:noAutofit/>
          </a:bodyPr>
          <a:lstStyle>
            <a:lvl1pPr marL="0" indent="0" algn="r">
              <a:buNone/>
              <a:defRPr lang="de-DE" sz="4400" b="1" baseline="0" dirty="0">
                <a:solidFill>
                  <a:schemeClr val="bg1"/>
                </a:solidFill>
                <a:effectLst/>
                <a:latin typeface="Arial Black" panose="020B0A04020102020204" pitchFamily="34" charset="0"/>
              </a:defRPr>
            </a:lvl1pPr>
          </a:lstStyle>
          <a:p>
            <a:pPr marL="228537" lvl="0" indent="-228537" algn="r">
              <a:lnSpc>
                <a:spcPct val="100000"/>
              </a:lnSpc>
              <a:spcBef>
                <a:spcPts val="0"/>
              </a:spcBef>
            </a:pPr>
            <a:r>
              <a:rPr lang="de-DE"/>
              <a:t>02</a:t>
            </a:r>
          </a:p>
        </p:txBody>
      </p:sp>
      <p:sp>
        <p:nvSpPr>
          <p:cNvPr id="17" name="Textplatzhalter 6">
            <a:extLst>
              <a:ext uri="{FF2B5EF4-FFF2-40B4-BE49-F238E27FC236}">
                <a16:creationId xmlns:a16="http://schemas.microsoft.com/office/drawing/2014/main" id="{21E2C4C3-F6ED-74BE-BE44-8DD0215D763B}"/>
              </a:ext>
            </a:extLst>
          </p:cNvPr>
          <p:cNvSpPr>
            <a:spLocks noGrp="1"/>
          </p:cNvSpPr>
          <p:nvPr>
            <p:ph type="body" sz="quarter" idx="22" hasCustomPrompt="1"/>
          </p:nvPr>
        </p:nvSpPr>
        <p:spPr>
          <a:xfrm>
            <a:off x="1495425" y="2658325"/>
            <a:ext cx="800100" cy="605908"/>
          </a:xfrm>
          <a:prstGeom prst="rect">
            <a:avLst/>
          </a:prstGeom>
        </p:spPr>
        <p:txBody>
          <a:bodyPr lIns="0" tIns="0" rIns="0" bIns="0" anchor="ctr">
            <a:noAutofit/>
          </a:bodyPr>
          <a:lstStyle>
            <a:lvl1pPr marL="0" indent="0" algn="r">
              <a:buNone/>
              <a:defRPr lang="de-DE" sz="4400" b="1" baseline="0" dirty="0">
                <a:solidFill>
                  <a:schemeClr val="bg1"/>
                </a:solidFill>
                <a:effectLst/>
                <a:latin typeface="Arial Black" panose="020B0A04020102020204" pitchFamily="34" charset="0"/>
              </a:defRPr>
            </a:lvl1pPr>
          </a:lstStyle>
          <a:p>
            <a:pPr marL="228537" lvl="0" indent="-228537" algn="r">
              <a:lnSpc>
                <a:spcPct val="100000"/>
              </a:lnSpc>
              <a:spcBef>
                <a:spcPts val="0"/>
              </a:spcBef>
            </a:pPr>
            <a:r>
              <a:rPr lang="de-DE"/>
              <a:t>03</a:t>
            </a:r>
          </a:p>
        </p:txBody>
      </p:sp>
      <p:sp>
        <p:nvSpPr>
          <p:cNvPr id="18" name="Textplatzhalter 6">
            <a:extLst>
              <a:ext uri="{FF2B5EF4-FFF2-40B4-BE49-F238E27FC236}">
                <a16:creationId xmlns:a16="http://schemas.microsoft.com/office/drawing/2014/main" id="{BBEAD356-9DC8-4604-7464-B06252ECB158}"/>
              </a:ext>
            </a:extLst>
          </p:cNvPr>
          <p:cNvSpPr>
            <a:spLocks noGrp="1"/>
          </p:cNvSpPr>
          <p:nvPr>
            <p:ph type="body" sz="quarter" idx="23" hasCustomPrompt="1"/>
          </p:nvPr>
        </p:nvSpPr>
        <p:spPr>
          <a:xfrm>
            <a:off x="1495425" y="3354075"/>
            <a:ext cx="800100" cy="605908"/>
          </a:xfrm>
          <a:prstGeom prst="rect">
            <a:avLst/>
          </a:prstGeom>
        </p:spPr>
        <p:txBody>
          <a:bodyPr lIns="0" tIns="0" rIns="0" bIns="0" anchor="ctr">
            <a:noAutofit/>
          </a:bodyPr>
          <a:lstStyle>
            <a:lvl1pPr marL="0" indent="0" algn="r">
              <a:buNone/>
              <a:defRPr lang="de-DE" sz="4400" b="1" baseline="0" dirty="0">
                <a:solidFill>
                  <a:schemeClr val="bg1"/>
                </a:solidFill>
                <a:effectLst/>
                <a:latin typeface="Arial Black" panose="020B0A04020102020204" pitchFamily="34" charset="0"/>
              </a:defRPr>
            </a:lvl1pPr>
          </a:lstStyle>
          <a:p>
            <a:pPr marL="228537" lvl="0" indent="-228537" algn="r">
              <a:lnSpc>
                <a:spcPct val="100000"/>
              </a:lnSpc>
              <a:spcBef>
                <a:spcPts val="0"/>
              </a:spcBef>
            </a:pPr>
            <a:r>
              <a:rPr lang="de-DE"/>
              <a:t>04</a:t>
            </a:r>
          </a:p>
        </p:txBody>
      </p:sp>
      <p:sp>
        <p:nvSpPr>
          <p:cNvPr id="19" name="Textplatzhalter 6">
            <a:extLst>
              <a:ext uri="{FF2B5EF4-FFF2-40B4-BE49-F238E27FC236}">
                <a16:creationId xmlns:a16="http://schemas.microsoft.com/office/drawing/2014/main" id="{B7B75CA7-C636-B6D4-45B5-00140B2EE5DE}"/>
              </a:ext>
            </a:extLst>
          </p:cNvPr>
          <p:cNvSpPr>
            <a:spLocks noGrp="1"/>
          </p:cNvSpPr>
          <p:nvPr>
            <p:ph type="body" sz="quarter" idx="24" hasCustomPrompt="1"/>
          </p:nvPr>
        </p:nvSpPr>
        <p:spPr>
          <a:xfrm>
            <a:off x="1495425" y="4049825"/>
            <a:ext cx="800100" cy="605908"/>
          </a:xfrm>
          <a:prstGeom prst="rect">
            <a:avLst/>
          </a:prstGeom>
        </p:spPr>
        <p:txBody>
          <a:bodyPr lIns="0" tIns="0" rIns="0" bIns="0" anchor="ctr">
            <a:noAutofit/>
          </a:bodyPr>
          <a:lstStyle>
            <a:lvl1pPr marL="0" indent="0" algn="r">
              <a:buNone/>
              <a:defRPr lang="de-DE" sz="4400" b="1" baseline="0" dirty="0">
                <a:solidFill>
                  <a:schemeClr val="bg1"/>
                </a:solidFill>
                <a:effectLst/>
                <a:latin typeface="Arial Black" panose="020B0A04020102020204" pitchFamily="34" charset="0"/>
              </a:defRPr>
            </a:lvl1pPr>
          </a:lstStyle>
          <a:p>
            <a:pPr marL="228537" lvl="0" indent="-228537" algn="r">
              <a:lnSpc>
                <a:spcPct val="100000"/>
              </a:lnSpc>
              <a:spcBef>
                <a:spcPts val="0"/>
              </a:spcBef>
            </a:pPr>
            <a:r>
              <a:rPr lang="de-DE"/>
              <a:t>05</a:t>
            </a:r>
          </a:p>
        </p:txBody>
      </p:sp>
      <p:sp>
        <p:nvSpPr>
          <p:cNvPr id="20" name="Textplatzhalter 6">
            <a:extLst>
              <a:ext uri="{FF2B5EF4-FFF2-40B4-BE49-F238E27FC236}">
                <a16:creationId xmlns:a16="http://schemas.microsoft.com/office/drawing/2014/main" id="{B2B5D8FB-4311-D493-133E-7D394A5A7E56}"/>
              </a:ext>
            </a:extLst>
          </p:cNvPr>
          <p:cNvSpPr>
            <a:spLocks noGrp="1"/>
          </p:cNvSpPr>
          <p:nvPr>
            <p:ph type="body" sz="quarter" idx="25" hasCustomPrompt="1"/>
          </p:nvPr>
        </p:nvSpPr>
        <p:spPr>
          <a:xfrm>
            <a:off x="1495425" y="4745575"/>
            <a:ext cx="800100" cy="605908"/>
          </a:xfrm>
          <a:prstGeom prst="rect">
            <a:avLst/>
          </a:prstGeom>
        </p:spPr>
        <p:txBody>
          <a:bodyPr lIns="0" tIns="0" rIns="0" bIns="0" anchor="ctr">
            <a:noAutofit/>
          </a:bodyPr>
          <a:lstStyle>
            <a:lvl1pPr marL="0" indent="0" algn="r">
              <a:buNone/>
              <a:defRPr lang="de-DE" sz="4400" b="1" baseline="0" dirty="0">
                <a:solidFill>
                  <a:schemeClr val="bg1"/>
                </a:solidFill>
                <a:effectLst/>
                <a:latin typeface="Arial Black" panose="020B0A04020102020204" pitchFamily="34" charset="0"/>
              </a:defRPr>
            </a:lvl1pPr>
          </a:lstStyle>
          <a:p>
            <a:pPr marL="228537" lvl="0" indent="-228537" algn="r">
              <a:lnSpc>
                <a:spcPct val="100000"/>
              </a:lnSpc>
              <a:spcBef>
                <a:spcPts val="0"/>
              </a:spcBef>
            </a:pPr>
            <a:r>
              <a:rPr lang="de-DE"/>
              <a:t>06</a:t>
            </a:r>
          </a:p>
        </p:txBody>
      </p:sp>
      <p:sp>
        <p:nvSpPr>
          <p:cNvPr id="29" name="Textplatzhalter 6">
            <a:extLst>
              <a:ext uri="{FF2B5EF4-FFF2-40B4-BE49-F238E27FC236}">
                <a16:creationId xmlns:a16="http://schemas.microsoft.com/office/drawing/2014/main" id="{77622E1A-FE25-7B10-6997-AC81B2FD6564}"/>
              </a:ext>
            </a:extLst>
          </p:cNvPr>
          <p:cNvSpPr>
            <a:spLocks noGrp="1"/>
          </p:cNvSpPr>
          <p:nvPr>
            <p:ph type="body" sz="quarter" idx="34" hasCustomPrompt="1"/>
          </p:nvPr>
        </p:nvSpPr>
        <p:spPr>
          <a:xfrm>
            <a:off x="1495425" y="5441326"/>
            <a:ext cx="800100" cy="605908"/>
          </a:xfrm>
          <a:prstGeom prst="rect">
            <a:avLst/>
          </a:prstGeom>
        </p:spPr>
        <p:txBody>
          <a:bodyPr lIns="0" tIns="0" rIns="0" bIns="0" anchor="ctr">
            <a:noAutofit/>
          </a:bodyPr>
          <a:lstStyle>
            <a:lvl1pPr marL="0" indent="0" algn="r">
              <a:buNone/>
              <a:defRPr lang="de-DE" sz="4400" b="1" baseline="0" dirty="0">
                <a:solidFill>
                  <a:schemeClr val="bg1"/>
                </a:solidFill>
                <a:effectLst/>
                <a:latin typeface="Arial Black" panose="020B0A04020102020204" pitchFamily="34" charset="0"/>
              </a:defRPr>
            </a:lvl1pPr>
          </a:lstStyle>
          <a:p>
            <a:pPr marL="228537" lvl="0" indent="-228537" algn="r">
              <a:lnSpc>
                <a:spcPct val="100000"/>
              </a:lnSpc>
              <a:spcBef>
                <a:spcPts val="0"/>
              </a:spcBef>
            </a:pPr>
            <a:r>
              <a:rPr lang="de-DE"/>
              <a:t>07</a:t>
            </a:r>
          </a:p>
        </p:txBody>
      </p:sp>
      <p:pic>
        <p:nvPicPr>
          <p:cNvPr id="6" name="Grafik 5">
            <a:extLst>
              <a:ext uri="{FF2B5EF4-FFF2-40B4-BE49-F238E27FC236}">
                <a16:creationId xmlns:a16="http://schemas.microsoft.com/office/drawing/2014/main" id="{B0CAA009-A108-9395-BDC9-4E6F9C398034}"/>
              </a:ext>
            </a:extLst>
          </p:cNvPr>
          <p:cNvPicPr>
            <a:picLocks noChangeAspect="1"/>
          </p:cNvPicPr>
          <p:nvPr userDrawn="1"/>
        </p:nvPicPr>
        <p:blipFill>
          <a:blip r:embed="rId2"/>
          <a:stretch>
            <a:fillRect/>
          </a:stretch>
        </p:blipFill>
        <p:spPr>
          <a:xfrm>
            <a:off x="10140918" y="61624"/>
            <a:ext cx="2033620" cy="756000"/>
          </a:xfrm>
          <a:prstGeom prst="rect">
            <a:avLst/>
          </a:prstGeom>
        </p:spPr>
      </p:pic>
      <p:sp>
        <p:nvSpPr>
          <p:cNvPr id="14" name="Foliennummernplatzhalter 3">
            <a:extLst>
              <a:ext uri="{FF2B5EF4-FFF2-40B4-BE49-F238E27FC236}">
                <a16:creationId xmlns:a16="http://schemas.microsoft.com/office/drawing/2014/main" id="{59951242-5F4D-2B32-CCB6-776B0FAF07CE}"/>
              </a:ext>
            </a:extLst>
          </p:cNvPr>
          <p:cNvSpPr txBox="1">
            <a:spLocks/>
          </p:cNvSpPr>
          <p:nvPr userDrawn="1"/>
        </p:nvSpPr>
        <p:spPr>
          <a:xfrm>
            <a:off x="227013" y="6569962"/>
            <a:ext cx="463127" cy="123111"/>
          </a:xfrm>
          <a:prstGeom prst="rect">
            <a:avLst/>
          </a:prstGeom>
          <a:noFill/>
        </p:spPr>
        <p:txBody>
          <a:bodyPr wrap="square" lIns="0" tIns="0" rIns="0" bIns="0" rtlCol="0">
            <a:spAutoFit/>
          </a:bodyPr>
          <a:lstStyle>
            <a:defPPr>
              <a:defRPr lang="en-US"/>
            </a:defPPr>
            <a:lvl1pPr marL="0" algn="l" defTabSz="914194" rtl="0" eaLnBrk="1" latinLnBrk="0" hangingPunct="1">
              <a:defRPr lang="de-DE" sz="800" b="0" i="0" kern="0" spc="0" baseline="0" smtClean="0">
                <a:solidFill>
                  <a:schemeClr val="tx1"/>
                </a:solidFill>
                <a:latin typeface="+mj-lt"/>
                <a:ea typeface="EB Garamond" pitchFamily="2" charset="0"/>
                <a:cs typeface="Prompt" charset="0"/>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fld id="{E0FFD76A-61C5-4AB2-9CD0-3FE001818D6D}" type="slidenum">
              <a:rPr lang="de-DE" smtClean="0">
                <a:solidFill>
                  <a:schemeClr val="bg1"/>
                </a:solidFill>
              </a:rPr>
              <a:pPr/>
              <a:t>‹#›</a:t>
            </a:fld>
            <a:endParaRPr lang="de-DE">
              <a:solidFill>
                <a:schemeClr val="bg1"/>
              </a:solidFill>
            </a:endParaRPr>
          </a:p>
        </p:txBody>
      </p:sp>
    </p:spTree>
    <p:extLst>
      <p:ext uri="{BB962C8B-B14F-4D97-AF65-F5344CB8AC3E}">
        <p14:creationId xmlns:p14="http://schemas.microsoft.com/office/powerpoint/2010/main" val="1066360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 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42418-9E2E-D917-EC69-CF29F18E633F}"/>
              </a:ext>
            </a:extLst>
          </p:cNvPr>
          <p:cNvSpPr>
            <a:spLocks noGrp="1"/>
          </p:cNvSpPr>
          <p:nvPr>
            <p:ph type="title"/>
          </p:nvPr>
        </p:nvSpPr>
        <p:spPr>
          <a:xfrm>
            <a:off x="227012" y="228600"/>
            <a:ext cx="11737976" cy="443198"/>
          </a:xfrm>
          <a:prstGeom prst="rect">
            <a:avLst/>
          </a:prstGeom>
        </p:spPr>
        <p:txBody>
          <a:bodyPr wrap="square" lIns="0" tIns="0" rIns="0" bIns="0">
            <a:noAutofit/>
          </a:bodyPr>
          <a:lstStyle>
            <a:lvl1pPr>
              <a:defRPr sz="3200"/>
            </a:lvl1pPr>
          </a:lstStyle>
          <a:p>
            <a:r>
              <a:rPr lang="de-DE"/>
              <a:t>Mastertitelformat bearbeiten</a:t>
            </a:r>
          </a:p>
        </p:txBody>
      </p:sp>
      <p:sp>
        <p:nvSpPr>
          <p:cNvPr id="6" name="Fußzeilenplatzhalter 5">
            <a:extLst>
              <a:ext uri="{FF2B5EF4-FFF2-40B4-BE49-F238E27FC236}">
                <a16:creationId xmlns:a16="http://schemas.microsoft.com/office/drawing/2014/main" id="{5F9885C7-F816-0B23-7977-EC1405B4D6FB}"/>
              </a:ext>
            </a:extLst>
          </p:cNvPr>
          <p:cNvSpPr>
            <a:spLocks noGrp="1"/>
          </p:cNvSpPr>
          <p:nvPr>
            <p:ph type="ftr" sz="quarter" idx="3"/>
          </p:nvPr>
        </p:nvSpPr>
        <p:spPr>
          <a:xfrm>
            <a:off x="971595" y="6569962"/>
            <a:ext cx="7956000" cy="123111"/>
          </a:xfrm>
          <a:prstGeom prst="rect">
            <a:avLst/>
          </a:prstGeom>
        </p:spPr>
        <p:txBody>
          <a:bodyPr wrap="square" lIns="0" tIns="0" rIns="0" bIns="0">
            <a:spAutoFit/>
          </a:bodyPr>
          <a:lstStyle>
            <a:lvl1pPr>
              <a:defRPr lang="de-DE" sz="800" b="0" i="0" kern="0" spc="0" baseline="0">
                <a:latin typeface="+mj-lt"/>
                <a:ea typeface="EB Garamond" pitchFamily="2" charset="0"/>
                <a:cs typeface="Rubik Medium" pitchFamily="2" charset="-79"/>
              </a:defRPr>
            </a:lvl1pPr>
          </a:lstStyle>
          <a:p>
            <a:r>
              <a:rPr lang="de-DE"/>
              <a:t>ESCRIBA Enterprise Document Services (EDS)</a:t>
            </a:r>
          </a:p>
        </p:txBody>
      </p:sp>
      <p:sp>
        <p:nvSpPr>
          <p:cNvPr id="7" name="Foliennummernplatzhalter 6">
            <a:extLst>
              <a:ext uri="{FF2B5EF4-FFF2-40B4-BE49-F238E27FC236}">
                <a16:creationId xmlns:a16="http://schemas.microsoft.com/office/drawing/2014/main" id="{D4D15538-60F8-D5AD-65D1-783B5D2CA2F4}"/>
              </a:ext>
            </a:extLst>
          </p:cNvPr>
          <p:cNvSpPr>
            <a:spLocks noGrp="1"/>
          </p:cNvSpPr>
          <p:nvPr>
            <p:ph type="sldNum" sz="quarter" idx="4"/>
          </p:nvPr>
        </p:nvSpPr>
        <p:spPr>
          <a:xfrm>
            <a:off x="227013" y="6569962"/>
            <a:ext cx="463127" cy="123111"/>
          </a:xfrm>
          <a:prstGeom prst="rect">
            <a:avLst/>
          </a:prstGeom>
          <a:noFill/>
        </p:spPr>
        <p:txBody>
          <a:bodyPr wrap="square" lIns="0" tIns="0" rIns="0" bIns="0" rtlCol="0">
            <a:spAutoFit/>
          </a:bodyPr>
          <a:lstStyle>
            <a:lvl1pPr algn="l">
              <a:defRPr lang="de-DE" sz="800" b="0" i="0" kern="0" spc="0" baseline="0" smtClean="0">
                <a:latin typeface="+mj-lt"/>
                <a:ea typeface="EB Garamond" pitchFamily="2" charset="0"/>
                <a:cs typeface="Prompt" charset="0"/>
              </a:defRPr>
            </a:lvl1pPr>
          </a:lstStyle>
          <a:p>
            <a:fld id="{E0FFD76A-61C5-4AB2-9CD0-3FE001818D6D}" type="slidenum">
              <a:rPr lang="de-DE" smtClean="0"/>
              <a:pPr/>
              <a:t>‹#›</a:t>
            </a:fld>
            <a:endParaRPr lang="de-DE"/>
          </a:p>
        </p:txBody>
      </p:sp>
    </p:spTree>
    <p:extLst>
      <p:ext uri="{BB962C8B-B14F-4D97-AF65-F5344CB8AC3E}">
        <p14:creationId xmlns:p14="http://schemas.microsoft.com/office/powerpoint/2010/main" val="1112458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 Titel und Text">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8B0AF23-C419-DA1E-5005-B46CD62522B8}"/>
              </a:ext>
            </a:extLst>
          </p:cNvPr>
          <p:cNvSpPr>
            <a:spLocks noGrp="1"/>
          </p:cNvSpPr>
          <p:nvPr>
            <p:ph type="ftr" sz="quarter" idx="10"/>
          </p:nvPr>
        </p:nvSpPr>
        <p:spPr/>
        <p:txBody>
          <a:bodyPr/>
          <a:lstStyle/>
          <a:p>
            <a:r>
              <a:rPr lang="de-DE"/>
              <a:t>ESCRIBA Enterprise Document Services (EDS)</a:t>
            </a:r>
          </a:p>
        </p:txBody>
      </p:sp>
      <p:sp>
        <p:nvSpPr>
          <p:cNvPr id="4" name="Foliennummernplatzhalter 3">
            <a:extLst>
              <a:ext uri="{FF2B5EF4-FFF2-40B4-BE49-F238E27FC236}">
                <a16:creationId xmlns:a16="http://schemas.microsoft.com/office/drawing/2014/main" id="{4CBC539B-52AE-3890-159A-4EC9777AE1D6}"/>
              </a:ext>
            </a:extLst>
          </p:cNvPr>
          <p:cNvSpPr>
            <a:spLocks noGrp="1"/>
          </p:cNvSpPr>
          <p:nvPr>
            <p:ph type="sldNum" sz="quarter" idx="11"/>
          </p:nvPr>
        </p:nvSpPr>
        <p:spPr/>
        <p:txBody>
          <a:bodyPr/>
          <a:lstStyle/>
          <a:p>
            <a:fld id="{E0FFD76A-61C5-4AB2-9CD0-3FE001818D6D}" type="slidenum">
              <a:rPr lang="de-DE" smtClean="0"/>
              <a:pPr/>
              <a:t>‹#›</a:t>
            </a:fld>
            <a:endParaRPr lang="de-DE"/>
          </a:p>
        </p:txBody>
      </p:sp>
      <p:sp>
        <p:nvSpPr>
          <p:cNvPr id="7" name="Titel 1">
            <a:extLst>
              <a:ext uri="{FF2B5EF4-FFF2-40B4-BE49-F238E27FC236}">
                <a16:creationId xmlns:a16="http://schemas.microsoft.com/office/drawing/2014/main" id="{EABF2974-A035-9A13-E8A5-B31B64D72E81}"/>
              </a:ext>
            </a:extLst>
          </p:cNvPr>
          <p:cNvSpPr>
            <a:spLocks noGrp="1"/>
          </p:cNvSpPr>
          <p:nvPr>
            <p:ph type="title"/>
          </p:nvPr>
        </p:nvSpPr>
        <p:spPr>
          <a:xfrm>
            <a:off x="227012" y="228600"/>
            <a:ext cx="11737976" cy="443198"/>
          </a:xfrm>
          <a:prstGeom prst="rect">
            <a:avLst/>
          </a:prstGeom>
        </p:spPr>
        <p:txBody>
          <a:bodyPr wrap="square" lIns="0" tIns="0" rIns="0" bIns="0">
            <a:noAutofit/>
          </a:bodyPr>
          <a:lstStyle>
            <a:lvl1pPr>
              <a:defRPr sz="3200"/>
            </a:lvl1pPr>
          </a:lstStyle>
          <a:p>
            <a:r>
              <a:rPr lang="de-DE"/>
              <a:t>Mastertitelformat bearbeiten</a:t>
            </a:r>
          </a:p>
        </p:txBody>
      </p:sp>
      <p:sp>
        <p:nvSpPr>
          <p:cNvPr id="13" name="Textplatzhalter 12">
            <a:extLst>
              <a:ext uri="{FF2B5EF4-FFF2-40B4-BE49-F238E27FC236}">
                <a16:creationId xmlns:a16="http://schemas.microsoft.com/office/drawing/2014/main" id="{56E436A8-4DD6-2BDB-ED71-CA19497F6C6B}"/>
              </a:ext>
            </a:extLst>
          </p:cNvPr>
          <p:cNvSpPr>
            <a:spLocks noGrp="1"/>
          </p:cNvSpPr>
          <p:nvPr>
            <p:ph type="body" sz="quarter" idx="13" hasCustomPrompt="1"/>
          </p:nvPr>
        </p:nvSpPr>
        <p:spPr>
          <a:xfrm>
            <a:off x="227013" y="733425"/>
            <a:ext cx="11737975" cy="360099"/>
          </a:xfrm>
          <a:prstGeom prst="rect">
            <a:avLst/>
          </a:prstGeom>
        </p:spPr>
        <p:txBody>
          <a:bodyPr lIns="0" tIns="0" rIns="0" bIns="0">
            <a:spAutoFit/>
          </a:bodyPr>
          <a:lstStyle>
            <a:lvl1pPr marL="0" indent="0">
              <a:spcBef>
                <a:spcPts val="0"/>
              </a:spcBef>
              <a:buFont typeface="Arial" panose="020B0604020202020204" pitchFamily="34" charset="0"/>
              <a:buNone/>
              <a:defRPr sz="2600">
                <a:solidFill>
                  <a:schemeClr val="accent1">
                    <a:lumMod val="75000"/>
                  </a:schemeClr>
                </a:solidFill>
              </a:defRPr>
            </a:lvl1pPr>
          </a:lstStyle>
          <a:p>
            <a:pPr lvl="0"/>
            <a:r>
              <a:rPr lang="de-DE"/>
              <a:t>Untertitel</a:t>
            </a:r>
          </a:p>
        </p:txBody>
      </p:sp>
      <p:sp>
        <p:nvSpPr>
          <p:cNvPr id="17" name="Inhaltsplatzhalter 15">
            <a:extLst>
              <a:ext uri="{FF2B5EF4-FFF2-40B4-BE49-F238E27FC236}">
                <a16:creationId xmlns:a16="http://schemas.microsoft.com/office/drawing/2014/main" id="{F6909B4A-9D10-1FC0-FD9C-308DA9E4A560}"/>
              </a:ext>
            </a:extLst>
          </p:cNvPr>
          <p:cNvSpPr>
            <a:spLocks noGrp="1"/>
          </p:cNvSpPr>
          <p:nvPr>
            <p:ph sz="quarter" idx="14"/>
          </p:nvPr>
        </p:nvSpPr>
        <p:spPr>
          <a:xfrm>
            <a:off x="227013" y="1466850"/>
            <a:ext cx="11737975" cy="4848225"/>
          </a:xfrm>
          <a:prstGeom prst="rect">
            <a:avLst/>
          </a:prstGeom>
        </p:spPr>
        <p:txBody>
          <a:bodyPr lIns="0" tIns="0" rIns="0" bIns="0"/>
          <a:lstStyle>
            <a:lvl1pPr>
              <a:defRPr sz="2000"/>
            </a:lvl1pPr>
            <a:lvl2pPr marL="685611" indent="-228537">
              <a:buFont typeface="Symbol" panose="05050102010706020507" pitchFamily="18" charset="2"/>
              <a:buChar char="-"/>
              <a:defRPr sz="1800"/>
            </a:lvl2pPr>
            <a:lvl3pPr>
              <a:defRPr sz="1600"/>
            </a:lvl3pPr>
            <a:lvl4pPr marL="1599760" indent="-228537">
              <a:buFont typeface="Symbol" panose="05050102010706020507" pitchFamily="18" charset="2"/>
              <a:buChar cha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097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 Vergleich">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8B0AF23-C419-DA1E-5005-B46CD62522B8}"/>
              </a:ext>
            </a:extLst>
          </p:cNvPr>
          <p:cNvSpPr>
            <a:spLocks noGrp="1"/>
          </p:cNvSpPr>
          <p:nvPr>
            <p:ph type="ftr" sz="quarter" idx="10"/>
          </p:nvPr>
        </p:nvSpPr>
        <p:spPr/>
        <p:txBody>
          <a:bodyPr/>
          <a:lstStyle/>
          <a:p>
            <a:r>
              <a:rPr lang="de-DE"/>
              <a:t>ESCRIBA Enterprise Document Services (EDS)</a:t>
            </a:r>
          </a:p>
        </p:txBody>
      </p:sp>
      <p:sp>
        <p:nvSpPr>
          <p:cNvPr id="4" name="Foliennummernplatzhalter 3">
            <a:extLst>
              <a:ext uri="{FF2B5EF4-FFF2-40B4-BE49-F238E27FC236}">
                <a16:creationId xmlns:a16="http://schemas.microsoft.com/office/drawing/2014/main" id="{4CBC539B-52AE-3890-159A-4EC9777AE1D6}"/>
              </a:ext>
            </a:extLst>
          </p:cNvPr>
          <p:cNvSpPr>
            <a:spLocks noGrp="1"/>
          </p:cNvSpPr>
          <p:nvPr>
            <p:ph type="sldNum" sz="quarter" idx="11"/>
          </p:nvPr>
        </p:nvSpPr>
        <p:spPr/>
        <p:txBody>
          <a:bodyPr/>
          <a:lstStyle/>
          <a:p>
            <a:fld id="{E0FFD76A-61C5-4AB2-9CD0-3FE001818D6D}" type="slidenum">
              <a:rPr lang="de-DE" smtClean="0"/>
              <a:pPr/>
              <a:t>‹#›</a:t>
            </a:fld>
            <a:endParaRPr lang="de-DE"/>
          </a:p>
        </p:txBody>
      </p:sp>
      <p:sp>
        <p:nvSpPr>
          <p:cNvPr id="7" name="Titel 1">
            <a:extLst>
              <a:ext uri="{FF2B5EF4-FFF2-40B4-BE49-F238E27FC236}">
                <a16:creationId xmlns:a16="http://schemas.microsoft.com/office/drawing/2014/main" id="{EABF2974-A035-9A13-E8A5-B31B64D72E81}"/>
              </a:ext>
            </a:extLst>
          </p:cNvPr>
          <p:cNvSpPr>
            <a:spLocks noGrp="1"/>
          </p:cNvSpPr>
          <p:nvPr>
            <p:ph type="title"/>
          </p:nvPr>
        </p:nvSpPr>
        <p:spPr>
          <a:xfrm>
            <a:off x="227012" y="228600"/>
            <a:ext cx="11737976" cy="443198"/>
          </a:xfrm>
          <a:prstGeom prst="rect">
            <a:avLst/>
          </a:prstGeom>
        </p:spPr>
        <p:txBody>
          <a:bodyPr wrap="square" lIns="0" tIns="0" rIns="0" bIns="0">
            <a:noAutofit/>
          </a:bodyPr>
          <a:lstStyle>
            <a:lvl1pPr>
              <a:defRPr sz="3200"/>
            </a:lvl1pPr>
          </a:lstStyle>
          <a:p>
            <a:r>
              <a:rPr lang="de-DE"/>
              <a:t>Mastertitelformat bearbeiten</a:t>
            </a:r>
          </a:p>
        </p:txBody>
      </p:sp>
      <p:sp>
        <p:nvSpPr>
          <p:cNvPr id="13" name="Textplatzhalter 12">
            <a:extLst>
              <a:ext uri="{FF2B5EF4-FFF2-40B4-BE49-F238E27FC236}">
                <a16:creationId xmlns:a16="http://schemas.microsoft.com/office/drawing/2014/main" id="{56E436A8-4DD6-2BDB-ED71-CA19497F6C6B}"/>
              </a:ext>
            </a:extLst>
          </p:cNvPr>
          <p:cNvSpPr>
            <a:spLocks noGrp="1"/>
          </p:cNvSpPr>
          <p:nvPr>
            <p:ph type="body" sz="quarter" idx="13" hasCustomPrompt="1"/>
          </p:nvPr>
        </p:nvSpPr>
        <p:spPr>
          <a:xfrm>
            <a:off x="227013" y="733425"/>
            <a:ext cx="11737975" cy="360099"/>
          </a:xfrm>
          <a:prstGeom prst="rect">
            <a:avLst/>
          </a:prstGeom>
        </p:spPr>
        <p:txBody>
          <a:bodyPr lIns="0" tIns="0" rIns="0" bIns="0">
            <a:spAutoFit/>
          </a:bodyPr>
          <a:lstStyle>
            <a:lvl1pPr marL="0" indent="0">
              <a:spcBef>
                <a:spcPts val="0"/>
              </a:spcBef>
              <a:buFont typeface="Arial" panose="020B0604020202020204" pitchFamily="34" charset="0"/>
              <a:buNone/>
              <a:defRPr sz="2600">
                <a:solidFill>
                  <a:schemeClr val="accent1">
                    <a:lumMod val="75000"/>
                  </a:schemeClr>
                </a:solidFill>
              </a:defRPr>
            </a:lvl1pPr>
          </a:lstStyle>
          <a:p>
            <a:pPr lvl="0"/>
            <a:r>
              <a:rPr lang="de-DE"/>
              <a:t>Untertitel</a:t>
            </a:r>
          </a:p>
        </p:txBody>
      </p:sp>
      <p:sp>
        <p:nvSpPr>
          <p:cNvPr id="2" name="Inhaltsplatzhalter 15">
            <a:extLst>
              <a:ext uri="{FF2B5EF4-FFF2-40B4-BE49-F238E27FC236}">
                <a16:creationId xmlns:a16="http://schemas.microsoft.com/office/drawing/2014/main" id="{8A2C3BE3-7288-5EC1-06CB-754A1CE42AEE}"/>
              </a:ext>
            </a:extLst>
          </p:cNvPr>
          <p:cNvSpPr>
            <a:spLocks noGrp="1"/>
          </p:cNvSpPr>
          <p:nvPr>
            <p:ph sz="quarter" idx="14"/>
          </p:nvPr>
        </p:nvSpPr>
        <p:spPr>
          <a:xfrm>
            <a:off x="227014" y="2428875"/>
            <a:ext cx="5580000" cy="3886200"/>
          </a:xfrm>
          <a:prstGeom prst="rect">
            <a:avLst/>
          </a:prstGeom>
        </p:spPr>
        <p:txBody>
          <a:bodyPr tIns="72000" bIns="72000"/>
          <a:lstStyle>
            <a:lvl1pPr>
              <a:defRPr sz="2000"/>
            </a:lvl1pPr>
            <a:lvl2pPr marL="685611" indent="-228537">
              <a:buFont typeface="Symbol" panose="05050102010706020507" pitchFamily="18" charset="2"/>
              <a:buChar char="-"/>
              <a:defRPr sz="1800"/>
            </a:lvl2pPr>
            <a:lvl3pPr>
              <a:defRPr sz="1600"/>
            </a:lvl3pPr>
            <a:lvl4pPr marL="1599760" indent="-228537">
              <a:buFont typeface="Symbol" panose="05050102010706020507" pitchFamily="18" charset="2"/>
              <a:buChar cha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15">
            <a:extLst>
              <a:ext uri="{FF2B5EF4-FFF2-40B4-BE49-F238E27FC236}">
                <a16:creationId xmlns:a16="http://schemas.microsoft.com/office/drawing/2014/main" id="{3AE07770-D208-337E-D5DF-628775292D2E}"/>
              </a:ext>
            </a:extLst>
          </p:cNvPr>
          <p:cNvSpPr>
            <a:spLocks noGrp="1"/>
          </p:cNvSpPr>
          <p:nvPr>
            <p:ph sz="quarter" idx="15"/>
          </p:nvPr>
        </p:nvSpPr>
        <p:spPr>
          <a:xfrm>
            <a:off x="6384986" y="2428875"/>
            <a:ext cx="5580000" cy="3886200"/>
          </a:xfrm>
          <a:prstGeom prst="rect">
            <a:avLst/>
          </a:prstGeom>
        </p:spPr>
        <p:txBody>
          <a:bodyPr tIns="72000" bIns="72000"/>
          <a:lstStyle>
            <a:lvl1pPr>
              <a:defRPr sz="2000"/>
            </a:lvl1pPr>
            <a:lvl2pPr marL="685611" indent="-228537">
              <a:buFont typeface="Symbol" panose="05050102010706020507" pitchFamily="18" charset="2"/>
              <a:buChar char="-"/>
              <a:defRPr sz="1800"/>
            </a:lvl2pPr>
            <a:lvl3pPr>
              <a:defRPr sz="1600"/>
            </a:lvl3pPr>
            <a:lvl4pPr marL="1599760" indent="-228537">
              <a:buFont typeface="Symbol" panose="05050102010706020507" pitchFamily="18" charset="2"/>
              <a:buChar cha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8">
            <a:extLst>
              <a:ext uri="{FF2B5EF4-FFF2-40B4-BE49-F238E27FC236}">
                <a16:creationId xmlns:a16="http://schemas.microsoft.com/office/drawing/2014/main" id="{3A2CA71F-28A1-CBA3-721C-E800F790AD62}"/>
              </a:ext>
            </a:extLst>
          </p:cNvPr>
          <p:cNvSpPr>
            <a:spLocks noGrp="1"/>
          </p:cNvSpPr>
          <p:nvPr>
            <p:ph type="body" sz="quarter" idx="16"/>
          </p:nvPr>
        </p:nvSpPr>
        <p:spPr>
          <a:xfrm>
            <a:off x="227013" y="1476375"/>
            <a:ext cx="5580062" cy="810204"/>
          </a:xfrm>
          <a:prstGeom prst="rect">
            <a:avLst/>
          </a:prstGeom>
          <a:solidFill>
            <a:schemeClr val="accent1">
              <a:lumMod val="40000"/>
              <a:lumOff val="60000"/>
            </a:schemeClr>
          </a:solidFill>
        </p:spPr>
        <p:txBody>
          <a:bodyPr tIns="72000" bIns="72000" anchor="ctr">
            <a:noAutofit/>
          </a:bodyPr>
          <a:lstStyle>
            <a:lvl1pPr marL="0" indent="0">
              <a:spcBef>
                <a:spcPts val="0"/>
              </a:spcBef>
              <a:buFont typeface="Arial" panose="020B0604020202020204" pitchFamily="34" charset="0"/>
              <a:buNone/>
              <a:defRPr sz="2400">
                <a:latin typeface="+mj-lt"/>
              </a:defRPr>
            </a:lvl1pPr>
          </a:lstStyle>
          <a:p>
            <a:pPr lvl="0"/>
            <a:r>
              <a:rPr lang="de-DE"/>
              <a:t>Mastertextformat bearbeiten</a:t>
            </a:r>
          </a:p>
        </p:txBody>
      </p:sp>
      <p:sp>
        <p:nvSpPr>
          <p:cNvPr id="11" name="Textplatzhalter 8">
            <a:extLst>
              <a:ext uri="{FF2B5EF4-FFF2-40B4-BE49-F238E27FC236}">
                <a16:creationId xmlns:a16="http://schemas.microsoft.com/office/drawing/2014/main" id="{3A44E87D-C5B9-C723-3302-F2747DC4C034}"/>
              </a:ext>
            </a:extLst>
          </p:cNvPr>
          <p:cNvSpPr>
            <a:spLocks noGrp="1"/>
          </p:cNvSpPr>
          <p:nvPr>
            <p:ph type="body" sz="quarter" idx="17"/>
          </p:nvPr>
        </p:nvSpPr>
        <p:spPr>
          <a:xfrm>
            <a:off x="6384924" y="1476375"/>
            <a:ext cx="5580062" cy="810204"/>
          </a:xfrm>
          <a:prstGeom prst="rect">
            <a:avLst/>
          </a:prstGeom>
          <a:solidFill>
            <a:schemeClr val="accent1">
              <a:lumMod val="40000"/>
              <a:lumOff val="60000"/>
            </a:schemeClr>
          </a:solidFill>
        </p:spPr>
        <p:txBody>
          <a:bodyPr tIns="72000" bIns="72000" anchor="ctr">
            <a:noAutofit/>
          </a:bodyPr>
          <a:lstStyle>
            <a:lvl1pPr marL="0" indent="0">
              <a:spcBef>
                <a:spcPts val="0"/>
              </a:spcBef>
              <a:buFont typeface="Arial" panose="020B0604020202020204" pitchFamily="34" charset="0"/>
              <a:buNone/>
              <a:defRPr sz="2400">
                <a:latin typeface="+mj-lt"/>
              </a:defRPr>
            </a:lvl1pPr>
          </a:lstStyle>
          <a:p>
            <a:pPr lvl="0"/>
            <a:r>
              <a:rPr lang="de-DE"/>
              <a:t>Mastertextformat bearbeiten</a:t>
            </a:r>
          </a:p>
        </p:txBody>
      </p:sp>
    </p:spTree>
    <p:extLst>
      <p:ext uri="{BB962C8B-B14F-4D97-AF65-F5344CB8AC3E}">
        <p14:creationId xmlns:p14="http://schemas.microsoft.com/office/powerpoint/2010/main" val="3172460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 - Grafik mit 3 Spalten">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C1725519-96F8-877E-E9BE-BF5DB9CBCEF7}"/>
              </a:ext>
            </a:extLst>
          </p:cNvPr>
          <p:cNvSpPr>
            <a:spLocks noGrp="1"/>
          </p:cNvSpPr>
          <p:nvPr>
            <p:ph type="ftr" sz="quarter" idx="10"/>
          </p:nvPr>
        </p:nvSpPr>
        <p:spPr/>
        <p:txBody>
          <a:bodyPr/>
          <a:lstStyle/>
          <a:p>
            <a:r>
              <a:rPr lang="de-DE"/>
              <a:t>ESCRIBA Enterprise Document Services (EDS)</a:t>
            </a:r>
          </a:p>
        </p:txBody>
      </p:sp>
      <p:sp>
        <p:nvSpPr>
          <p:cNvPr id="4" name="Foliennummernplatzhalter 3">
            <a:extLst>
              <a:ext uri="{FF2B5EF4-FFF2-40B4-BE49-F238E27FC236}">
                <a16:creationId xmlns:a16="http://schemas.microsoft.com/office/drawing/2014/main" id="{9F1FED4A-9D8E-CE8A-1800-0A279ECE12A6}"/>
              </a:ext>
            </a:extLst>
          </p:cNvPr>
          <p:cNvSpPr>
            <a:spLocks noGrp="1"/>
          </p:cNvSpPr>
          <p:nvPr>
            <p:ph type="sldNum" sz="quarter" idx="11"/>
          </p:nvPr>
        </p:nvSpPr>
        <p:spPr/>
        <p:txBody>
          <a:bodyPr/>
          <a:lstStyle/>
          <a:p>
            <a:fld id="{E0FFD76A-61C5-4AB2-9CD0-3FE001818D6D}" type="slidenum">
              <a:rPr lang="de-DE" smtClean="0"/>
              <a:pPr/>
              <a:t>‹#›</a:t>
            </a:fld>
            <a:endParaRPr lang="de-DE"/>
          </a:p>
        </p:txBody>
      </p:sp>
      <p:sp>
        <p:nvSpPr>
          <p:cNvPr id="5" name="Picture Placeholder 31">
            <a:extLst>
              <a:ext uri="{FF2B5EF4-FFF2-40B4-BE49-F238E27FC236}">
                <a16:creationId xmlns:a16="http://schemas.microsoft.com/office/drawing/2014/main" id="{43809527-7E33-9F72-9A7B-81C9449C16DB}"/>
              </a:ext>
            </a:extLst>
          </p:cNvPr>
          <p:cNvSpPr>
            <a:spLocks noGrp="1"/>
          </p:cNvSpPr>
          <p:nvPr>
            <p:ph type="pic" sz="quarter" idx="31" hasCustomPrompt="1"/>
          </p:nvPr>
        </p:nvSpPr>
        <p:spPr>
          <a:xfrm>
            <a:off x="0" y="0"/>
            <a:ext cx="12192000" cy="3257371"/>
          </a:xfrm>
          <a:prstGeom prst="rect">
            <a:avLst/>
          </a:prstGeom>
          <a:pattFill prst="wdUpDiag">
            <a:fgClr>
              <a:schemeClr val="bg2"/>
            </a:fgClr>
            <a:bgClr>
              <a:schemeClr val="bg1"/>
            </a:bgClr>
          </a:pattFill>
        </p:spPr>
        <p:txBody>
          <a:bodyPr vert="horz" lIns="0" tIns="583200" rIns="0" bIns="0" rtlCol="0" anchor="ctr" anchorCtr="1">
            <a:noAutofit/>
          </a:bodyPr>
          <a:lstStyle>
            <a:lvl1pPr marL="0" indent="0">
              <a:buNone/>
              <a:defRPr lang="en-US" sz="2000" kern="1200" noProof="0" dirty="0">
                <a:solidFill>
                  <a:schemeClr val="tx2"/>
                </a:solidFill>
                <a:latin typeface="+mn-lt"/>
                <a:ea typeface="+mn-ea"/>
                <a:cs typeface="+mn-cs"/>
              </a:defRPr>
            </a:lvl1pPr>
          </a:lstStyle>
          <a:p>
            <a:pPr lvl="0"/>
            <a:r>
              <a:rPr lang="de-DE" noProof="0"/>
              <a:t>Icon anklicken, um ein Bild einzufügen</a:t>
            </a:r>
          </a:p>
        </p:txBody>
      </p:sp>
      <p:sp>
        <p:nvSpPr>
          <p:cNvPr id="13" name="Inhaltsplatzhalter 15">
            <a:extLst>
              <a:ext uri="{FF2B5EF4-FFF2-40B4-BE49-F238E27FC236}">
                <a16:creationId xmlns:a16="http://schemas.microsoft.com/office/drawing/2014/main" id="{D9217E25-DDAC-8B80-0D86-8B014D2190F8}"/>
              </a:ext>
            </a:extLst>
          </p:cNvPr>
          <p:cNvSpPr>
            <a:spLocks noGrp="1"/>
          </p:cNvSpPr>
          <p:nvPr>
            <p:ph sz="quarter" idx="14"/>
          </p:nvPr>
        </p:nvSpPr>
        <p:spPr>
          <a:xfrm>
            <a:off x="293690" y="4311352"/>
            <a:ext cx="3693428" cy="1952053"/>
          </a:xfrm>
          <a:prstGeom prst="rect">
            <a:avLst/>
          </a:prstGeom>
        </p:spPr>
        <p:txBody>
          <a:bodyPr tIns="72000" bIns="72000"/>
          <a:lstStyle>
            <a:lvl1pPr>
              <a:defRPr sz="1800"/>
            </a:lvl1pPr>
            <a:lvl2pPr marL="685611" indent="-228537">
              <a:buFont typeface="Symbol" panose="05050102010706020507" pitchFamily="18" charset="2"/>
              <a:buChar char="-"/>
              <a:defRPr sz="1600"/>
            </a:lvl2pPr>
            <a:lvl3pPr>
              <a:defRPr sz="1400"/>
            </a:lvl3pPr>
            <a:lvl4pPr marL="1599760" indent="-228537">
              <a:buFont typeface="Symbol" panose="05050102010706020507" pitchFamily="18" charset="2"/>
              <a:buChar cha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Textplatzhalter 8">
            <a:extLst>
              <a:ext uri="{FF2B5EF4-FFF2-40B4-BE49-F238E27FC236}">
                <a16:creationId xmlns:a16="http://schemas.microsoft.com/office/drawing/2014/main" id="{5AD258E6-90EA-8780-8FD4-764448821EC5}"/>
              </a:ext>
            </a:extLst>
          </p:cNvPr>
          <p:cNvSpPr>
            <a:spLocks noGrp="1"/>
          </p:cNvSpPr>
          <p:nvPr>
            <p:ph type="body" sz="quarter" idx="16"/>
          </p:nvPr>
        </p:nvSpPr>
        <p:spPr>
          <a:xfrm>
            <a:off x="293688" y="3434660"/>
            <a:ext cx="3693469" cy="699404"/>
          </a:xfrm>
          <a:prstGeom prst="rect">
            <a:avLst/>
          </a:prstGeom>
          <a:solidFill>
            <a:schemeClr val="accent6">
              <a:lumMod val="20000"/>
              <a:lumOff val="80000"/>
            </a:schemeClr>
          </a:solidFill>
        </p:spPr>
        <p:txBody>
          <a:bodyPr tIns="72000" bIns="72000" anchor="ctr">
            <a:noAutofit/>
          </a:bodyPr>
          <a:lstStyle>
            <a:lvl1pPr marL="0" indent="0">
              <a:spcBef>
                <a:spcPts val="0"/>
              </a:spcBef>
              <a:buFont typeface="Arial" panose="020B0604020202020204" pitchFamily="34" charset="0"/>
              <a:buNone/>
              <a:defRPr sz="2000">
                <a:latin typeface="+mj-lt"/>
              </a:defRPr>
            </a:lvl1pPr>
          </a:lstStyle>
          <a:p>
            <a:pPr lvl="0"/>
            <a:r>
              <a:rPr lang="de-DE"/>
              <a:t>Mastertextformat bearbeiten</a:t>
            </a:r>
          </a:p>
        </p:txBody>
      </p:sp>
      <p:sp>
        <p:nvSpPr>
          <p:cNvPr id="15" name="Inhaltsplatzhalter 15">
            <a:extLst>
              <a:ext uri="{FF2B5EF4-FFF2-40B4-BE49-F238E27FC236}">
                <a16:creationId xmlns:a16="http://schemas.microsoft.com/office/drawing/2014/main" id="{8C745EEA-550D-332C-B804-146346D2E35D}"/>
              </a:ext>
            </a:extLst>
          </p:cNvPr>
          <p:cNvSpPr>
            <a:spLocks noGrp="1"/>
          </p:cNvSpPr>
          <p:nvPr>
            <p:ph sz="quarter" idx="32"/>
          </p:nvPr>
        </p:nvSpPr>
        <p:spPr>
          <a:xfrm>
            <a:off x="4246565" y="4311352"/>
            <a:ext cx="3693428" cy="1952053"/>
          </a:xfrm>
          <a:prstGeom prst="rect">
            <a:avLst/>
          </a:prstGeom>
        </p:spPr>
        <p:txBody>
          <a:bodyPr tIns="72000" bIns="72000"/>
          <a:lstStyle>
            <a:lvl1pPr>
              <a:defRPr sz="1800"/>
            </a:lvl1pPr>
            <a:lvl2pPr marL="685611" indent="-228537">
              <a:buFont typeface="Symbol" panose="05050102010706020507" pitchFamily="18" charset="2"/>
              <a:buChar char="-"/>
              <a:defRPr sz="1600"/>
            </a:lvl2pPr>
            <a:lvl3pPr>
              <a:defRPr sz="1400"/>
            </a:lvl3pPr>
            <a:lvl4pPr marL="1599760" indent="-228537">
              <a:buFont typeface="Symbol" panose="05050102010706020507" pitchFamily="18" charset="2"/>
              <a:buChar cha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Textplatzhalter 8">
            <a:extLst>
              <a:ext uri="{FF2B5EF4-FFF2-40B4-BE49-F238E27FC236}">
                <a16:creationId xmlns:a16="http://schemas.microsoft.com/office/drawing/2014/main" id="{1203CD20-596F-9F22-A95E-7EF17B2CFFDF}"/>
              </a:ext>
            </a:extLst>
          </p:cNvPr>
          <p:cNvSpPr>
            <a:spLocks noGrp="1"/>
          </p:cNvSpPr>
          <p:nvPr>
            <p:ph type="body" sz="quarter" idx="33"/>
          </p:nvPr>
        </p:nvSpPr>
        <p:spPr>
          <a:xfrm>
            <a:off x="4246563" y="3434660"/>
            <a:ext cx="3693469" cy="699404"/>
          </a:xfrm>
          <a:prstGeom prst="rect">
            <a:avLst/>
          </a:prstGeom>
          <a:solidFill>
            <a:schemeClr val="accent6">
              <a:lumMod val="20000"/>
              <a:lumOff val="80000"/>
            </a:schemeClr>
          </a:solidFill>
        </p:spPr>
        <p:txBody>
          <a:bodyPr tIns="72000" bIns="72000" anchor="ctr">
            <a:noAutofit/>
          </a:bodyPr>
          <a:lstStyle>
            <a:lvl1pPr marL="0" indent="0">
              <a:spcBef>
                <a:spcPts val="0"/>
              </a:spcBef>
              <a:buFont typeface="Arial" panose="020B0604020202020204" pitchFamily="34" charset="0"/>
              <a:buNone/>
              <a:defRPr sz="2000">
                <a:latin typeface="+mj-lt"/>
              </a:defRPr>
            </a:lvl1pPr>
          </a:lstStyle>
          <a:p>
            <a:pPr lvl="0"/>
            <a:r>
              <a:rPr lang="de-DE"/>
              <a:t>Mastertextformat bearbeiten</a:t>
            </a:r>
          </a:p>
        </p:txBody>
      </p:sp>
      <p:sp>
        <p:nvSpPr>
          <p:cNvPr id="17" name="Inhaltsplatzhalter 15">
            <a:extLst>
              <a:ext uri="{FF2B5EF4-FFF2-40B4-BE49-F238E27FC236}">
                <a16:creationId xmlns:a16="http://schemas.microsoft.com/office/drawing/2014/main" id="{DC54A44D-77AE-3B41-55D8-5B10E9A9F45A}"/>
              </a:ext>
            </a:extLst>
          </p:cNvPr>
          <p:cNvSpPr>
            <a:spLocks noGrp="1"/>
          </p:cNvSpPr>
          <p:nvPr>
            <p:ph sz="quarter" idx="34"/>
          </p:nvPr>
        </p:nvSpPr>
        <p:spPr>
          <a:xfrm>
            <a:off x="8199440" y="4311352"/>
            <a:ext cx="3693428" cy="1952053"/>
          </a:xfrm>
          <a:prstGeom prst="rect">
            <a:avLst/>
          </a:prstGeom>
        </p:spPr>
        <p:txBody>
          <a:bodyPr tIns="72000" bIns="72000"/>
          <a:lstStyle>
            <a:lvl1pPr>
              <a:defRPr sz="1800"/>
            </a:lvl1pPr>
            <a:lvl2pPr marL="685611" indent="-228537">
              <a:buFont typeface="Symbol" panose="05050102010706020507" pitchFamily="18" charset="2"/>
              <a:buChar char="-"/>
              <a:defRPr sz="1600"/>
            </a:lvl2pPr>
            <a:lvl3pPr>
              <a:defRPr sz="1400"/>
            </a:lvl3pPr>
            <a:lvl4pPr marL="1599760" indent="-228537">
              <a:buFont typeface="Symbol" panose="05050102010706020507" pitchFamily="18" charset="2"/>
              <a:buChar cha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8" name="Textplatzhalter 8">
            <a:extLst>
              <a:ext uri="{FF2B5EF4-FFF2-40B4-BE49-F238E27FC236}">
                <a16:creationId xmlns:a16="http://schemas.microsoft.com/office/drawing/2014/main" id="{3E3BFC9A-A2C0-BD66-62F9-3BDED21CB5A1}"/>
              </a:ext>
            </a:extLst>
          </p:cNvPr>
          <p:cNvSpPr>
            <a:spLocks noGrp="1"/>
          </p:cNvSpPr>
          <p:nvPr>
            <p:ph type="body" sz="quarter" idx="35"/>
          </p:nvPr>
        </p:nvSpPr>
        <p:spPr>
          <a:xfrm>
            <a:off x="8199438" y="3434660"/>
            <a:ext cx="3693469" cy="699404"/>
          </a:xfrm>
          <a:prstGeom prst="rect">
            <a:avLst/>
          </a:prstGeom>
          <a:solidFill>
            <a:schemeClr val="accent6">
              <a:lumMod val="20000"/>
              <a:lumOff val="80000"/>
            </a:schemeClr>
          </a:solidFill>
        </p:spPr>
        <p:txBody>
          <a:bodyPr tIns="72000" bIns="72000" anchor="ctr">
            <a:noAutofit/>
          </a:bodyPr>
          <a:lstStyle>
            <a:lvl1pPr marL="0" indent="0">
              <a:spcBef>
                <a:spcPts val="0"/>
              </a:spcBef>
              <a:buFont typeface="Arial" panose="020B0604020202020204" pitchFamily="34" charset="0"/>
              <a:buNone/>
              <a:defRPr sz="2000">
                <a:latin typeface="+mj-lt"/>
              </a:defRPr>
            </a:lvl1pPr>
          </a:lstStyle>
          <a:p>
            <a:pPr lvl="0"/>
            <a:r>
              <a:rPr lang="de-DE"/>
              <a:t>Mastertextformat bearbeiten</a:t>
            </a:r>
          </a:p>
        </p:txBody>
      </p:sp>
      <p:sp>
        <p:nvSpPr>
          <p:cNvPr id="19" name="Titel 18">
            <a:extLst>
              <a:ext uri="{FF2B5EF4-FFF2-40B4-BE49-F238E27FC236}">
                <a16:creationId xmlns:a16="http://schemas.microsoft.com/office/drawing/2014/main" id="{7ACE45F1-1006-3147-E6E4-E3F2D5C3215C}"/>
              </a:ext>
            </a:extLst>
          </p:cNvPr>
          <p:cNvSpPr>
            <a:spLocks noGrp="1"/>
          </p:cNvSpPr>
          <p:nvPr>
            <p:ph type="title"/>
          </p:nvPr>
        </p:nvSpPr>
        <p:spPr>
          <a:xfrm>
            <a:off x="0" y="365125"/>
            <a:ext cx="10191750" cy="885039"/>
          </a:xfrm>
          <a:prstGeom prst="rect">
            <a:avLst/>
          </a:prstGeom>
          <a:solidFill>
            <a:schemeClr val="bg1"/>
          </a:solidFill>
        </p:spPr>
        <p:txBody>
          <a:bodyPr vert="horz" wrap="square" lIns="252000" tIns="180000" rIns="0" bIns="180000" rtlCol="0" anchor="t">
            <a:spAutoFit/>
          </a:bodyPr>
          <a:lstStyle>
            <a:lvl1pPr>
              <a:defRPr lang="de-DE" sz="3200" b="0" i="0" baseline="0">
                <a:latin typeface="+mj-lt"/>
                <a:ea typeface="+mn-ea"/>
                <a:cs typeface="+mn-cs"/>
              </a:defRPr>
            </a:lvl1pPr>
          </a:lstStyle>
          <a:p>
            <a:pPr lvl="0" defTabSz="972000">
              <a:lnSpc>
                <a:spcPct val="100000"/>
              </a:lnSpc>
            </a:pPr>
            <a:r>
              <a:rPr lang="de-DE"/>
              <a:t>Mastertitelformat bearbeiten</a:t>
            </a:r>
          </a:p>
        </p:txBody>
      </p:sp>
    </p:spTree>
    <p:extLst>
      <p:ext uri="{BB962C8B-B14F-4D97-AF65-F5344CB8AC3E}">
        <p14:creationId xmlns:p14="http://schemas.microsoft.com/office/powerpoint/2010/main" val="307197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ckblatt - Bubbles 2">
    <p:bg>
      <p:bgPr>
        <a:solidFill>
          <a:schemeClr val="accent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7749166-0586-66F8-713F-7D8AACB50F45}"/>
              </a:ext>
            </a:extLst>
          </p:cNvPr>
          <p:cNvPicPr>
            <a:picLocks noChangeAspect="1"/>
          </p:cNvPicPr>
          <p:nvPr userDrawn="1"/>
        </p:nvPicPr>
        <p:blipFill>
          <a:blip r:embed="rId2"/>
          <a:stretch>
            <a:fillRect/>
          </a:stretch>
        </p:blipFill>
        <p:spPr>
          <a:xfrm flipV="1">
            <a:off x="0" y="720"/>
            <a:ext cx="12192000" cy="6856560"/>
          </a:xfrm>
          <a:prstGeom prst="rect">
            <a:avLst/>
          </a:prstGeom>
        </p:spPr>
      </p:pic>
      <p:sp>
        <p:nvSpPr>
          <p:cNvPr id="5" name="Logo Correction Shape">
            <a:extLst>
              <a:ext uri="{FF2B5EF4-FFF2-40B4-BE49-F238E27FC236}">
                <a16:creationId xmlns:a16="http://schemas.microsoft.com/office/drawing/2014/main" id="{BF360395-A693-094E-04D4-765676488419}"/>
              </a:ext>
            </a:extLst>
          </p:cNvPr>
          <p:cNvSpPr/>
          <p:nvPr userDrawn="1"/>
        </p:nvSpPr>
        <p:spPr>
          <a:xfrm>
            <a:off x="7942800" y="3842475"/>
            <a:ext cx="2138400" cy="2527200"/>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en-US" baseline="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3429000"/>
            <a:ext cx="10080625" cy="2952750"/>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0625" h="3304175">
                <a:moveTo>
                  <a:pt x="8040001" y="2527200"/>
                </a:moveTo>
                <a:lnTo>
                  <a:pt x="8040001" y="3198076"/>
                </a:lnTo>
                <a:lnTo>
                  <a:pt x="9963095" y="3198076"/>
                </a:lnTo>
                <a:lnTo>
                  <a:pt x="9963095" y="2527200"/>
                </a:lnTo>
                <a:close/>
                <a:moveTo>
                  <a:pt x="0" y="0"/>
                </a:moveTo>
                <a:lnTo>
                  <a:pt x="10080625" y="0"/>
                </a:lnTo>
                <a:lnTo>
                  <a:pt x="10080625" y="3304175"/>
                </a:lnTo>
                <a:lnTo>
                  <a:pt x="0" y="3304175"/>
                </a:lnTo>
                <a:close/>
              </a:path>
            </a:pathLst>
          </a:custGeom>
          <a:solidFill>
            <a:schemeClr val="bg1"/>
          </a:solidFill>
        </p:spPr>
        <p:txBody>
          <a:bodyPr wrap="square" lIns="360000" tIns="180000" rIns="360000" bIns="0">
            <a:noAutofit/>
          </a:bodyPr>
          <a:lstStyle>
            <a:lvl1pPr>
              <a:defRPr sz="4800">
                <a:latin typeface="+mj-lt"/>
              </a:defRPr>
            </a:lvl1pPr>
          </a:lstStyle>
          <a:p>
            <a:r>
              <a:rPr lang="de-DE" noProof="0"/>
              <a:t>Präsentationstitel einfügen</a:t>
            </a:r>
            <a:endParaRPr lang="en-US"/>
          </a:p>
        </p:txBody>
      </p:sp>
      <p:sp>
        <p:nvSpPr>
          <p:cNvPr id="8" name="Subtitle 1">
            <a:extLst>
              <a:ext uri="{FF2B5EF4-FFF2-40B4-BE49-F238E27FC236}">
                <a16:creationId xmlns:a16="http://schemas.microsoft.com/office/drawing/2014/main" id="{34BCE287-45BD-0C25-8F10-32A17221687C}"/>
              </a:ext>
            </a:extLst>
          </p:cNvPr>
          <p:cNvSpPr>
            <a:spLocks noGrp="1"/>
          </p:cNvSpPr>
          <p:nvPr>
            <p:ph type="subTitle" sz="quarter" idx="1" hasCustomPrompt="1"/>
          </p:nvPr>
        </p:nvSpPr>
        <p:spPr>
          <a:xfrm>
            <a:off x="361200" y="4968212"/>
            <a:ext cx="5637963" cy="307777"/>
          </a:xfrm>
          <a:prstGeom prst="rect">
            <a:avLst/>
          </a:prstGeom>
        </p:spPr>
        <p:txBody>
          <a:bodyPr lIns="0" tIns="0" rIns="0" bIns="0" anchor="b">
            <a:spAutoFit/>
          </a:bodyPr>
          <a:lstStyle>
            <a:lvl1pPr marL="0" indent="0">
              <a:lnSpc>
                <a:spcPct val="100000"/>
              </a:lnSpc>
              <a:spcBef>
                <a:spcPts val="0"/>
              </a:spcBef>
              <a:spcAft>
                <a:spcPts val="0"/>
              </a:spcAft>
              <a:buFontTx/>
              <a:buNone/>
              <a:defRPr sz="2000" baseline="0">
                <a:solidFill>
                  <a:schemeClr val="tx1"/>
                </a:solidFill>
                <a:latin typeface="+mj-lt"/>
                <a:cs typeface="Segoe UI" panose="020B0502040204020203" pitchFamily="34" charset="0"/>
              </a:defRPr>
            </a:lvl1pPr>
          </a:lstStyle>
          <a:p>
            <a:pPr marL="228537" lvl="0" indent="-228537">
              <a:spcBef>
                <a:spcPts val="0"/>
              </a:spcBef>
              <a:spcAft>
                <a:spcPts val="0"/>
              </a:spcAft>
            </a:pPr>
            <a:r>
              <a:rPr lang="de-DE" noProof="0"/>
              <a:t>Untertitel einfügen</a:t>
            </a:r>
          </a:p>
        </p:txBody>
      </p:sp>
      <p:sp>
        <p:nvSpPr>
          <p:cNvPr id="9" name="Text Placeholder 11">
            <a:extLst>
              <a:ext uri="{FF2B5EF4-FFF2-40B4-BE49-F238E27FC236}">
                <a16:creationId xmlns:a16="http://schemas.microsoft.com/office/drawing/2014/main" id="{088054BF-F766-FAC3-D862-DB78A99E36A0}"/>
              </a:ext>
            </a:extLst>
          </p:cNvPr>
          <p:cNvSpPr>
            <a:spLocks noGrp="1"/>
          </p:cNvSpPr>
          <p:nvPr>
            <p:ph type="body" sz="quarter" idx="11" hasCustomPrompt="1"/>
          </p:nvPr>
        </p:nvSpPr>
        <p:spPr>
          <a:xfrm>
            <a:off x="361200" y="5782825"/>
            <a:ext cx="5637963" cy="152349"/>
          </a:xfrm>
          <a:prstGeom prst="rect">
            <a:avLst/>
          </a:prstGeom>
        </p:spPr>
        <p:txBody>
          <a:bodyPr lIns="0" tIns="0" rIns="0" bIns="0" anchor="b">
            <a:noAutofit/>
          </a:bodyPr>
          <a:lstStyle>
            <a:lvl1pPr marL="0" indent="0">
              <a:buNone/>
              <a:defRPr sz="1100" baseline="0">
                <a:latin typeface="+mn-lt"/>
                <a:cs typeface="Segoe UI" panose="020B0502040204020203" pitchFamily="34" charset="0"/>
              </a:defRPr>
            </a:lvl1pPr>
          </a:lstStyle>
          <a:p>
            <a:pPr lvl="0"/>
            <a:r>
              <a:rPr lang="de-DE" noProof="0"/>
              <a:t>Zusätzliche Informationen (Präsentator / Datum Anlass)</a:t>
            </a:r>
          </a:p>
        </p:txBody>
      </p:sp>
      <p:pic>
        <p:nvPicPr>
          <p:cNvPr id="2" name="Grafik 1">
            <a:extLst>
              <a:ext uri="{FF2B5EF4-FFF2-40B4-BE49-F238E27FC236}">
                <a16:creationId xmlns:a16="http://schemas.microsoft.com/office/drawing/2014/main" id="{B624BCCF-FE93-F63A-9971-361ADEFFA641}"/>
              </a:ext>
            </a:extLst>
          </p:cNvPr>
          <p:cNvPicPr>
            <a:picLocks noChangeAspect="1"/>
          </p:cNvPicPr>
          <p:nvPr userDrawn="1"/>
        </p:nvPicPr>
        <p:blipFill>
          <a:blip r:embed="rId3"/>
          <a:stretch>
            <a:fillRect/>
          </a:stretch>
        </p:blipFill>
        <p:spPr>
          <a:xfrm>
            <a:off x="7849931" y="5576488"/>
            <a:ext cx="2324137" cy="864000"/>
          </a:xfrm>
          <a:prstGeom prst="rect">
            <a:avLst/>
          </a:prstGeom>
        </p:spPr>
      </p:pic>
    </p:spTree>
    <p:extLst>
      <p:ext uri="{BB962C8B-B14F-4D97-AF65-F5344CB8AC3E}">
        <p14:creationId xmlns:p14="http://schemas.microsoft.com/office/powerpoint/2010/main" val="47765141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 - 4 Spalten mit Bildern &amp; Text">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8B0AF23-C419-DA1E-5005-B46CD62522B8}"/>
              </a:ext>
            </a:extLst>
          </p:cNvPr>
          <p:cNvSpPr>
            <a:spLocks noGrp="1"/>
          </p:cNvSpPr>
          <p:nvPr>
            <p:ph type="ftr" sz="quarter" idx="10"/>
          </p:nvPr>
        </p:nvSpPr>
        <p:spPr/>
        <p:txBody>
          <a:bodyPr/>
          <a:lstStyle/>
          <a:p>
            <a:r>
              <a:rPr lang="de-DE"/>
              <a:t>ESCRIBA Enterprise Document Services (EDS)</a:t>
            </a:r>
          </a:p>
        </p:txBody>
      </p:sp>
      <p:sp>
        <p:nvSpPr>
          <p:cNvPr id="4" name="Foliennummernplatzhalter 3">
            <a:extLst>
              <a:ext uri="{FF2B5EF4-FFF2-40B4-BE49-F238E27FC236}">
                <a16:creationId xmlns:a16="http://schemas.microsoft.com/office/drawing/2014/main" id="{4CBC539B-52AE-3890-159A-4EC9777AE1D6}"/>
              </a:ext>
            </a:extLst>
          </p:cNvPr>
          <p:cNvSpPr>
            <a:spLocks noGrp="1"/>
          </p:cNvSpPr>
          <p:nvPr>
            <p:ph type="sldNum" sz="quarter" idx="11"/>
          </p:nvPr>
        </p:nvSpPr>
        <p:spPr/>
        <p:txBody>
          <a:bodyPr/>
          <a:lstStyle/>
          <a:p>
            <a:fld id="{E0FFD76A-61C5-4AB2-9CD0-3FE001818D6D}" type="slidenum">
              <a:rPr lang="de-DE" smtClean="0"/>
              <a:pPr/>
              <a:t>‹#›</a:t>
            </a:fld>
            <a:endParaRPr lang="de-DE"/>
          </a:p>
        </p:txBody>
      </p:sp>
      <p:sp>
        <p:nvSpPr>
          <p:cNvPr id="7" name="Titel 1">
            <a:extLst>
              <a:ext uri="{FF2B5EF4-FFF2-40B4-BE49-F238E27FC236}">
                <a16:creationId xmlns:a16="http://schemas.microsoft.com/office/drawing/2014/main" id="{EABF2974-A035-9A13-E8A5-B31B64D72E81}"/>
              </a:ext>
            </a:extLst>
          </p:cNvPr>
          <p:cNvSpPr>
            <a:spLocks noGrp="1"/>
          </p:cNvSpPr>
          <p:nvPr>
            <p:ph type="title"/>
          </p:nvPr>
        </p:nvSpPr>
        <p:spPr>
          <a:xfrm>
            <a:off x="227012" y="228600"/>
            <a:ext cx="11737976" cy="443198"/>
          </a:xfrm>
          <a:prstGeom prst="rect">
            <a:avLst/>
          </a:prstGeom>
        </p:spPr>
        <p:txBody>
          <a:bodyPr wrap="square" lIns="0" tIns="0" rIns="0" bIns="0">
            <a:noAutofit/>
          </a:bodyPr>
          <a:lstStyle>
            <a:lvl1pPr>
              <a:defRPr sz="3200"/>
            </a:lvl1pPr>
          </a:lstStyle>
          <a:p>
            <a:r>
              <a:rPr lang="de-DE"/>
              <a:t>Mastertitelformat bearbeiten</a:t>
            </a:r>
          </a:p>
        </p:txBody>
      </p:sp>
      <p:sp>
        <p:nvSpPr>
          <p:cNvPr id="13" name="Textplatzhalter 12">
            <a:extLst>
              <a:ext uri="{FF2B5EF4-FFF2-40B4-BE49-F238E27FC236}">
                <a16:creationId xmlns:a16="http://schemas.microsoft.com/office/drawing/2014/main" id="{56E436A8-4DD6-2BDB-ED71-CA19497F6C6B}"/>
              </a:ext>
            </a:extLst>
          </p:cNvPr>
          <p:cNvSpPr>
            <a:spLocks noGrp="1"/>
          </p:cNvSpPr>
          <p:nvPr>
            <p:ph type="body" sz="quarter" idx="13" hasCustomPrompt="1"/>
          </p:nvPr>
        </p:nvSpPr>
        <p:spPr>
          <a:xfrm>
            <a:off x="227013" y="733425"/>
            <a:ext cx="11737975" cy="360099"/>
          </a:xfrm>
          <a:prstGeom prst="rect">
            <a:avLst/>
          </a:prstGeom>
        </p:spPr>
        <p:txBody>
          <a:bodyPr lIns="0" tIns="0" rIns="0" bIns="0">
            <a:spAutoFit/>
          </a:bodyPr>
          <a:lstStyle>
            <a:lvl1pPr marL="0" indent="0">
              <a:buNone/>
              <a:defRPr lang="de-DE" sz="2600" dirty="0">
                <a:solidFill>
                  <a:schemeClr val="accent1">
                    <a:lumMod val="75000"/>
                  </a:schemeClr>
                </a:solidFill>
              </a:defRPr>
            </a:lvl1pPr>
          </a:lstStyle>
          <a:p>
            <a:pPr marL="228537" lvl="0" indent="-228537">
              <a:spcBef>
                <a:spcPts val="0"/>
              </a:spcBef>
            </a:pPr>
            <a:r>
              <a:rPr lang="de-DE"/>
              <a:t>Untertitel</a:t>
            </a:r>
          </a:p>
        </p:txBody>
      </p:sp>
      <p:sp>
        <p:nvSpPr>
          <p:cNvPr id="5" name="Textplatzhalter 4">
            <a:extLst>
              <a:ext uri="{FF2B5EF4-FFF2-40B4-BE49-F238E27FC236}">
                <a16:creationId xmlns:a16="http://schemas.microsoft.com/office/drawing/2014/main" id="{8292FB49-96E8-F410-84CD-AD47B89C20E6}"/>
              </a:ext>
            </a:extLst>
          </p:cNvPr>
          <p:cNvSpPr>
            <a:spLocks noGrp="1"/>
          </p:cNvSpPr>
          <p:nvPr>
            <p:ph type="body" sz="quarter" idx="14"/>
          </p:nvPr>
        </p:nvSpPr>
        <p:spPr>
          <a:xfrm>
            <a:off x="227012" y="2878275"/>
            <a:ext cx="2700000" cy="3385130"/>
          </a:xfrm>
          <a:prstGeom prst="rect">
            <a:avLst/>
          </a:prstGeom>
          <a:solidFill>
            <a:schemeClr val="bg2"/>
          </a:solidFill>
        </p:spPr>
        <p:txBody>
          <a:bodyPr tIns="180000" bIns="72000"/>
          <a:lstStyle>
            <a:lvl1pPr>
              <a:defRPr sz="1800"/>
            </a:lvl1pPr>
            <a:lvl2pPr marL="685611" indent="-228537">
              <a:buFont typeface="Symbol" panose="05050102010706020507" pitchFamily="18" charset="2"/>
              <a:buChar char="-"/>
              <a:defRPr sz="1600"/>
            </a:lvl2pPr>
            <a:lvl3pPr>
              <a:defRPr sz="1400"/>
            </a:lvl3pPr>
            <a:lvl4pPr marL="1371223" indent="0">
              <a:buFont typeface="Symbol" panose="05050102010706020507" pitchFamily="18" charset="2"/>
              <a:buNone/>
              <a:defRPr sz="1200"/>
            </a:lvl4pPr>
            <a:lvl5pPr>
              <a:defRPr sz="1200"/>
            </a:lvl5pPr>
          </a:lstStyle>
          <a:p>
            <a:pPr lvl="0"/>
            <a:r>
              <a:rPr lang="de-DE"/>
              <a:t>Mastertextformat bearbeiten</a:t>
            </a:r>
          </a:p>
          <a:p>
            <a:pPr lvl="1"/>
            <a:r>
              <a:rPr lang="de-DE"/>
              <a:t>Zweite Ebene</a:t>
            </a:r>
          </a:p>
        </p:txBody>
      </p:sp>
      <p:sp>
        <p:nvSpPr>
          <p:cNvPr id="9" name="Textplatzhalter 4">
            <a:extLst>
              <a:ext uri="{FF2B5EF4-FFF2-40B4-BE49-F238E27FC236}">
                <a16:creationId xmlns:a16="http://schemas.microsoft.com/office/drawing/2014/main" id="{906E546A-3D06-6A9D-5BDB-6459FA62EFDE}"/>
              </a:ext>
            </a:extLst>
          </p:cNvPr>
          <p:cNvSpPr>
            <a:spLocks noGrp="1"/>
          </p:cNvSpPr>
          <p:nvPr>
            <p:ph type="body" sz="quarter" idx="15"/>
          </p:nvPr>
        </p:nvSpPr>
        <p:spPr>
          <a:xfrm>
            <a:off x="3234806" y="2878275"/>
            <a:ext cx="2700000" cy="3385130"/>
          </a:xfrm>
          <a:prstGeom prst="rect">
            <a:avLst/>
          </a:prstGeom>
          <a:solidFill>
            <a:schemeClr val="bg2"/>
          </a:solidFill>
        </p:spPr>
        <p:txBody>
          <a:bodyPr tIns="180000" bIns="72000"/>
          <a:lstStyle>
            <a:lvl1pPr>
              <a:defRPr sz="1800"/>
            </a:lvl1pPr>
            <a:lvl2pPr marL="685611" indent="-228537">
              <a:buFont typeface="Symbol" panose="05050102010706020507" pitchFamily="18" charset="2"/>
              <a:buChar char="-"/>
              <a:defRPr sz="1600"/>
            </a:lvl2pPr>
            <a:lvl3pPr>
              <a:defRPr sz="1400"/>
            </a:lvl3pPr>
            <a:lvl4pPr marL="1371223" indent="0">
              <a:buFont typeface="Symbol" panose="05050102010706020507" pitchFamily="18" charset="2"/>
              <a:buNone/>
              <a:defRPr sz="1200"/>
            </a:lvl4pPr>
            <a:lvl5pPr>
              <a:defRPr sz="1200"/>
            </a:lvl5pPr>
          </a:lstStyle>
          <a:p>
            <a:pPr lvl="0"/>
            <a:r>
              <a:rPr lang="de-DE"/>
              <a:t>Mastertextformat bearbeiten</a:t>
            </a:r>
          </a:p>
          <a:p>
            <a:pPr lvl="1"/>
            <a:r>
              <a:rPr lang="de-DE"/>
              <a:t>Zweite Ebene</a:t>
            </a:r>
          </a:p>
        </p:txBody>
      </p:sp>
      <p:sp>
        <p:nvSpPr>
          <p:cNvPr id="10" name="Textplatzhalter 4">
            <a:extLst>
              <a:ext uri="{FF2B5EF4-FFF2-40B4-BE49-F238E27FC236}">
                <a16:creationId xmlns:a16="http://schemas.microsoft.com/office/drawing/2014/main" id="{A9235686-19C5-9BAB-7D55-FEC4E842E1CE}"/>
              </a:ext>
            </a:extLst>
          </p:cNvPr>
          <p:cNvSpPr>
            <a:spLocks noGrp="1"/>
          </p:cNvSpPr>
          <p:nvPr>
            <p:ph type="body" sz="quarter" idx="16"/>
          </p:nvPr>
        </p:nvSpPr>
        <p:spPr>
          <a:xfrm>
            <a:off x="6242600" y="2878275"/>
            <a:ext cx="2700000" cy="3385130"/>
          </a:xfrm>
          <a:prstGeom prst="rect">
            <a:avLst/>
          </a:prstGeom>
          <a:solidFill>
            <a:schemeClr val="bg2"/>
          </a:solidFill>
        </p:spPr>
        <p:txBody>
          <a:bodyPr tIns="180000" bIns="72000"/>
          <a:lstStyle>
            <a:lvl1pPr>
              <a:defRPr sz="1800"/>
            </a:lvl1pPr>
            <a:lvl2pPr marL="685611" indent="-228537">
              <a:buFont typeface="Symbol" panose="05050102010706020507" pitchFamily="18" charset="2"/>
              <a:buChar char="-"/>
              <a:defRPr sz="1600"/>
            </a:lvl2pPr>
            <a:lvl3pPr>
              <a:defRPr sz="1400"/>
            </a:lvl3pPr>
            <a:lvl4pPr marL="1371223" indent="0">
              <a:buFont typeface="Symbol" panose="05050102010706020507" pitchFamily="18" charset="2"/>
              <a:buNone/>
              <a:defRPr sz="1200"/>
            </a:lvl4pPr>
            <a:lvl5pPr>
              <a:defRPr sz="1200"/>
            </a:lvl5pPr>
          </a:lstStyle>
          <a:p>
            <a:pPr lvl="0"/>
            <a:r>
              <a:rPr lang="de-DE"/>
              <a:t>Mastertextformat bearbeiten</a:t>
            </a:r>
          </a:p>
          <a:p>
            <a:pPr lvl="1"/>
            <a:r>
              <a:rPr lang="de-DE"/>
              <a:t>Zweite Ebene</a:t>
            </a:r>
          </a:p>
        </p:txBody>
      </p:sp>
      <p:sp>
        <p:nvSpPr>
          <p:cNvPr id="11" name="Textplatzhalter 4">
            <a:extLst>
              <a:ext uri="{FF2B5EF4-FFF2-40B4-BE49-F238E27FC236}">
                <a16:creationId xmlns:a16="http://schemas.microsoft.com/office/drawing/2014/main" id="{21CF92D8-B6CA-888A-ECE2-62449246AB5E}"/>
              </a:ext>
            </a:extLst>
          </p:cNvPr>
          <p:cNvSpPr>
            <a:spLocks noGrp="1"/>
          </p:cNvSpPr>
          <p:nvPr>
            <p:ph type="body" sz="quarter" idx="17"/>
          </p:nvPr>
        </p:nvSpPr>
        <p:spPr>
          <a:xfrm>
            <a:off x="9250393" y="2878275"/>
            <a:ext cx="2700000" cy="3385130"/>
          </a:xfrm>
          <a:prstGeom prst="rect">
            <a:avLst/>
          </a:prstGeom>
          <a:solidFill>
            <a:schemeClr val="bg2"/>
          </a:solidFill>
        </p:spPr>
        <p:txBody>
          <a:bodyPr tIns="180000" bIns="72000"/>
          <a:lstStyle>
            <a:lvl1pPr>
              <a:defRPr sz="1800"/>
            </a:lvl1pPr>
            <a:lvl2pPr marL="685611" indent="-228537">
              <a:buFont typeface="Symbol" panose="05050102010706020507" pitchFamily="18" charset="2"/>
              <a:buChar char="-"/>
              <a:defRPr sz="1600"/>
            </a:lvl2pPr>
            <a:lvl3pPr>
              <a:defRPr sz="1400"/>
            </a:lvl3pPr>
            <a:lvl4pPr marL="1371223" indent="0">
              <a:buFont typeface="Symbol" panose="05050102010706020507" pitchFamily="18" charset="2"/>
              <a:buNone/>
              <a:defRPr sz="1200"/>
            </a:lvl4pPr>
            <a:lvl5pPr>
              <a:defRPr sz="1200"/>
            </a:lvl5pPr>
          </a:lstStyle>
          <a:p>
            <a:pPr lvl="0"/>
            <a:r>
              <a:rPr lang="de-DE"/>
              <a:t>Mastertextformat bearbeiten</a:t>
            </a:r>
          </a:p>
          <a:p>
            <a:pPr lvl="1"/>
            <a:r>
              <a:rPr lang="de-DE"/>
              <a:t>Zweite Ebene</a:t>
            </a:r>
          </a:p>
        </p:txBody>
      </p:sp>
      <p:sp>
        <p:nvSpPr>
          <p:cNvPr id="14" name="Bildplatzhalter 13">
            <a:extLst>
              <a:ext uri="{FF2B5EF4-FFF2-40B4-BE49-F238E27FC236}">
                <a16:creationId xmlns:a16="http://schemas.microsoft.com/office/drawing/2014/main" id="{CE929464-915B-EEED-3E51-4A314EF4902B}"/>
              </a:ext>
            </a:extLst>
          </p:cNvPr>
          <p:cNvSpPr>
            <a:spLocks noGrp="1"/>
          </p:cNvSpPr>
          <p:nvPr>
            <p:ph type="pic" sz="quarter" idx="18" hasCustomPrompt="1"/>
          </p:nvPr>
        </p:nvSpPr>
        <p:spPr>
          <a:xfrm>
            <a:off x="227012" y="1438275"/>
            <a:ext cx="2700337" cy="1440000"/>
          </a:xfrm>
          <a:prstGeom prst="rect">
            <a:avLst/>
          </a:prstGeom>
        </p:spPr>
        <p:txBody>
          <a:bodyPr/>
          <a:lstStyle>
            <a:lvl1pPr marL="0" indent="0" algn="ctr">
              <a:buNone/>
              <a:defRPr sz="1400"/>
            </a:lvl1pPr>
          </a:lstStyle>
          <a:p>
            <a:pPr marL="0" marR="0" lvl="0" indent="0" algn="l" defTabSz="914149"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a:t>Icon anklicken, um ein Bild einzufügen</a:t>
            </a:r>
          </a:p>
        </p:txBody>
      </p:sp>
      <p:sp>
        <p:nvSpPr>
          <p:cNvPr id="15" name="Bildplatzhalter 13">
            <a:extLst>
              <a:ext uri="{FF2B5EF4-FFF2-40B4-BE49-F238E27FC236}">
                <a16:creationId xmlns:a16="http://schemas.microsoft.com/office/drawing/2014/main" id="{F84000C1-2E35-4385-B74F-9533F5484E5D}"/>
              </a:ext>
            </a:extLst>
          </p:cNvPr>
          <p:cNvSpPr>
            <a:spLocks noGrp="1"/>
          </p:cNvSpPr>
          <p:nvPr>
            <p:ph type="pic" sz="quarter" idx="19" hasCustomPrompt="1"/>
          </p:nvPr>
        </p:nvSpPr>
        <p:spPr>
          <a:xfrm>
            <a:off x="3234693" y="1438275"/>
            <a:ext cx="2700337" cy="1440000"/>
          </a:xfrm>
          <a:prstGeom prst="rect">
            <a:avLst/>
          </a:prstGeom>
        </p:spPr>
        <p:txBody>
          <a:bodyPr/>
          <a:lstStyle>
            <a:lvl1pPr marL="0" indent="0" algn="ctr">
              <a:buNone/>
              <a:defRPr sz="1400"/>
            </a:lvl1pPr>
          </a:lstStyle>
          <a:p>
            <a:pPr marL="0" marR="0" lvl="0" indent="0" algn="l" defTabSz="914149"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a:t>Icon anklicken, um ein Bild einzufügen</a:t>
            </a:r>
          </a:p>
        </p:txBody>
      </p:sp>
      <p:sp>
        <p:nvSpPr>
          <p:cNvPr id="16" name="Bildplatzhalter 13">
            <a:extLst>
              <a:ext uri="{FF2B5EF4-FFF2-40B4-BE49-F238E27FC236}">
                <a16:creationId xmlns:a16="http://schemas.microsoft.com/office/drawing/2014/main" id="{1A4146CA-3893-7DA8-3C05-724B268A11E6}"/>
              </a:ext>
            </a:extLst>
          </p:cNvPr>
          <p:cNvSpPr>
            <a:spLocks noGrp="1"/>
          </p:cNvSpPr>
          <p:nvPr>
            <p:ph type="pic" sz="quarter" idx="20" hasCustomPrompt="1"/>
          </p:nvPr>
        </p:nvSpPr>
        <p:spPr>
          <a:xfrm>
            <a:off x="6242374" y="1438275"/>
            <a:ext cx="2700337" cy="1440000"/>
          </a:xfrm>
          <a:prstGeom prst="rect">
            <a:avLst/>
          </a:prstGeom>
        </p:spPr>
        <p:txBody>
          <a:bodyPr/>
          <a:lstStyle>
            <a:lvl1pPr marL="0" indent="0" algn="ctr">
              <a:buNone/>
              <a:defRPr sz="1400"/>
            </a:lvl1pPr>
          </a:lstStyle>
          <a:p>
            <a:pPr marL="0" marR="0" lvl="0" indent="0" algn="l" defTabSz="914149"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a:t>Icon anklicken, um ein Bild einzufügen</a:t>
            </a:r>
          </a:p>
        </p:txBody>
      </p:sp>
      <p:sp>
        <p:nvSpPr>
          <p:cNvPr id="18" name="Bildplatzhalter 13">
            <a:extLst>
              <a:ext uri="{FF2B5EF4-FFF2-40B4-BE49-F238E27FC236}">
                <a16:creationId xmlns:a16="http://schemas.microsoft.com/office/drawing/2014/main" id="{853B927E-3CF6-2009-A8E6-04E5756C6128}"/>
              </a:ext>
            </a:extLst>
          </p:cNvPr>
          <p:cNvSpPr>
            <a:spLocks noGrp="1"/>
          </p:cNvSpPr>
          <p:nvPr>
            <p:ph type="pic" sz="quarter" idx="21" hasCustomPrompt="1"/>
          </p:nvPr>
        </p:nvSpPr>
        <p:spPr>
          <a:xfrm>
            <a:off x="9250056" y="1438275"/>
            <a:ext cx="2700337" cy="1440000"/>
          </a:xfrm>
          <a:prstGeom prst="rect">
            <a:avLst/>
          </a:prstGeom>
        </p:spPr>
        <p:txBody>
          <a:bodyPr/>
          <a:lstStyle>
            <a:lvl1pPr marL="0" indent="0" algn="ctr">
              <a:buNone/>
              <a:defRPr sz="1400"/>
            </a:lvl1pPr>
          </a:lstStyle>
          <a:p>
            <a:pPr marL="0" marR="0" lvl="0" indent="0" algn="l" defTabSz="914149"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a:t>Icon anklicken, um ein Bild einzufügen</a:t>
            </a:r>
          </a:p>
        </p:txBody>
      </p:sp>
    </p:spTree>
    <p:extLst>
      <p:ext uri="{BB962C8B-B14F-4D97-AF65-F5344CB8AC3E}">
        <p14:creationId xmlns:p14="http://schemas.microsoft.com/office/powerpoint/2010/main" val="612784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ndard - Text &amp; Laptop mit 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A43E80CC-2F5B-4894-464F-0AF6F2B79F9A}"/>
              </a:ext>
            </a:extLst>
          </p:cNvPr>
          <p:cNvSpPr>
            <a:spLocks noGrp="1"/>
          </p:cNvSpPr>
          <p:nvPr>
            <p:ph type="pic" sz="quarter" idx="15" hasCustomPrompt="1"/>
          </p:nvPr>
        </p:nvSpPr>
        <p:spPr>
          <a:xfrm>
            <a:off x="7436653" y="1824159"/>
            <a:ext cx="6094800" cy="3816000"/>
          </a:xfrm>
          <a:prstGeom prst="rect">
            <a:avLst/>
          </a:prstGeom>
          <a:noFill/>
        </p:spPr>
        <p:txBody>
          <a:bodyPr/>
          <a:lstStyle>
            <a:lvl1pPr marL="0" indent="0">
              <a:buNone/>
              <a:defRPr sz="2000"/>
            </a:lvl1pPr>
          </a:lstStyle>
          <a:p>
            <a:pPr marL="0" marR="0" lvl="0" indent="0" algn="l" defTabSz="914149"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a:t>Icon anklicken, um ein Bild einzufügen</a:t>
            </a:r>
          </a:p>
        </p:txBody>
      </p:sp>
      <p:pic>
        <p:nvPicPr>
          <p:cNvPr id="8" name="Picture 3">
            <a:extLst>
              <a:ext uri="{FF2B5EF4-FFF2-40B4-BE49-F238E27FC236}">
                <a16:creationId xmlns:a16="http://schemas.microsoft.com/office/drawing/2014/main" id="{172F2FC0-786C-0F50-E783-9A8C5CF199AB}"/>
              </a:ext>
            </a:extLst>
          </p:cNvPr>
          <p:cNvPicPr>
            <a:picLocks noChangeAspect="1"/>
          </p:cNvPicPr>
          <p:nvPr userDrawn="1"/>
        </p:nvPicPr>
        <p:blipFill>
          <a:blip r:embed="rId2" cstate="screen">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5956288" y="1035050"/>
            <a:ext cx="9050250" cy="5544000"/>
          </a:xfrm>
          <a:prstGeom prst="rect">
            <a:avLst/>
          </a:prstGeom>
        </p:spPr>
      </p:pic>
      <p:sp>
        <p:nvSpPr>
          <p:cNvPr id="2" name="Titel 1">
            <a:extLst>
              <a:ext uri="{FF2B5EF4-FFF2-40B4-BE49-F238E27FC236}">
                <a16:creationId xmlns:a16="http://schemas.microsoft.com/office/drawing/2014/main" id="{57642418-9E2E-D917-EC69-CF29F18E633F}"/>
              </a:ext>
            </a:extLst>
          </p:cNvPr>
          <p:cNvSpPr>
            <a:spLocks noGrp="1"/>
          </p:cNvSpPr>
          <p:nvPr>
            <p:ph type="title"/>
          </p:nvPr>
        </p:nvSpPr>
        <p:spPr>
          <a:xfrm>
            <a:off x="227012" y="228600"/>
            <a:ext cx="11737976" cy="443198"/>
          </a:xfrm>
          <a:prstGeom prst="rect">
            <a:avLst/>
          </a:prstGeom>
        </p:spPr>
        <p:txBody>
          <a:bodyPr wrap="square" lIns="0" tIns="0" rIns="0" bIns="0">
            <a:noAutofit/>
          </a:bodyPr>
          <a:lstStyle>
            <a:lvl1pPr>
              <a:defRPr sz="3200"/>
            </a:lvl1pPr>
          </a:lstStyle>
          <a:p>
            <a:r>
              <a:rPr lang="de-DE"/>
              <a:t>Mastertitelformat bearbeiten</a:t>
            </a:r>
          </a:p>
        </p:txBody>
      </p:sp>
      <p:sp>
        <p:nvSpPr>
          <p:cNvPr id="6" name="Fußzeilenplatzhalter 5">
            <a:extLst>
              <a:ext uri="{FF2B5EF4-FFF2-40B4-BE49-F238E27FC236}">
                <a16:creationId xmlns:a16="http://schemas.microsoft.com/office/drawing/2014/main" id="{5F9885C7-F816-0B23-7977-EC1405B4D6FB}"/>
              </a:ext>
            </a:extLst>
          </p:cNvPr>
          <p:cNvSpPr>
            <a:spLocks noGrp="1"/>
          </p:cNvSpPr>
          <p:nvPr>
            <p:ph type="ftr" sz="quarter" idx="3"/>
          </p:nvPr>
        </p:nvSpPr>
        <p:spPr>
          <a:xfrm>
            <a:off x="971595" y="6569962"/>
            <a:ext cx="7956000" cy="123111"/>
          </a:xfrm>
          <a:prstGeom prst="rect">
            <a:avLst/>
          </a:prstGeom>
        </p:spPr>
        <p:txBody>
          <a:bodyPr wrap="square" lIns="0" tIns="0" rIns="0" bIns="0">
            <a:spAutoFit/>
          </a:bodyPr>
          <a:lstStyle>
            <a:lvl1pPr>
              <a:defRPr lang="de-DE" sz="800" b="0" i="0" kern="0" spc="0" baseline="0">
                <a:latin typeface="+mj-lt"/>
                <a:ea typeface="EB Garamond" pitchFamily="2" charset="0"/>
                <a:cs typeface="Rubik Medium" pitchFamily="2" charset="-79"/>
              </a:defRPr>
            </a:lvl1pPr>
          </a:lstStyle>
          <a:p>
            <a:r>
              <a:rPr lang="de-DE"/>
              <a:t>ESCRIBA Enterprise Document Services (EDS)</a:t>
            </a:r>
          </a:p>
        </p:txBody>
      </p:sp>
      <p:sp>
        <p:nvSpPr>
          <p:cNvPr id="7" name="Foliennummernplatzhalter 6">
            <a:extLst>
              <a:ext uri="{FF2B5EF4-FFF2-40B4-BE49-F238E27FC236}">
                <a16:creationId xmlns:a16="http://schemas.microsoft.com/office/drawing/2014/main" id="{D4D15538-60F8-D5AD-65D1-783B5D2CA2F4}"/>
              </a:ext>
            </a:extLst>
          </p:cNvPr>
          <p:cNvSpPr>
            <a:spLocks noGrp="1"/>
          </p:cNvSpPr>
          <p:nvPr>
            <p:ph type="sldNum" sz="quarter" idx="4"/>
          </p:nvPr>
        </p:nvSpPr>
        <p:spPr>
          <a:xfrm>
            <a:off x="227013" y="6569962"/>
            <a:ext cx="463127" cy="123111"/>
          </a:xfrm>
          <a:prstGeom prst="rect">
            <a:avLst/>
          </a:prstGeom>
          <a:noFill/>
        </p:spPr>
        <p:txBody>
          <a:bodyPr wrap="square" lIns="0" tIns="0" rIns="0" bIns="0" rtlCol="0">
            <a:spAutoFit/>
          </a:bodyPr>
          <a:lstStyle>
            <a:lvl1pPr algn="l">
              <a:defRPr lang="de-DE" sz="800" b="0" i="0" kern="0" spc="0" baseline="0" smtClean="0">
                <a:latin typeface="+mj-lt"/>
                <a:ea typeface="EB Garamond" pitchFamily="2" charset="0"/>
                <a:cs typeface="Prompt" charset="0"/>
              </a:defRPr>
            </a:lvl1pPr>
          </a:lstStyle>
          <a:p>
            <a:fld id="{E0FFD76A-61C5-4AB2-9CD0-3FE001818D6D}" type="slidenum">
              <a:rPr lang="de-DE" smtClean="0"/>
              <a:pPr/>
              <a:t>‹#›</a:t>
            </a:fld>
            <a:endParaRPr lang="de-DE"/>
          </a:p>
        </p:txBody>
      </p:sp>
      <p:sp>
        <p:nvSpPr>
          <p:cNvPr id="4" name="Inhaltsplatzhalter 15">
            <a:extLst>
              <a:ext uri="{FF2B5EF4-FFF2-40B4-BE49-F238E27FC236}">
                <a16:creationId xmlns:a16="http://schemas.microsoft.com/office/drawing/2014/main" id="{1C0C0C36-82E4-00B7-432E-4EB60373A439}"/>
              </a:ext>
            </a:extLst>
          </p:cNvPr>
          <p:cNvSpPr>
            <a:spLocks noGrp="1"/>
          </p:cNvSpPr>
          <p:nvPr>
            <p:ph sz="quarter" idx="14"/>
          </p:nvPr>
        </p:nvSpPr>
        <p:spPr>
          <a:xfrm>
            <a:off x="227013" y="1466850"/>
            <a:ext cx="5868987" cy="4676775"/>
          </a:xfrm>
          <a:prstGeom prst="rect">
            <a:avLst/>
          </a:prstGeom>
        </p:spPr>
        <p:txBody>
          <a:bodyPr lIns="0" tIns="0" rIns="0" bIns="0"/>
          <a:lstStyle>
            <a:lvl1pPr>
              <a:defRPr sz="2000"/>
            </a:lvl1pPr>
            <a:lvl2pPr marL="685611" indent="-228537">
              <a:buFont typeface="Symbol" panose="05050102010706020507" pitchFamily="18" charset="2"/>
              <a:buChar char="-"/>
              <a:defRPr sz="1800"/>
            </a:lvl2pPr>
            <a:lvl3pPr>
              <a:defRPr sz="1600"/>
            </a:lvl3pPr>
            <a:lvl4pPr marL="1599760" indent="-228537">
              <a:buFont typeface="Symbol" panose="05050102010706020507" pitchFamily="18" charset="2"/>
              <a:buChar cha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99204561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ndard - Text &amp; Devices mit Bi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5782DD2A-B14B-CAED-3F7A-0BF623C781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1607" y="3096257"/>
            <a:ext cx="1535093" cy="3077915"/>
          </a:xfrm>
          <a:prstGeom prst="rect">
            <a:avLst/>
          </a:prstGeom>
        </p:spPr>
      </p:pic>
      <p:sp>
        <p:nvSpPr>
          <p:cNvPr id="10" name="Bildplatzhalter 9">
            <a:extLst>
              <a:ext uri="{FF2B5EF4-FFF2-40B4-BE49-F238E27FC236}">
                <a16:creationId xmlns:a16="http://schemas.microsoft.com/office/drawing/2014/main" id="{A43E80CC-2F5B-4894-464F-0AF6F2B79F9A}"/>
              </a:ext>
            </a:extLst>
          </p:cNvPr>
          <p:cNvSpPr>
            <a:spLocks noGrp="1"/>
          </p:cNvSpPr>
          <p:nvPr>
            <p:ph type="pic" sz="quarter" idx="15" hasCustomPrompt="1"/>
          </p:nvPr>
        </p:nvSpPr>
        <p:spPr>
          <a:xfrm>
            <a:off x="8586046" y="1884466"/>
            <a:ext cx="2915901" cy="3875545"/>
          </a:xfrm>
          <a:prstGeom prst="rect">
            <a:avLst/>
          </a:prstGeom>
          <a:noFill/>
        </p:spPr>
        <p:txBody>
          <a:bodyPr/>
          <a:lstStyle>
            <a:lvl1pPr marL="0" indent="0">
              <a:buNone/>
              <a:defRPr sz="2000"/>
            </a:lvl1pPr>
          </a:lstStyle>
          <a:p>
            <a:pPr marL="0" marR="0" lvl="0" indent="0" algn="l" defTabSz="914149"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a:t>Icon anklicken, um ein Bild einzufügen</a:t>
            </a:r>
          </a:p>
        </p:txBody>
      </p:sp>
      <p:sp>
        <p:nvSpPr>
          <p:cNvPr id="2" name="Titel 1">
            <a:extLst>
              <a:ext uri="{FF2B5EF4-FFF2-40B4-BE49-F238E27FC236}">
                <a16:creationId xmlns:a16="http://schemas.microsoft.com/office/drawing/2014/main" id="{57642418-9E2E-D917-EC69-CF29F18E633F}"/>
              </a:ext>
            </a:extLst>
          </p:cNvPr>
          <p:cNvSpPr>
            <a:spLocks noGrp="1"/>
          </p:cNvSpPr>
          <p:nvPr>
            <p:ph type="title"/>
          </p:nvPr>
        </p:nvSpPr>
        <p:spPr>
          <a:xfrm>
            <a:off x="227012" y="228600"/>
            <a:ext cx="11737976" cy="443198"/>
          </a:xfrm>
          <a:prstGeom prst="rect">
            <a:avLst/>
          </a:prstGeom>
        </p:spPr>
        <p:txBody>
          <a:bodyPr wrap="square" lIns="0" tIns="0" rIns="0" bIns="0">
            <a:noAutofit/>
          </a:bodyPr>
          <a:lstStyle>
            <a:lvl1pPr>
              <a:defRPr sz="3200"/>
            </a:lvl1pPr>
          </a:lstStyle>
          <a:p>
            <a:r>
              <a:rPr lang="de-DE"/>
              <a:t>Mastertitelformat bearbeiten</a:t>
            </a:r>
          </a:p>
        </p:txBody>
      </p:sp>
      <p:sp>
        <p:nvSpPr>
          <p:cNvPr id="6" name="Fußzeilenplatzhalter 5">
            <a:extLst>
              <a:ext uri="{FF2B5EF4-FFF2-40B4-BE49-F238E27FC236}">
                <a16:creationId xmlns:a16="http://schemas.microsoft.com/office/drawing/2014/main" id="{5F9885C7-F816-0B23-7977-EC1405B4D6FB}"/>
              </a:ext>
            </a:extLst>
          </p:cNvPr>
          <p:cNvSpPr>
            <a:spLocks noGrp="1"/>
          </p:cNvSpPr>
          <p:nvPr>
            <p:ph type="ftr" sz="quarter" idx="3"/>
          </p:nvPr>
        </p:nvSpPr>
        <p:spPr>
          <a:xfrm>
            <a:off x="971595" y="6569962"/>
            <a:ext cx="7956000" cy="123111"/>
          </a:xfrm>
          <a:prstGeom prst="rect">
            <a:avLst/>
          </a:prstGeom>
        </p:spPr>
        <p:txBody>
          <a:bodyPr wrap="square" lIns="0" tIns="0" rIns="0" bIns="0">
            <a:spAutoFit/>
          </a:bodyPr>
          <a:lstStyle>
            <a:lvl1pPr>
              <a:defRPr lang="de-DE" sz="800" b="0" i="0" kern="0" spc="0" baseline="0">
                <a:latin typeface="+mj-lt"/>
                <a:ea typeface="EB Garamond" pitchFamily="2" charset="0"/>
                <a:cs typeface="Rubik Medium" pitchFamily="2" charset="-79"/>
              </a:defRPr>
            </a:lvl1pPr>
          </a:lstStyle>
          <a:p>
            <a:r>
              <a:rPr lang="de-DE"/>
              <a:t>ESCRIBA Enterprise Document Services (EDS)</a:t>
            </a:r>
          </a:p>
        </p:txBody>
      </p:sp>
      <p:sp>
        <p:nvSpPr>
          <p:cNvPr id="7" name="Foliennummernplatzhalter 6">
            <a:extLst>
              <a:ext uri="{FF2B5EF4-FFF2-40B4-BE49-F238E27FC236}">
                <a16:creationId xmlns:a16="http://schemas.microsoft.com/office/drawing/2014/main" id="{D4D15538-60F8-D5AD-65D1-783B5D2CA2F4}"/>
              </a:ext>
            </a:extLst>
          </p:cNvPr>
          <p:cNvSpPr>
            <a:spLocks noGrp="1"/>
          </p:cNvSpPr>
          <p:nvPr>
            <p:ph type="sldNum" sz="quarter" idx="4"/>
          </p:nvPr>
        </p:nvSpPr>
        <p:spPr>
          <a:xfrm>
            <a:off x="227013" y="6569962"/>
            <a:ext cx="463127" cy="123111"/>
          </a:xfrm>
          <a:prstGeom prst="rect">
            <a:avLst/>
          </a:prstGeom>
          <a:noFill/>
        </p:spPr>
        <p:txBody>
          <a:bodyPr wrap="square" lIns="0" tIns="0" rIns="0" bIns="0" rtlCol="0">
            <a:spAutoFit/>
          </a:bodyPr>
          <a:lstStyle>
            <a:lvl1pPr algn="l">
              <a:defRPr lang="de-DE" sz="800" b="0" i="0" kern="0" spc="0" baseline="0" smtClean="0">
                <a:latin typeface="+mj-lt"/>
                <a:ea typeface="EB Garamond" pitchFamily="2" charset="0"/>
                <a:cs typeface="Prompt" charset="0"/>
              </a:defRPr>
            </a:lvl1pPr>
          </a:lstStyle>
          <a:p>
            <a:fld id="{E0FFD76A-61C5-4AB2-9CD0-3FE001818D6D}" type="slidenum">
              <a:rPr lang="de-DE" smtClean="0"/>
              <a:pPr/>
              <a:t>‹#›</a:t>
            </a:fld>
            <a:endParaRPr lang="de-DE"/>
          </a:p>
        </p:txBody>
      </p:sp>
      <p:sp>
        <p:nvSpPr>
          <p:cNvPr id="4" name="Inhaltsplatzhalter 15">
            <a:extLst>
              <a:ext uri="{FF2B5EF4-FFF2-40B4-BE49-F238E27FC236}">
                <a16:creationId xmlns:a16="http://schemas.microsoft.com/office/drawing/2014/main" id="{1C0C0C36-82E4-00B7-432E-4EB60373A439}"/>
              </a:ext>
            </a:extLst>
          </p:cNvPr>
          <p:cNvSpPr>
            <a:spLocks noGrp="1"/>
          </p:cNvSpPr>
          <p:nvPr>
            <p:ph sz="quarter" idx="14"/>
          </p:nvPr>
        </p:nvSpPr>
        <p:spPr>
          <a:xfrm>
            <a:off x="227013" y="1466850"/>
            <a:ext cx="5868987" cy="4676775"/>
          </a:xfrm>
          <a:prstGeom prst="rect">
            <a:avLst/>
          </a:prstGeom>
        </p:spPr>
        <p:txBody>
          <a:bodyPr lIns="0" tIns="0" rIns="0" bIns="0"/>
          <a:lstStyle>
            <a:lvl1pPr>
              <a:defRPr sz="2000"/>
            </a:lvl1pPr>
            <a:lvl2pPr marL="685611" indent="-228537">
              <a:buFont typeface="Symbol" panose="05050102010706020507" pitchFamily="18" charset="2"/>
              <a:buChar char="-"/>
              <a:defRPr sz="1800"/>
            </a:lvl2pPr>
            <a:lvl3pPr>
              <a:defRPr sz="1600"/>
            </a:lvl3pPr>
            <a:lvl4pPr marL="1599760" indent="-228537">
              <a:buFont typeface="Symbol" panose="05050102010706020507" pitchFamily="18" charset="2"/>
              <a:buChar cha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Bildplatzhalter 9">
            <a:extLst>
              <a:ext uri="{FF2B5EF4-FFF2-40B4-BE49-F238E27FC236}">
                <a16:creationId xmlns:a16="http://schemas.microsoft.com/office/drawing/2014/main" id="{4B2E7BB1-EBF2-9F2A-CBCF-AA0F6B076C7C}"/>
              </a:ext>
            </a:extLst>
          </p:cNvPr>
          <p:cNvSpPr>
            <a:spLocks noGrp="1"/>
          </p:cNvSpPr>
          <p:nvPr>
            <p:ph type="pic" sz="quarter" idx="16" hasCustomPrompt="1"/>
          </p:nvPr>
        </p:nvSpPr>
        <p:spPr>
          <a:xfrm>
            <a:off x="6753154" y="3185312"/>
            <a:ext cx="1332000" cy="2891529"/>
          </a:xfrm>
          <a:custGeom>
            <a:avLst/>
            <a:gdLst>
              <a:gd name="connsiteX0" fmla="*/ 0 w 1332000"/>
              <a:gd name="connsiteY0" fmla="*/ 133906 h 2887200"/>
              <a:gd name="connsiteX1" fmla="*/ 133906 w 1332000"/>
              <a:gd name="connsiteY1" fmla="*/ 0 h 2887200"/>
              <a:gd name="connsiteX2" fmla="*/ 1198094 w 1332000"/>
              <a:gd name="connsiteY2" fmla="*/ 0 h 2887200"/>
              <a:gd name="connsiteX3" fmla="*/ 1332000 w 1332000"/>
              <a:gd name="connsiteY3" fmla="*/ 133906 h 2887200"/>
              <a:gd name="connsiteX4" fmla="*/ 1332000 w 1332000"/>
              <a:gd name="connsiteY4" fmla="*/ 2753294 h 2887200"/>
              <a:gd name="connsiteX5" fmla="*/ 1198094 w 1332000"/>
              <a:gd name="connsiteY5" fmla="*/ 2887200 h 2887200"/>
              <a:gd name="connsiteX6" fmla="*/ 133906 w 1332000"/>
              <a:gd name="connsiteY6" fmla="*/ 2887200 h 2887200"/>
              <a:gd name="connsiteX7" fmla="*/ 0 w 1332000"/>
              <a:gd name="connsiteY7" fmla="*/ 2753294 h 2887200"/>
              <a:gd name="connsiteX8" fmla="*/ 0 w 1332000"/>
              <a:gd name="connsiteY8" fmla="*/ 133906 h 2887200"/>
              <a:gd name="connsiteX0" fmla="*/ 0 w 1332000"/>
              <a:gd name="connsiteY0" fmla="*/ 135053 h 2888347"/>
              <a:gd name="connsiteX1" fmla="*/ 133906 w 1332000"/>
              <a:gd name="connsiteY1" fmla="*/ 1147 h 2888347"/>
              <a:gd name="connsiteX2" fmla="*/ 138184 w 1332000"/>
              <a:gd name="connsiteY2" fmla="*/ 0 h 2888347"/>
              <a:gd name="connsiteX3" fmla="*/ 1198094 w 1332000"/>
              <a:gd name="connsiteY3" fmla="*/ 1147 h 2888347"/>
              <a:gd name="connsiteX4" fmla="*/ 1332000 w 1332000"/>
              <a:gd name="connsiteY4" fmla="*/ 135053 h 2888347"/>
              <a:gd name="connsiteX5" fmla="*/ 1332000 w 1332000"/>
              <a:gd name="connsiteY5" fmla="*/ 2754441 h 2888347"/>
              <a:gd name="connsiteX6" fmla="*/ 1198094 w 1332000"/>
              <a:gd name="connsiteY6" fmla="*/ 2888347 h 2888347"/>
              <a:gd name="connsiteX7" fmla="*/ 133906 w 1332000"/>
              <a:gd name="connsiteY7" fmla="*/ 2888347 h 2888347"/>
              <a:gd name="connsiteX8" fmla="*/ 0 w 1332000"/>
              <a:gd name="connsiteY8" fmla="*/ 2754441 h 2888347"/>
              <a:gd name="connsiteX9" fmla="*/ 0 w 1332000"/>
              <a:gd name="connsiteY9" fmla="*/ 135053 h 2888347"/>
              <a:gd name="connsiteX0" fmla="*/ 0 w 1332000"/>
              <a:gd name="connsiteY0" fmla="*/ 133906 h 2887200"/>
              <a:gd name="connsiteX1" fmla="*/ 133906 w 1332000"/>
              <a:gd name="connsiteY1" fmla="*/ 0 h 2887200"/>
              <a:gd name="connsiteX2" fmla="*/ 271534 w 1332000"/>
              <a:gd name="connsiteY2" fmla="*/ 58384 h 2887200"/>
              <a:gd name="connsiteX3" fmla="*/ 1198094 w 1332000"/>
              <a:gd name="connsiteY3" fmla="*/ 0 h 2887200"/>
              <a:gd name="connsiteX4" fmla="*/ 1332000 w 1332000"/>
              <a:gd name="connsiteY4" fmla="*/ 133906 h 2887200"/>
              <a:gd name="connsiteX5" fmla="*/ 1332000 w 1332000"/>
              <a:gd name="connsiteY5" fmla="*/ 2753294 h 2887200"/>
              <a:gd name="connsiteX6" fmla="*/ 1198094 w 1332000"/>
              <a:gd name="connsiteY6" fmla="*/ 2887200 h 2887200"/>
              <a:gd name="connsiteX7" fmla="*/ 133906 w 1332000"/>
              <a:gd name="connsiteY7" fmla="*/ 2887200 h 2887200"/>
              <a:gd name="connsiteX8" fmla="*/ 0 w 1332000"/>
              <a:gd name="connsiteY8" fmla="*/ 2753294 h 2887200"/>
              <a:gd name="connsiteX9" fmla="*/ 0 w 1332000"/>
              <a:gd name="connsiteY9" fmla="*/ 133906 h 2887200"/>
              <a:gd name="connsiteX0" fmla="*/ 0 w 1332000"/>
              <a:gd name="connsiteY0" fmla="*/ 133906 h 2887200"/>
              <a:gd name="connsiteX1" fmla="*/ 133906 w 1332000"/>
              <a:gd name="connsiteY1" fmla="*/ 0 h 2887200"/>
              <a:gd name="connsiteX2" fmla="*/ 288202 w 1332000"/>
              <a:gd name="connsiteY2" fmla="*/ 5996 h 2887200"/>
              <a:gd name="connsiteX3" fmla="*/ 1198094 w 1332000"/>
              <a:gd name="connsiteY3" fmla="*/ 0 h 2887200"/>
              <a:gd name="connsiteX4" fmla="*/ 1332000 w 1332000"/>
              <a:gd name="connsiteY4" fmla="*/ 133906 h 2887200"/>
              <a:gd name="connsiteX5" fmla="*/ 1332000 w 1332000"/>
              <a:gd name="connsiteY5" fmla="*/ 2753294 h 2887200"/>
              <a:gd name="connsiteX6" fmla="*/ 1198094 w 1332000"/>
              <a:gd name="connsiteY6" fmla="*/ 2887200 h 2887200"/>
              <a:gd name="connsiteX7" fmla="*/ 133906 w 1332000"/>
              <a:gd name="connsiteY7" fmla="*/ 2887200 h 2887200"/>
              <a:gd name="connsiteX8" fmla="*/ 0 w 1332000"/>
              <a:gd name="connsiteY8" fmla="*/ 2753294 h 2887200"/>
              <a:gd name="connsiteX9" fmla="*/ 0 w 1332000"/>
              <a:gd name="connsiteY9" fmla="*/ 133906 h 2887200"/>
              <a:gd name="connsiteX0" fmla="*/ 0 w 1332000"/>
              <a:gd name="connsiteY0" fmla="*/ 133906 h 2887200"/>
              <a:gd name="connsiteX1" fmla="*/ 133906 w 1332000"/>
              <a:gd name="connsiteY1" fmla="*/ 0 h 2887200"/>
              <a:gd name="connsiteX2" fmla="*/ 288202 w 1332000"/>
              <a:gd name="connsiteY2" fmla="*/ 1234 h 2887200"/>
              <a:gd name="connsiteX3" fmla="*/ 1198094 w 1332000"/>
              <a:gd name="connsiteY3" fmla="*/ 0 h 2887200"/>
              <a:gd name="connsiteX4" fmla="*/ 1332000 w 1332000"/>
              <a:gd name="connsiteY4" fmla="*/ 133906 h 2887200"/>
              <a:gd name="connsiteX5" fmla="*/ 1332000 w 1332000"/>
              <a:gd name="connsiteY5" fmla="*/ 2753294 h 2887200"/>
              <a:gd name="connsiteX6" fmla="*/ 1198094 w 1332000"/>
              <a:gd name="connsiteY6" fmla="*/ 2887200 h 2887200"/>
              <a:gd name="connsiteX7" fmla="*/ 133906 w 1332000"/>
              <a:gd name="connsiteY7" fmla="*/ 2887200 h 2887200"/>
              <a:gd name="connsiteX8" fmla="*/ 0 w 1332000"/>
              <a:gd name="connsiteY8" fmla="*/ 2753294 h 2887200"/>
              <a:gd name="connsiteX9" fmla="*/ 0 w 1332000"/>
              <a:gd name="connsiteY9" fmla="*/ 133906 h 2887200"/>
              <a:gd name="connsiteX0" fmla="*/ 0 w 1332000"/>
              <a:gd name="connsiteY0" fmla="*/ 135053 h 2888347"/>
              <a:gd name="connsiteX1" fmla="*/ 133906 w 1332000"/>
              <a:gd name="connsiteY1" fmla="*/ 1147 h 2888347"/>
              <a:gd name="connsiteX2" fmla="*/ 288202 w 1332000"/>
              <a:gd name="connsiteY2" fmla="*/ 2381 h 2888347"/>
              <a:gd name="connsiteX3" fmla="*/ 281059 w 1332000"/>
              <a:gd name="connsiteY3" fmla="*/ 0 h 2888347"/>
              <a:gd name="connsiteX4" fmla="*/ 1198094 w 1332000"/>
              <a:gd name="connsiteY4" fmla="*/ 1147 h 2888347"/>
              <a:gd name="connsiteX5" fmla="*/ 1332000 w 1332000"/>
              <a:gd name="connsiteY5" fmla="*/ 135053 h 2888347"/>
              <a:gd name="connsiteX6" fmla="*/ 1332000 w 1332000"/>
              <a:gd name="connsiteY6" fmla="*/ 2754441 h 2888347"/>
              <a:gd name="connsiteX7" fmla="*/ 1198094 w 1332000"/>
              <a:gd name="connsiteY7" fmla="*/ 2888347 h 2888347"/>
              <a:gd name="connsiteX8" fmla="*/ 133906 w 1332000"/>
              <a:gd name="connsiteY8" fmla="*/ 2888347 h 2888347"/>
              <a:gd name="connsiteX9" fmla="*/ 0 w 1332000"/>
              <a:gd name="connsiteY9" fmla="*/ 2754441 h 2888347"/>
              <a:gd name="connsiteX10" fmla="*/ 0 w 1332000"/>
              <a:gd name="connsiteY10" fmla="*/ 135053 h 2888347"/>
              <a:gd name="connsiteX0" fmla="*/ 0 w 1332000"/>
              <a:gd name="connsiteY0" fmla="*/ 133906 h 2887200"/>
              <a:gd name="connsiteX1" fmla="*/ 133906 w 1332000"/>
              <a:gd name="connsiteY1" fmla="*/ 0 h 2887200"/>
              <a:gd name="connsiteX2" fmla="*/ 288202 w 1332000"/>
              <a:gd name="connsiteY2" fmla="*/ 1234 h 2887200"/>
              <a:gd name="connsiteX3" fmla="*/ 323922 w 1332000"/>
              <a:gd name="connsiteY3" fmla="*/ 106009 h 2887200"/>
              <a:gd name="connsiteX4" fmla="*/ 1198094 w 1332000"/>
              <a:gd name="connsiteY4" fmla="*/ 0 h 2887200"/>
              <a:gd name="connsiteX5" fmla="*/ 1332000 w 1332000"/>
              <a:gd name="connsiteY5" fmla="*/ 133906 h 2887200"/>
              <a:gd name="connsiteX6" fmla="*/ 1332000 w 1332000"/>
              <a:gd name="connsiteY6" fmla="*/ 2753294 h 2887200"/>
              <a:gd name="connsiteX7" fmla="*/ 1198094 w 1332000"/>
              <a:gd name="connsiteY7" fmla="*/ 2887200 h 2887200"/>
              <a:gd name="connsiteX8" fmla="*/ 133906 w 1332000"/>
              <a:gd name="connsiteY8" fmla="*/ 2887200 h 2887200"/>
              <a:gd name="connsiteX9" fmla="*/ 0 w 1332000"/>
              <a:gd name="connsiteY9" fmla="*/ 2753294 h 2887200"/>
              <a:gd name="connsiteX10" fmla="*/ 0 w 1332000"/>
              <a:gd name="connsiteY10" fmla="*/ 133906 h 2887200"/>
              <a:gd name="connsiteX0" fmla="*/ 0 w 1332000"/>
              <a:gd name="connsiteY0" fmla="*/ 133906 h 2887200"/>
              <a:gd name="connsiteX1" fmla="*/ 133906 w 1332000"/>
              <a:gd name="connsiteY1" fmla="*/ 0 h 2887200"/>
              <a:gd name="connsiteX2" fmla="*/ 288202 w 1332000"/>
              <a:gd name="connsiteY2" fmla="*/ 1234 h 2887200"/>
              <a:gd name="connsiteX3" fmla="*/ 323922 w 1332000"/>
              <a:gd name="connsiteY3" fmla="*/ 106009 h 2887200"/>
              <a:gd name="connsiteX4" fmla="*/ 1026390 w 1332000"/>
              <a:gd name="connsiteY4" fmla="*/ 22666 h 2887200"/>
              <a:gd name="connsiteX5" fmla="*/ 1198094 w 1332000"/>
              <a:gd name="connsiteY5" fmla="*/ 0 h 2887200"/>
              <a:gd name="connsiteX6" fmla="*/ 1332000 w 1332000"/>
              <a:gd name="connsiteY6" fmla="*/ 133906 h 2887200"/>
              <a:gd name="connsiteX7" fmla="*/ 1332000 w 1332000"/>
              <a:gd name="connsiteY7" fmla="*/ 2753294 h 2887200"/>
              <a:gd name="connsiteX8" fmla="*/ 1198094 w 1332000"/>
              <a:gd name="connsiteY8" fmla="*/ 2887200 h 2887200"/>
              <a:gd name="connsiteX9" fmla="*/ 133906 w 1332000"/>
              <a:gd name="connsiteY9" fmla="*/ 2887200 h 2887200"/>
              <a:gd name="connsiteX10" fmla="*/ 0 w 1332000"/>
              <a:gd name="connsiteY10" fmla="*/ 2753294 h 2887200"/>
              <a:gd name="connsiteX11" fmla="*/ 0 w 1332000"/>
              <a:gd name="connsiteY11" fmla="*/ 133906 h 2887200"/>
              <a:gd name="connsiteX0" fmla="*/ 0 w 1332000"/>
              <a:gd name="connsiteY0" fmla="*/ 133906 h 2887200"/>
              <a:gd name="connsiteX1" fmla="*/ 133906 w 1332000"/>
              <a:gd name="connsiteY1" fmla="*/ 0 h 2887200"/>
              <a:gd name="connsiteX2" fmla="*/ 288202 w 1332000"/>
              <a:gd name="connsiteY2" fmla="*/ 1234 h 2887200"/>
              <a:gd name="connsiteX3" fmla="*/ 323922 w 1332000"/>
              <a:gd name="connsiteY3" fmla="*/ 106009 h 2887200"/>
              <a:gd name="connsiteX4" fmla="*/ 1026390 w 1332000"/>
              <a:gd name="connsiteY4" fmla="*/ 84578 h 2887200"/>
              <a:gd name="connsiteX5" fmla="*/ 1198094 w 1332000"/>
              <a:gd name="connsiteY5" fmla="*/ 0 h 2887200"/>
              <a:gd name="connsiteX6" fmla="*/ 1332000 w 1332000"/>
              <a:gd name="connsiteY6" fmla="*/ 133906 h 2887200"/>
              <a:gd name="connsiteX7" fmla="*/ 1332000 w 1332000"/>
              <a:gd name="connsiteY7" fmla="*/ 2753294 h 2887200"/>
              <a:gd name="connsiteX8" fmla="*/ 1198094 w 1332000"/>
              <a:gd name="connsiteY8" fmla="*/ 2887200 h 2887200"/>
              <a:gd name="connsiteX9" fmla="*/ 133906 w 1332000"/>
              <a:gd name="connsiteY9" fmla="*/ 2887200 h 2887200"/>
              <a:gd name="connsiteX10" fmla="*/ 0 w 1332000"/>
              <a:gd name="connsiteY10" fmla="*/ 2753294 h 2887200"/>
              <a:gd name="connsiteX11" fmla="*/ 0 w 1332000"/>
              <a:gd name="connsiteY11" fmla="*/ 133906 h 2887200"/>
              <a:gd name="connsiteX0" fmla="*/ 0 w 1332000"/>
              <a:gd name="connsiteY0" fmla="*/ 133906 h 2887200"/>
              <a:gd name="connsiteX1" fmla="*/ 133906 w 1332000"/>
              <a:gd name="connsiteY1" fmla="*/ 0 h 2887200"/>
              <a:gd name="connsiteX2" fmla="*/ 288202 w 1332000"/>
              <a:gd name="connsiteY2" fmla="*/ 1234 h 2887200"/>
              <a:gd name="connsiteX3" fmla="*/ 323922 w 1332000"/>
              <a:gd name="connsiteY3" fmla="*/ 106009 h 2887200"/>
              <a:gd name="connsiteX4" fmla="*/ 1026390 w 1332000"/>
              <a:gd name="connsiteY4" fmla="*/ 84578 h 2887200"/>
              <a:gd name="connsiteX5" fmla="*/ 1062109 w 1332000"/>
              <a:gd name="connsiteY5" fmla="*/ 65528 h 2887200"/>
              <a:gd name="connsiteX6" fmla="*/ 1198094 w 1332000"/>
              <a:gd name="connsiteY6" fmla="*/ 0 h 2887200"/>
              <a:gd name="connsiteX7" fmla="*/ 1332000 w 1332000"/>
              <a:gd name="connsiteY7" fmla="*/ 133906 h 2887200"/>
              <a:gd name="connsiteX8" fmla="*/ 1332000 w 1332000"/>
              <a:gd name="connsiteY8" fmla="*/ 2753294 h 2887200"/>
              <a:gd name="connsiteX9" fmla="*/ 1198094 w 1332000"/>
              <a:gd name="connsiteY9" fmla="*/ 2887200 h 2887200"/>
              <a:gd name="connsiteX10" fmla="*/ 133906 w 1332000"/>
              <a:gd name="connsiteY10" fmla="*/ 2887200 h 2887200"/>
              <a:gd name="connsiteX11" fmla="*/ 0 w 1332000"/>
              <a:gd name="connsiteY11" fmla="*/ 2753294 h 2887200"/>
              <a:gd name="connsiteX12" fmla="*/ 0 w 1332000"/>
              <a:gd name="connsiteY12" fmla="*/ 133906 h 2887200"/>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26390 w 1332000"/>
              <a:gd name="connsiteY4" fmla="*/ 9048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40678 w 1332000"/>
              <a:gd name="connsiteY4" fmla="*/ 61912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40678 w 1332000"/>
              <a:gd name="connsiteY4" fmla="*/ 61912 h 2893109"/>
              <a:gd name="connsiteX5" fmla="*/ 1043059 w 1332000"/>
              <a:gd name="connsiteY5" fmla="*/ 64294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40678 w 1332000"/>
              <a:gd name="connsiteY4" fmla="*/ 61912 h 2893109"/>
              <a:gd name="connsiteX5" fmla="*/ 1019247 w 1332000"/>
              <a:gd name="connsiteY5" fmla="*/ 85725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93066 w 1332000"/>
              <a:gd name="connsiteY4" fmla="*/ 78580 h 2893109"/>
              <a:gd name="connsiteX5" fmla="*/ 1019247 w 1332000"/>
              <a:gd name="connsiteY5" fmla="*/ 85725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4485 w 1332000"/>
              <a:gd name="connsiteY4" fmla="*/ 154780 h 2893109"/>
              <a:gd name="connsiteX5" fmla="*/ 1019247 w 1332000"/>
              <a:gd name="connsiteY5" fmla="*/ 85725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4485 w 1332000"/>
              <a:gd name="connsiteY4" fmla="*/ 154780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6866 w 1332000"/>
              <a:gd name="connsiteY4" fmla="*/ 107155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6866 w 1332000"/>
              <a:gd name="connsiteY4" fmla="*/ 107155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6866 w 1332000"/>
              <a:gd name="connsiteY4" fmla="*/ 107155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6866 w 1332000"/>
              <a:gd name="connsiteY4" fmla="*/ 107155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2103 w 1332000"/>
              <a:gd name="connsiteY4" fmla="*/ 92867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2103 w 1332000"/>
              <a:gd name="connsiteY4" fmla="*/ 92867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2103 w 1332000"/>
              <a:gd name="connsiteY4" fmla="*/ 92867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2103 w 1332000"/>
              <a:gd name="connsiteY4" fmla="*/ 92867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2103 w 1332000"/>
              <a:gd name="connsiteY4" fmla="*/ 92867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8684 w 1332000"/>
              <a:gd name="connsiteY3" fmla="*/ 104774 h 2893109"/>
              <a:gd name="connsiteX4" fmla="*/ 1012103 w 1332000"/>
              <a:gd name="connsiteY4" fmla="*/ 92867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8684 w 1332000"/>
              <a:gd name="connsiteY3" fmla="*/ 104774 h 2893109"/>
              <a:gd name="connsiteX4" fmla="*/ 954953 w 1332000"/>
              <a:gd name="connsiteY4" fmla="*/ 116680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8684 w 1332000"/>
              <a:gd name="connsiteY3" fmla="*/ 104774 h 2893109"/>
              <a:gd name="connsiteX4" fmla="*/ 954953 w 1332000"/>
              <a:gd name="connsiteY4" fmla="*/ 116680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8684 w 1332000"/>
              <a:gd name="connsiteY3" fmla="*/ 104774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7434 h 2890728"/>
              <a:gd name="connsiteX1" fmla="*/ 133906 w 1332000"/>
              <a:gd name="connsiteY1" fmla="*/ 3528 h 2890728"/>
              <a:gd name="connsiteX2" fmla="*/ 288202 w 1332000"/>
              <a:gd name="connsiteY2" fmla="*/ 4762 h 2890728"/>
              <a:gd name="connsiteX3" fmla="*/ 369165 w 1332000"/>
              <a:gd name="connsiteY3" fmla="*/ 111918 h 2890728"/>
              <a:gd name="connsiteX4" fmla="*/ 964478 w 1332000"/>
              <a:gd name="connsiteY4" fmla="*/ 107156 h 2890728"/>
              <a:gd name="connsiteX5" fmla="*/ 1043059 w 1332000"/>
              <a:gd name="connsiteY5" fmla="*/ 0 h 2890728"/>
              <a:gd name="connsiteX6" fmla="*/ 1198094 w 1332000"/>
              <a:gd name="connsiteY6" fmla="*/ 3528 h 2890728"/>
              <a:gd name="connsiteX7" fmla="*/ 1332000 w 1332000"/>
              <a:gd name="connsiteY7" fmla="*/ 137434 h 2890728"/>
              <a:gd name="connsiteX8" fmla="*/ 1332000 w 1332000"/>
              <a:gd name="connsiteY8" fmla="*/ 2756822 h 2890728"/>
              <a:gd name="connsiteX9" fmla="*/ 1198094 w 1332000"/>
              <a:gd name="connsiteY9" fmla="*/ 2890728 h 2890728"/>
              <a:gd name="connsiteX10" fmla="*/ 133906 w 1332000"/>
              <a:gd name="connsiteY10" fmla="*/ 2890728 h 2890728"/>
              <a:gd name="connsiteX11" fmla="*/ 0 w 1332000"/>
              <a:gd name="connsiteY11" fmla="*/ 2756822 h 2890728"/>
              <a:gd name="connsiteX12" fmla="*/ 0 w 1332000"/>
              <a:gd name="connsiteY12" fmla="*/ 137434 h 2890728"/>
              <a:gd name="connsiteX0" fmla="*/ 0 w 1332000"/>
              <a:gd name="connsiteY0" fmla="*/ 137434 h 2890728"/>
              <a:gd name="connsiteX1" fmla="*/ 133906 w 1332000"/>
              <a:gd name="connsiteY1" fmla="*/ 3528 h 2890728"/>
              <a:gd name="connsiteX2" fmla="*/ 288202 w 1332000"/>
              <a:gd name="connsiteY2" fmla="*/ 4762 h 2890728"/>
              <a:gd name="connsiteX3" fmla="*/ 369165 w 1332000"/>
              <a:gd name="connsiteY3" fmla="*/ 111918 h 2890728"/>
              <a:gd name="connsiteX4" fmla="*/ 964478 w 1332000"/>
              <a:gd name="connsiteY4" fmla="*/ 107156 h 2890728"/>
              <a:gd name="connsiteX5" fmla="*/ 1043059 w 1332000"/>
              <a:gd name="connsiteY5" fmla="*/ 0 h 2890728"/>
              <a:gd name="connsiteX6" fmla="*/ 1198094 w 1332000"/>
              <a:gd name="connsiteY6" fmla="*/ 3528 h 2890728"/>
              <a:gd name="connsiteX7" fmla="*/ 1332000 w 1332000"/>
              <a:gd name="connsiteY7" fmla="*/ 137434 h 2890728"/>
              <a:gd name="connsiteX8" fmla="*/ 1332000 w 1332000"/>
              <a:gd name="connsiteY8" fmla="*/ 2756822 h 2890728"/>
              <a:gd name="connsiteX9" fmla="*/ 1198094 w 1332000"/>
              <a:gd name="connsiteY9" fmla="*/ 2890728 h 2890728"/>
              <a:gd name="connsiteX10" fmla="*/ 133906 w 1332000"/>
              <a:gd name="connsiteY10" fmla="*/ 2890728 h 2890728"/>
              <a:gd name="connsiteX11" fmla="*/ 0 w 1332000"/>
              <a:gd name="connsiteY11" fmla="*/ 2756822 h 2890728"/>
              <a:gd name="connsiteX12" fmla="*/ 0 w 1332000"/>
              <a:gd name="connsiteY12" fmla="*/ 137434 h 2890728"/>
              <a:gd name="connsiteX0" fmla="*/ 0 w 1332000"/>
              <a:gd name="connsiteY0" fmla="*/ 137434 h 2890728"/>
              <a:gd name="connsiteX1" fmla="*/ 133906 w 1332000"/>
              <a:gd name="connsiteY1" fmla="*/ 3528 h 2890728"/>
              <a:gd name="connsiteX2" fmla="*/ 288202 w 1332000"/>
              <a:gd name="connsiteY2" fmla="*/ 4762 h 2890728"/>
              <a:gd name="connsiteX3" fmla="*/ 369165 w 1332000"/>
              <a:gd name="connsiteY3" fmla="*/ 111918 h 2890728"/>
              <a:gd name="connsiteX4" fmla="*/ 964478 w 1332000"/>
              <a:gd name="connsiteY4" fmla="*/ 107156 h 2890728"/>
              <a:gd name="connsiteX5" fmla="*/ 1043059 w 1332000"/>
              <a:gd name="connsiteY5" fmla="*/ 0 h 2890728"/>
              <a:gd name="connsiteX6" fmla="*/ 1200475 w 1332000"/>
              <a:gd name="connsiteY6" fmla="*/ 1147 h 2890728"/>
              <a:gd name="connsiteX7" fmla="*/ 1332000 w 1332000"/>
              <a:gd name="connsiteY7" fmla="*/ 137434 h 2890728"/>
              <a:gd name="connsiteX8" fmla="*/ 1332000 w 1332000"/>
              <a:gd name="connsiteY8" fmla="*/ 2756822 h 2890728"/>
              <a:gd name="connsiteX9" fmla="*/ 1198094 w 1332000"/>
              <a:gd name="connsiteY9" fmla="*/ 2890728 h 2890728"/>
              <a:gd name="connsiteX10" fmla="*/ 133906 w 1332000"/>
              <a:gd name="connsiteY10" fmla="*/ 2890728 h 2890728"/>
              <a:gd name="connsiteX11" fmla="*/ 0 w 1332000"/>
              <a:gd name="connsiteY11" fmla="*/ 2756822 h 2890728"/>
              <a:gd name="connsiteX12" fmla="*/ 0 w 1332000"/>
              <a:gd name="connsiteY12" fmla="*/ 137434 h 2890728"/>
              <a:gd name="connsiteX0" fmla="*/ 0 w 1332000"/>
              <a:gd name="connsiteY0" fmla="*/ 138254 h 2891548"/>
              <a:gd name="connsiteX1" fmla="*/ 133906 w 1332000"/>
              <a:gd name="connsiteY1" fmla="*/ 4348 h 2891548"/>
              <a:gd name="connsiteX2" fmla="*/ 288202 w 1332000"/>
              <a:gd name="connsiteY2" fmla="*/ 5582 h 2891548"/>
              <a:gd name="connsiteX3" fmla="*/ 369165 w 1332000"/>
              <a:gd name="connsiteY3" fmla="*/ 112738 h 2891548"/>
              <a:gd name="connsiteX4" fmla="*/ 964478 w 1332000"/>
              <a:gd name="connsiteY4" fmla="*/ 107976 h 2891548"/>
              <a:gd name="connsiteX5" fmla="*/ 1043059 w 1332000"/>
              <a:gd name="connsiteY5" fmla="*/ 820 h 2891548"/>
              <a:gd name="connsiteX6" fmla="*/ 1200475 w 1332000"/>
              <a:gd name="connsiteY6" fmla="*/ 1967 h 2891548"/>
              <a:gd name="connsiteX7" fmla="*/ 1332000 w 1332000"/>
              <a:gd name="connsiteY7" fmla="*/ 138254 h 2891548"/>
              <a:gd name="connsiteX8" fmla="*/ 1332000 w 1332000"/>
              <a:gd name="connsiteY8" fmla="*/ 2757642 h 2891548"/>
              <a:gd name="connsiteX9" fmla="*/ 1198094 w 1332000"/>
              <a:gd name="connsiteY9" fmla="*/ 2891548 h 2891548"/>
              <a:gd name="connsiteX10" fmla="*/ 133906 w 1332000"/>
              <a:gd name="connsiteY10" fmla="*/ 2891548 h 2891548"/>
              <a:gd name="connsiteX11" fmla="*/ 0 w 1332000"/>
              <a:gd name="connsiteY11" fmla="*/ 2757642 h 2891548"/>
              <a:gd name="connsiteX12" fmla="*/ 0 w 1332000"/>
              <a:gd name="connsiteY12" fmla="*/ 138254 h 2891548"/>
              <a:gd name="connsiteX0" fmla="*/ 0 w 1332000"/>
              <a:gd name="connsiteY0" fmla="*/ 138254 h 2891548"/>
              <a:gd name="connsiteX1" fmla="*/ 133906 w 1332000"/>
              <a:gd name="connsiteY1" fmla="*/ 4348 h 2891548"/>
              <a:gd name="connsiteX2" fmla="*/ 288202 w 1332000"/>
              <a:gd name="connsiteY2" fmla="*/ 5582 h 2891548"/>
              <a:gd name="connsiteX3" fmla="*/ 369165 w 1332000"/>
              <a:gd name="connsiteY3" fmla="*/ 112738 h 2891548"/>
              <a:gd name="connsiteX4" fmla="*/ 964478 w 1332000"/>
              <a:gd name="connsiteY4" fmla="*/ 107976 h 2891548"/>
              <a:gd name="connsiteX5" fmla="*/ 1043059 w 1332000"/>
              <a:gd name="connsiteY5" fmla="*/ 820 h 2891548"/>
              <a:gd name="connsiteX6" fmla="*/ 1200475 w 1332000"/>
              <a:gd name="connsiteY6" fmla="*/ 1967 h 2891548"/>
              <a:gd name="connsiteX7" fmla="*/ 1332000 w 1332000"/>
              <a:gd name="connsiteY7" fmla="*/ 138254 h 2891548"/>
              <a:gd name="connsiteX8" fmla="*/ 1332000 w 1332000"/>
              <a:gd name="connsiteY8" fmla="*/ 2757642 h 2891548"/>
              <a:gd name="connsiteX9" fmla="*/ 1198094 w 1332000"/>
              <a:gd name="connsiteY9" fmla="*/ 2891548 h 2891548"/>
              <a:gd name="connsiteX10" fmla="*/ 133906 w 1332000"/>
              <a:gd name="connsiteY10" fmla="*/ 2891548 h 2891548"/>
              <a:gd name="connsiteX11" fmla="*/ 0 w 1332000"/>
              <a:gd name="connsiteY11" fmla="*/ 2757642 h 2891548"/>
              <a:gd name="connsiteX12" fmla="*/ 0 w 1332000"/>
              <a:gd name="connsiteY12" fmla="*/ 138254 h 2891548"/>
              <a:gd name="connsiteX0" fmla="*/ 0 w 1332000"/>
              <a:gd name="connsiteY0" fmla="*/ 138254 h 2891548"/>
              <a:gd name="connsiteX1" fmla="*/ 133906 w 1332000"/>
              <a:gd name="connsiteY1" fmla="*/ 4348 h 2891548"/>
              <a:gd name="connsiteX2" fmla="*/ 288202 w 1332000"/>
              <a:gd name="connsiteY2" fmla="*/ 5582 h 2891548"/>
              <a:gd name="connsiteX3" fmla="*/ 369165 w 1332000"/>
              <a:gd name="connsiteY3" fmla="*/ 112738 h 2891548"/>
              <a:gd name="connsiteX4" fmla="*/ 964478 w 1332000"/>
              <a:gd name="connsiteY4" fmla="*/ 107976 h 2891548"/>
              <a:gd name="connsiteX5" fmla="*/ 1043059 w 1332000"/>
              <a:gd name="connsiteY5" fmla="*/ 820 h 2891548"/>
              <a:gd name="connsiteX6" fmla="*/ 1200475 w 1332000"/>
              <a:gd name="connsiteY6" fmla="*/ 1967 h 2891548"/>
              <a:gd name="connsiteX7" fmla="*/ 1332000 w 1332000"/>
              <a:gd name="connsiteY7" fmla="*/ 138254 h 2891548"/>
              <a:gd name="connsiteX8" fmla="*/ 1332000 w 1332000"/>
              <a:gd name="connsiteY8" fmla="*/ 2757642 h 2891548"/>
              <a:gd name="connsiteX9" fmla="*/ 1198094 w 1332000"/>
              <a:gd name="connsiteY9" fmla="*/ 2891548 h 2891548"/>
              <a:gd name="connsiteX10" fmla="*/ 133906 w 1332000"/>
              <a:gd name="connsiteY10" fmla="*/ 2891548 h 2891548"/>
              <a:gd name="connsiteX11" fmla="*/ 0 w 1332000"/>
              <a:gd name="connsiteY11" fmla="*/ 2757642 h 2891548"/>
              <a:gd name="connsiteX12" fmla="*/ 0 w 1332000"/>
              <a:gd name="connsiteY12" fmla="*/ 138254 h 2891548"/>
              <a:gd name="connsiteX0" fmla="*/ 0 w 1332000"/>
              <a:gd name="connsiteY0" fmla="*/ 138254 h 2891548"/>
              <a:gd name="connsiteX1" fmla="*/ 133906 w 1332000"/>
              <a:gd name="connsiteY1" fmla="*/ 4348 h 2891548"/>
              <a:gd name="connsiteX2" fmla="*/ 288202 w 1332000"/>
              <a:gd name="connsiteY2" fmla="*/ 5582 h 2891548"/>
              <a:gd name="connsiteX3" fmla="*/ 369165 w 1332000"/>
              <a:gd name="connsiteY3" fmla="*/ 112738 h 2891548"/>
              <a:gd name="connsiteX4" fmla="*/ 964478 w 1332000"/>
              <a:gd name="connsiteY4" fmla="*/ 107976 h 2891548"/>
              <a:gd name="connsiteX5" fmla="*/ 1043059 w 1332000"/>
              <a:gd name="connsiteY5" fmla="*/ 820 h 2891548"/>
              <a:gd name="connsiteX6" fmla="*/ 1200475 w 1332000"/>
              <a:gd name="connsiteY6" fmla="*/ 1967 h 2891548"/>
              <a:gd name="connsiteX7" fmla="*/ 1332000 w 1332000"/>
              <a:gd name="connsiteY7" fmla="*/ 138254 h 2891548"/>
              <a:gd name="connsiteX8" fmla="*/ 1332000 w 1332000"/>
              <a:gd name="connsiteY8" fmla="*/ 2757642 h 2891548"/>
              <a:gd name="connsiteX9" fmla="*/ 1198094 w 1332000"/>
              <a:gd name="connsiteY9" fmla="*/ 2891548 h 2891548"/>
              <a:gd name="connsiteX10" fmla="*/ 133906 w 1332000"/>
              <a:gd name="connsiteY10" fmla="*/ 2891548 h 2891548"/>
              <a:gd name="connsiteX11" fmla="*/ 0 w 1332000"/>
              <a:gd name="connsiteY11" fmla="*/ 2757642 h 2891548"/>
              <a:gd name="connsiteX12" fmla="*/ 0 w 1332000"/>
              <a:gd name="connsiteY12" fmla="*/ 138254 h 2891548"/>
              <a:gd name="connsiteX0" fmla="*/ 0 w 1332000"/>
              <a:gd name="connsiteY0" fmla="*/ 138235 h 2891529"/>
              <a:gd name="connsiteX1" fmla="*/ 133906 w 1332000"/>
              <a:gd name="connsiteY1" fmla="*/ 4329 h 2891529"/>
              <a:gd name="connsiteX2" fmla="*/ 288202 w 1332000"/>
              <a:gd name="connsiteY2" fmla="*/ 5563 h 2891529"/>
              <a:gd name="connsiteX3" fmla="*/ 369165 w 1332000"/>
              <a:gd name="connsiteY3" fmla="*/ 112719 h 2891529"/>
              <a:gd name="connsiteX4" fmla="*/ 964478 w 1332000"/>
              <a:gd name="connsiteY4" fmla="*/ 110338 h 2891529"/>
              <a:gd name="connsiteX5" fmla="*/ 1043059 w 1332000"/>
              <a:gd name="connsiteY5" fmla="*/ 801 h 2891529"/>
              <a:gd name="connsiteX6" fmla="*/ 1200475 w 1332000"/>
              <a:gd name="connsiteY6" fmla="*/ 1948 h 2891529"/>
              <a:gd name="connsiteX7" fmla="*/ 1332000 w 1332000"/>
              <a:gd name="connsiteY7" fmla="*/ 138235 h 2891529"/>
              <a:gd name="connsiteX8" fmla="*/ 1332000 w 1332000"/>
              <a:gd name="connsiteY8" fmla="*/ 2757623 h 2891529"/>
              <a:gd name="connsiteX9" fmla="*/ 1198094 w 1332000"/>
              <a:gd name="connsiteY9" fmla="*/ 2891529 h 2891529"/>
              <a:gd name="connsiteX10" fmla="*/ 133906 w 1332000"/>
              <a:gd name="connsiteY10" fmla="*/ 2891529 h 2891529"/>
              <a:gd name="connsiteX11" fmla="*/ 0 w 1332000"/>
              <a:gd name="connsiteY11" fmla="*/ 2757623 h 2891529"/>
              <a:gd name="connsiteX12" fmla="*/ 0 w 1332000"/>
              <a:gd name="connsiteY12" fmla="*/ 138235 h 289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000" h="2891529">
                <a:moveTo>
                  <a:pt x="0" y="138235"/>
                </a:moveTo>
                <a:cubicBezTo>
                  <a:pt x="0" y="64281"/>
                  <a:pt x="59952" y="4329"/>
                  <a:pt x="133906" y="4329"/>
                </a:cubicBezTo>
                <a:lnTo>
                  <a:pt x="288202" y="5563"/>
                </a:lnTo>
                <a:cubicBezTo>
                  <a:pt x="300109" y="40488"/>
                  <a:pt x="288201" y="84937"/>
                  <a:pt x="369165" y="112719"/>
                </a:cubicBezTo>
                <a:lnTo>
                  <a:pt x="964478" y="110338"/>
                </a:lnTo>
                <a:cubicBezTo>
                  <a:pt x="1073787" y="79139"/>
                  <a:pt x="1012061" y="-9312"/>
                  <a:pt x="1043059" y="801"/>
                </a:cubicBezTo>
                <a:lnTo>
                  <a:pt x="1200475" y="1948"/>
                </a:lnTo>
                <a:cubicBezTo>
                  <a:pt x="1274429" y="1948"/>
                  <a:pt x="1332000" y="64281"/>
                  <a:pt x="1332000" y="138235"/>
                </a:cubicBezTo>
                <a:lnTo>
                  <a:pt x="1332000" y="2757623"/>
                </a:lnTo>
                <a:cubicBezTo>
                  <a:pt x="1332000" y="2831577"/>
                  <a:pt x="1272048" y="2891529"/>
                  <a:pt x="1198094" y="2891529"/>
                </a:cubicBezTo>
                <a:lnTo>
                  <a:pt x="133906" y="2891529"/>
                </a:lnTo>
                <a:cubicBezTo>
                  <a:pt x="59952" y="2891529"/>
                  <a:pt x="0" y="2831577"/>
                  <a:pt x="0" y="2757623"/>
                </a:cubicBezTo>
                <a:lnTo>
                  <a:pt x="0" y="138235"/>
                </a:lnTo>
                <a:close/>
              </a:path>
            </a:pathLst>
          </a:custGeom>
          <a:noFill/>
        </p:spPr>
        <p:txBody>
          <a:bodyPr/>
          <a:lstStyle>
            <a:lvl1pPr marL="0" indent="0">
              <a:buNone/>
              <a:defRPr sz="1400"/>
            </a:lvl1pPr>
          </a:lstStyle>
          <a:p>
            <a:pPr marL="0" marR="0" lvl="0" indent="0" algn="l" defTabSz="914149"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a:t>Icon anklicken, um ein Bild einzufügen</a:t>
            </a:r>
          </a:p>
        </p:txBody>
      </p:sp>
      <p:pic>
        <p:nvPicPr>
          <p:cNvPr id="9" name="Picture 5">
            <a:extLst>
              <a:ext uri="{FF2B5EF4-FFF2-40B4-BE49-F238E27FC236}">
                <a16:creationId xmlns:a16="http://schemas.microsoft.com/office/drawing/2014/main" id="{878B572A-89C0-2884-E7FA-26CEA7A7FF94}"/>
              </a:ext>
            </a:extLst>
          </p:cNvPr>
          <p:cNvPicPr>
            <a:picLocks noChangeAspect="1"/>
          </p:cNvPicPr>
          <p:nvPr userDrawn="1"/>
        </p:nvPicPr>
        <p:blipFill>
          <a:blip r:embed="rId3" cstate="screen">
            <a:clrChange>
              <a:clrFrom>
                <a:srgbClr val="ECEBEB"/>
              </a:clrFrom>
              <a:clrTo>
                <a:srgbClr val="ECEBEB">
                  <a:alpha val="0"/>
                </a:srgbClr>
              </a:clrTo>
            </a:clrChange>
            <a:extLst>
              <a:ext uri="{28A0092B-C50C-407E-A947-70E740481C1C}">
                <a14:useLocalDpi xmlns:a14="http://schemas.microsoft.com/office/drawing/2010/main"/>
              </a:ext>
            </a:extLst>
          </a:blip>
          <a:stretch>
            <a:fillRect/>
          </a:stretch>
        </p:blipFill>
        <p:spPr>
          <a:xfrm>
            <a:off x="8174002" y="1451375"/>
            <a:ext cx="3725199" cy="5063725"/>
          </a:xfrm>
          <a:prstGeom prst="rect">
            <a:avLst/>
          </a:prstGeom>
        </p:spPr>
      </p:pic>
    </p:spTree>
    <p:extLst>
      <p:ext uri="{BB962C8B-B14F-4D97-AF65-F5344CB8AC3E}">
        <p14:creationId xmlns:p14="http://schemas.microsoft.com/office/powerpoint/2010/main" val="2083223892"/>
      </p:ext>
    </p:extLst>
  </p:cSld>
  <p:clrMapOvr>
    <a:masterClrMapping/>
  </p:clrMapOvr>
  <p:extLst>
    <p:ext uri="{DCECCB84-F9BA-43D5-87BE-67443E8EF086}">
      <p15:sldGuideLst xmlns:p15="http://schemas.microsoft.com/office/powerpoint/2012/main">
        <p15:guide id="2" orient="horz" pos="388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oben rechts - 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42418-9E2E-D917-EC69-CF29F18E633F}"/>
              </a:ext>
            </a:extLst>
          </p:cNvPr>
          <p:cNvSpPr>
            <a:spLocks noGrp="1"/>
          </p:cNvSpPr>
          <p:nvPr>
            <p:ph type="title"/>
          </p:nvPr>
        </p:nvSpPr>
        <p:spPr>
          <a:xfrm>
            <a:off x="227012" y="228600"/>
            <a:ext cx="9421813" cy="443198"/>
          </a:xfrm>
          <a:prstGeom prst="rect">
            <a:avLst/>
          </a:prstGeom>
        </p:spPr>
        <p:txBody>
          <a:bodyPr wrap="square" lIns="0" tIns="0" rIns="0" bIns="0">
            <a:noAutofit/>
          </a:bodyPr>
          <a:lstStyle>
            <a:lvl1pPr>
              <a:defRPr sz="3200"/>
            </a:lvl1pPr>
          </a:lstStyle>
          <a:p>
            <a:r>
              <a:rPr lang="de-DE"/>
              <a:t>Mastertitelformat bearbeiten</a:t>
            </a:r>
          </a:p>
        </p:txBody>
      </p:sp>
      <p:sp>
        <p:nvSpPr>
          <p:cNvPr id="6" name="Fußzeilenplatzhalter 5">
            <a:extLst>
              <a:ext uri="{FF2B5EF4-FFF2-40B4-BE49-F238E27FC236}">
                <a16:creationId xmlns:a16="http://schemas.microsoft.com/office/drawing/2014/main" id="{1C65A799-390E-6570-A7A4-D6698EE67FA5}"/>
              </a:ext>
            </a:extLst>
          </p:cNvPr>
          <p:cNvSpPr>
            <a:spLocks noGrp="1"/>
          </p:cNvSpPr>
          <p:nvPr>
            <p:ph type="ftr" sz="quarter" idx="3"/>
          </p:nvPr>
        </p:nvSpPr>
        <p:spPr>
          <a:xfrm>
            <a:off x="971595" y="6569962"/>
            <a:ext cx="7956000" cy="123111"/>
          </a:xfrm>
          <a:prstGeom prst="rect">
            <a:avLst/>
          </a:prstGeom>
        </p:spPr>
        <p:txBody>
          <a:bodyPr wrap="square" lIns="0" tIns="0" rIns="0" bIns="0">
            <a:spAutoFit/>
          </a:bodyPr>
          <a:lstStyle>
            <a:lvl1pPr>
              <a:defRPr lang="de-DE" sz="800" b="0" i="0" kern="0" spc="0" baseline="0">
                <a:latin typeface="+mj-lt"/>
                <a:ea typeface="EB Garamond" pitchFamily="2" charset="0"/>
                <a:cs typeface="Rubik Medium" pitchFamily="2" charset="-79"/>
              </a:defRPr>
            </a:lvl1pPr>
          </a:lstStyle>
          <a:p>
            <a:r>
              <a:rPr lang="de-DE"/>
              <a:t>ESCRIBA Enterprise Document Services (EDS)</a:t>
            </a:r>
          </a:p>
        </p:txBody>
      </p:sp>
      <p:sp>
        <p:nvSpPr>
          <p:cNvPr id="7" name="Foliennummernplatzhalter 6">
            <a:extLst>
              <a:ext uri="{FF2B5EF4-FFF2-40B4-BE49-F238E27FC236}">
                <a16:creationId xmlns:a16="http://schemas.microsoft.com/office/drawing/2014/main" id="{8A7DB7C6-F035-EE29-6485-EF1F59DCBC57}"/>
              </a:ext>
            </a:extLst>
          </p:cNvPr>
          <p:cNvSpPr>
            <a:spLocks noGrp="1"/>
          </p:cNvSpPr>
          <p:nvPr>
            <p:ph type="sldNum" sz="quarter" idx="4"/>
          </p:nvPr>
        </p:nvSpPr>
        <p:spPr>
          <a:xfrm>
            <a:off x="227013" y="6569962"/>
            <a:ext cx="463127" cy="123111"/>
          </a:xfrm>
          <a:prstGeom prst="rect">
            <a:avLst/>
          </a:prstGeom>
          <a:noFill/>
        </p:spPr>
        <p:txBody>
          <a:bodyPr wrap="square" lIns="0" tIns="0" rIns="0" bIns="0" rtlCol="0">
            <a:spAutoFit/>
          </a:bodyPr>
          <a:lstStyle>
            <a:lvl1pPr algn="l">
              <a:defRPr lang="de-DE" sz="800" b="0" i="0" kern="0" spc="0" baseline="0" smtClean="0">
                <a:latin typeface="+mj-lt"/>
                <a:ea typeface="EB Garamond" pitchFamily="2" charset="0"/>
                <a:cs typeface="Prompt" charset="0"/>
              </a:defRPr>
            </a:lvl1pPr>
          </a:lstStyle>
          <a:p>
            <a:fld id="{E0FFD76A-61C5-4AB2-9CD0-3FE001818D6D}" type="slidenum">
              <a:rPr lang="de-DE" smtClean="0"/>
              <a:pPr/>
              <a:t>‹#›</a:t>
            </a:fld>
            <a:endParaRPr lang="de-DE"/>
          </a:p>
        </p:txBody>
      </p:sp>
      <p:pic>
        <p:nvPicPr>
          <p:cNvPr id="3" name="Grafik 2">
            <a:extLst>
              <a:ext uri="{FF2B5EF4-FFF2-40B4-BE49-F238E27FC236}">
                <a16:creationId xmlns:a16="http://schemas.microsoft.com/office/drawing/2014/main" id="{F109790D-27B6-EE9D-655B-35FD89DBFE6B}"/>
              </a:ext>
            </a:extLst>
          </p:cNvPr>
          <p:cNvPicPr>
            <a:picLocks noChangeAspect="1"/>
          </p:cNvPicPr>
          <p:nvPr userDrawn="1"/>
        </p:nvPicPr>
        <p:blipFill>
          <a:blip r:embed="rId2"/>
          <a:stretch>
            <a:fillRect/>
          </a:stretch>
        </p:blipFill>
        <p:spPr>
          <a:xfrm>
            <a:off x="10140918" y="61624"/>
            <a:ext cx="2033620" cy="756000"/>
          </a:xfrm>
          <a:prstGeom prst="rect">
            <a:avLst/>
          </a:prstGeom>
        </p:spPr>
      </p:pic>
    </p:spTree>
    <p:extLst>
      <p:ext uri="{BB962C8B-B14F-4D97-AF65-F5344CB8AC3E}">
        <p14:creationId xmlns:p14="http://schemas.microsoft.com/office/powerpoint/2010/main" val="134193137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oben rechts - Titel und Text">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8B0AF23-C419-DA1E-5005-B46CD62522B8}"/>
              </a:ext>
            </a:extLst>
          </p:cNvPr>
          <p:cNvSpPr>
            <a:spLocks noGrp="1"/>
          </p:cNvSpPr>
          <p:nvPr>
            <p:ph type="ftr" sz="quarter" idx="10"/>
          </p:nvPr>
        </p:nvSpPr>
        <p:spPr/>
        <p:txBody>
          <a:bodyPr/>
          <a:lstStyle/>
          <a:p>
            <a:r>
              <a:rPr lang="de-DE"/>
              <a:t>ESCRIBA Enterprise Document Services (EDS)</a:t>
            </a:r>
          </a:p>
        </p:txBody>
      </p:sp>
      <p:sp>
        <p:nvSpPr>
          <p:cNvPr id="4" name="Foliennummernplatzhalter 3">
            <a:extLst>
              <a:ext uri="{FF2B5EF4-FFF2-40B4-BE49-F238E27FC236}">
                <a16:creationId xmlns:a16="http://schemas.microsoft.com/office/drawing/2014/main" id="{4CBC539B-52AE-3890-159A-4EC9777AE1D6}"/>
              </a:ext>
            </a:extLst>
          </p:cNvPr>
          <p:cNvSpPr>
            <a:spLocks noGrp="1"/>
          </p:cNvSpPr>
          <p:nvPr>
            <p:ph type="sldNum" sz="quarter" idx="11"/>
          </p:nvPr>
        </p:nvSpPr>
        <p:spPr/>
        <p:txBody>
          <a:bodyPr/>
          <a:lstStyle/>
          <a:p>
            <a:fld id="{E0FFD76A-61C5-4AB2-9CD0-3FE001818D6D}" type="slidenum">
              <a:rPr lang="de-DE" smtClean="0"/>
              <a:pPr/>
              <a:t>‹#›</a:t>
            </a:fld>
            <a:endParaRPr lang="de-DE"/>
          </a:p>
        </p:txBody>
      </p:sp>
      <p:sp>
        <p:nvSpPr>
          <p:cNvPr id="2" name="Titel 1">
            <a:extLst>
              <a:ext uri="{FF2B5EF4-FFF2-40B4-BE49-F238E27FC236}">
                <a16:creationId xmlns:a16="http://schemas.microsoft.com/office/drawing/2014/main" id="{AC08F7A3-2DE5-75E1-6651-67F9EC77F820}"/>
              </a:ext>
            </a:extLst>
          </p:cNvPr>
          <p:cNvSpPr>
            <a:spLocks noGrp="1"/>
          </p:cNvSpPr>
          <p:nvPr>
            <p:ph type="title"/>
          </p:nvPr>
        </p:nvSpPr>
        <p:spPr>
          <a:xfrm>
            <a:off x="227012" y="228600"/>
            <a:ext cx="9421813" cy="443198"/>
          </a:xfrm>
          <a:prstGeom prst="rect">
            <a:avLst/>
          </a:prstGeom>
        </p:spPr>
        <p:txBody>
          <a:bodyPr wrap="square" lIns="0" tIns="0" rIns="0" bIns="0">
            <a:noAutofit/>
          </a:bodyPr>
          <a:lstStyle>
            <a:lvl1pPr>
              <a:defRPr sz="3200"/>
            </a:lvl1pPr>
          </a:lstStyle>
          <a:p>
            <a:r>
              <a:rPr lang="de-DE"/>
              <a:t>Mastertitelformat bearbeiten</a:t>
            </a:r>
          </a:p>
        </p:txBody>
      </p:sp>
      <p:sp>
        <p:nvSpPr>
          <p:cNvPr id="9" name="Textplatzhalter 12">
            <a:extLst>
              <a:ext uri="{FF2B5EF4-FFF2-40B4-BE49-F238E27FC236}">
                <a16:creationId xmlns:a16="http://schemas.microsoft.com/office/drawing/2014/main" id="{E0F62C63-4DB4-F683-CCBC-9664E65F8BEE}"/>
              </a:ext>
            </a:extLst>
          </p:cNvPr>
          <p:cNvSpPr>
            <a:spLocks noGrp="1"/>
          </p:cNvSpPr>
          <p:nvPr>
            <p:ph type="body" sz="quarter" idx="13" hasCustomPrompt="1"/>
          </p:nvPr>
        </p:nvSpPr>
        <p:spPr>
          <a:xfrm>
            <a:off x="227014" y="733425"/>
            <a:ext cx="9421812" cy="360099"/>
          </a:xfrm>
          <a:prstGeom prst="rect">
            <a:avLst/>
          </a:prstGeom>
        </p:spPr>
        <p:txBody>
          <a:bodyPr lIns="0" tIns="0" rIns="0" bIns="0">
            <a:spAutoFit/>
          </a:bodyPr>
          <a:lstStyle>
            <a:lvl1pPr marL="0" indent="0">
              <a:buNone/>
              <a:defRPr lang="de-DE" sz="2600" dirty="0">
                <a:solidFill>
                  <a:schemeClr val="accent1">
                    <a:lumMod val="75000"/>
                  </a:schemeClr>
                </a:solidFill>
              </a:defRPr>
            </a:lvl1pPr>
          </a:lstStyle>
          <a:p>
            <a:pPr marL="228537" lvl="0" indent="-228537">
              <a:spcBef>
                <a:spcPts val="0"/>
              </a:spcBef>
            </a:pPr>
            <a:r>
              <a:rPr lang="de-DE"/>
              <a:t>Untertitel</a:t>
            </a:r>
          </a:p>
        </p:txBody>
      </p:sp>
      <p:sp>
        <p:nvSpPr>
          <p:cNvPr id="10" name="Inhaltsplatzhalter 15">
            <a:extLst>
              <a:ext uri="{FF2B5EF4-FFF2-40B4-BE49-F238E27FC236}">
                <a16:creationId xmlns:a16="http://schemas.microsoft.com/office/drawing/2014/main" id="{2337AD35-A595-B348-6928-82BAF9C34201}"/>
              </a:ext>
            </a:extLst>
          </p:cNvPr>
          <p:cNvSpPr>
            <a:spLocks noGrp="1"/>
          </p:cNvSpPr>
          <p:nvPr>
            <p:ph sz="quarter" idx="14"/>
          </p:nvPr>
        </p:nvSpPr>
        <p:spPr>
          <a:xfrm>
            <a:off x="227013" y="1466850"/>
            <a:ext cx="11737975" cy="4848225"/>
          </a:xfrm>
          <a:prstGeom prst="rect">
            <a:avLst/>
          </a:prstGeom>
        </p:spPr>
        <p:txBody>
          <a:bodyPr lIns="0" tIns="0" rIns="0" bIns="0"/>
          <a:lstStyle>
            <a:lvl1pPr>
              <a:defRPr sz="2000"/>
            </a:lvl1pPr>
            <a:lvl2pPr marL="685611" indent="-228537">
              <a:buFont typeface="Symbol" panose="05050102010706020507" pitchFamily="18" charset="2"/>
              <a:buChar char="-"/>
              <a:defRPr sz="1800"/>
            </a:lvl2pPr>
            <a:lvl3pPr>
              <a:defRPr sz="1600"/>
            </a:lvl3pPr>
            <a:lvl4pPr marL="1599760" indent="-228537">
              <a:buFont typeface="Symbol" panose="05050102010706020507" pitchFamily="18" charset="2"/>
              <a:buChar cha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a:extLst>
              <a:ext uri="{FF2B5EF4-FFF2-40B4-BE49-F238E27FC236}">
                <a16:creationId xmlns:a16="http://schemas.microsoft.com/office/drawing/2014/main" id="{86E2EFB9-48DA-C2CF-2333-9C970F321FD3}"/>
              </a:ext>
            </a:extLst>
          </p:cNvPr>
          <p:cNvPicPr>
            <a:picLocks noChangeAspect="1"/>
          </p:cNvPicPr>
          <p:nvPr userDrawn="1"/>
        </p:nvPicPr>
        <p:blipFill>
          <a:blip r:embed="rId2"/>
          <a:stretch>
            <a:fillRect/>
          </a:stretch>
        </p:blipFill>
        <p:spPr>
          <a:xfrm>
            <a:off x="10140918" y="61624"/>
            <a:ext cx="2033620" cy="756000"/>
          </a:xfrm>
          <a:prstGeom prst="rect">
            <a:avLst/>
          </a:prstGeom>
        </p:spPr>
      </p:pic>
    </p:spTree>
    <p:extLst>
      <p:ext uri="{BB962C8B-B14F-4D97-AF65-F5344CB8AC3E}">
        <p14:creationId xmlns:p14="http://schemas.microsoft.com/office/powerpoint/2010/main" val="422448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ogo oben rechts - Vergleich">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8B0AF23-C419-DA1E-5005-B46CD62522B8}"/>
              </a:ext>
            </a:extLst>
          </p:cNvPr>
          <p:cNvSpPr>
            <a:spLocks noGrp="1"/>
          </p:cNvSpPr>
          <p:nvPr>
            <p:ph type="ftr" sz="quarter" idx="10"/>
          </p:nvPr>
        </p:nvSpPr>
        <p:spPr/>
        <p:txBody>
          <a:bodyPr/>
          <a:lstStyle/>
          <a:p>
            <a:r>
              <a:rPr lang="de-DE"/>
              <a:t>ESCRIBA Enterprise Document Services (EDS)</a:t>
            </a:r>
          </a:p>
        </p:txBody>
      </p:sp>
      <p:sp>
        <p:nvSpPr>
          <p:cNvPr id="4" name="Foliennummernplatzhalter 3">
            <a:extLst>
              <a:ext uri="{FF2B5EF4-FFF2-40B4-BE49-F238E27FC236}">
                <a16:creationId xmlns:a16="http://schemas.microsoft.com/office/drawing/2014/main" id="{4CBC539B-52AE-3890-159A-4EC9777AE1D6}"/>
              </a:ext>
            </a:extLst>
          </p:cNvPr>
          <p:cNvSpPr>
            <a:spLocks noGrp="1"/>
          </p:cNvSpPr>
          <p:nvPr>
            <p:ph type="sldNum" sz="quarter" idx="11"/>
          </p:nvPr>
        </p:nvSpPr>
        <p:spPr/>
        <p:txBody>
          <a:bodyPr/>
          <a:lstStyle/>
          <a:p>
            <a:fld id="{E0FFD76A-61C5-4AB2-9CD0-3FE001818D6D}" type="slidenum">
              <a:rPr lang="de-DE" smtClean="0"/>
              <a:pPr/>
              <a:t>‹#›</a:t>
            </a:fld>
            <a:endParaRPr lang="de-DE"/>
          </a:p>
        </p:txBody>
      </p:sp>
      <p:sp>
        <p:nvSpPr>
          <p:cNvPr id="2" name="Titel 1">
            <a:extLst>
              <a:ext uri="{FF2B5EF4-FFF2-40B4-BE49-F238E27FC236}">
                <a16:creationId xmlns:a16="http://schemas.microsoft.com/office/drawing/2014/main" id="{AC08F7A3-2DE5-75E1-6651-67F9EC77F820}"/>
              </a:ext>
            </a:extLst>
          </p:cNvPr>
          <p:cNvSpPr>
            <a:spLocks noGrp="1"/>
          </p:cNvSpPr>
          <p:nvPr>
            <p:ph type="title"/>
          </p:nvPr>
        </p:nvSpPr>
        <p:spPr>
          <a:xfrm>
            <a:off x="227012" y="228600"/>
            <a:ext cx="9421813" cy="443198"/>
          </a:xfrm>
          <a:prstGeom prst="rect">
            <a:avLst/>
          </a:prstGeom>
        </p:spPr>
        <p:txBody>
          <a:bodyPr wrap="square" lIns="0" tIns="0" rIns="0" bIns="0">
            <a:noAutofit/>
          </a:bodyPr>
          <a:lstStyle>
            <a:lvl1pPr>
              <a:defRPr sz="3200"/>
            </a:lvl1pPr>
          </a:lstStyle>
          <a:p>
            <a:r>
              <a:rPr lang="de-DE"/>
              <a:t>Mastertitelformat bearbeiten</a:t>
            </a:r>
          </a:p>
        </p:txBody>
      </p:sp>
      <p:sp>
        <p:nvSpPr>
          <p:cNvPr id="9" name="Textplatzhalter 12">
            <a:extLst>
              <a:ext uri="{FF2B5EF4-FFF2-40B4-BE49-F238E27FC236}">
                <a16:creationId xmlns:a16="http://schemas.microsoft.com/office/drawing/2014/main" id="{E0F62C63-4DB4-F683-CCBC-9664E65F8BEE}"/>
              </a:ext>
            </a:extLst>
          </p:cNvPr>
          <p:cNvSpPr>
            <a:spLocks noGrp="1"/>
          </p:cNvSpPr>
          <p:nvPr>
            <p:ph type="body" sz="quarter" idx="13" hasCustomPrompt="1"/>
          </p:nvPr>
        </p:nvSpPr>
        <p:spPr>
          <a:xfrm>
            <a:off x="227014" y="733425"/>
            <a:ext cx="9421812" cy="360099"/>
          </a:xfrm>
          <a:prstGeom prst="rect">
            <a:avLst/>
          </a:prstGeom>
        </p:spPr>
        <p:txBody>
          <a:bodyPr lIns="0" tIns="0" rIns="0" bIns="0">
            <a:spAutoFit/>
          </a:bodyPr>
          <a:lstStyle>
            <a:lvl1pPr marL="0" indent="0">
              <a:buNone/>
              <a:defRPr lang="de-DE" sz="2600" dirty="0">
                <a:solidFill>
                  <a:schemeClr val="accent1">
                    <a:lumMod val="75000"/>
                  </a:schemeClr>
                </a:solidFill>
              </a:defRPr>
            </a:lvl1pPr>
          </a:lstStyle>
          <a:p>
            <a:pPr marL="228537" lvl="0" indent="-228537">
              <a:spcBef>
                <a:spcPts val="0"/>
              </a:spcBef>
            </a:pPr>
            <a:r>
              <a:rPr lang="de-DE"/>
              <a:t>Untertitel</a:t>
            </a:r>
          </a:p>
        </p:txBody>
      </p:sp>
      <p:sp>
        <p:nvSpPr>
          <p:cNvPr id="8" name="Inhaltsplatzhalter 15">
            <a:extLst>
              <a:ext uri="{FF2B5EF4-FFF2-40B4-BE49-F238E27FC236}">
                <a16:creationId xmlns:a16="http://schemas.microsoft.com/office/drawing/2014/main" id="{3103E397-7EF7-7D45-DC8C-A9E07D63A964}"/>
              </a:ext>
            </a:extLst>
          </p:cNvPr>
          <p:cNvSpPr>
            <a:spLocks noGrp="1"/>
          </p:cNvSpPr>
          <p:nvPr>
            <p:ph sz="quarter" idx="14"/>
          </p:nvPr>
        </p:nvSpPr>
        <p:spPr>
          <a:xfrm>
            <a:off x="227014" y="1466850"/>
            <a:ext cx="5580000" cy="4848225"/>
          </a:xfrm>
          <a:prstGeom prst="rect">
            <a:avLst/>
          </a:prstGeom>
        </p:spPr>
        <p:txBody>
          <a:bodyPr lIns="0" tIns="0" rIns="0" bIns="0"/>
          <a:lstStyle>
            <a:lvl1pPr>
              <a:defRPr sz="1800"/>
            </a:lvl1pPr>
            <a:lvl2pPr marL="685611" indent="-228537">
              <a:buFont typeface="Symbol" panose="05050102010706020507" pitchFamily="18" charset="2"/>
              <a:buChar char="-"/>
              <a:defRPr sz="1600"/>
            </a:lvl2pPr>
            <a:lvl3pPr>
              <a:defRPr sz="1400"/>
            </a:lvl3pPr>
            <a:lvl4pPr marL="1599760" indent="-228537">
              <a:buFont typeface="Symbol" panose="05050102010706020507" pitchFamily="18" charset="2"/>
              <a:buChar cha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15">
            <a:extLst>
              <a:ext uri="{FF2B5EF4-FFF2-40B4-BE49-F238E27FC236}">
                <a16:creationId xmlns:a16="http://schemas.microsoft.com/office/drawing/2014/main" id="{7667A21B-806F-0962-33E1-D66CB86B5F81}"/>
              </a:ext>
            </a:extLst>
          </p:cNvPr>
          <p:cNvSpPr>
            <a:spLocks noGrp="1"/>
          </p:cNvSpPr>
          <p:nvPr>
            <p:ph sz="quarter" idx="15"/>
          </p:nvPr>
        </p:nvSpPr>
        <p:spPr>
          <a:xfrm>
            <a:off x="6384986" y="1466850"/>
            <a:ext cx="5580000" cy="4848225"/>
          </a:xfrm>
          <a:prstGeom prst="rect">
            <a:avLst/>
          </a:prstGeom>
        </p:spPr>
        <p:txBody>
          <a:bodyPr lIns="0" tIns="0" rIns="0" bIns="0"/>
          <a:lstStyle>
            <a:lvl1pPr>
              <a:defRPr sz="1800"/>
            </a:lvl1pPr>
            <a:lvl2pPr marL="685611" indent="-228537">
              <a:buFont typeface="Symbol" panose="05050102010706020507" pitchFamily="18" charset="2"/>
              <a:buChar char="-"/>
              <a:defRPr sz="1600"/>
            </a:lvl2pPr>
            <a:lvl3pPr>
              <a:defRPr sz="1400"/>
            </a:lvl3pPr>
            <a:lvl4pPr marL="1599760" indent="-228537">
              <a:buFont typeface="Symbol" panose="05050102010706020507" pitchFamily="18" charset="2"/>
              <a:buChar cha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a:extLst>
              <a:ext uri="{FF2B5EF4-FFF2-40B4-BE49-F238E27FC236}">
                <a16:creationId xmlns:a16="http://schemas.microsoft.com/office/drawing/2014/main" id="{221076C7-E784-E1C6-6591-5DA436330C8E}"/>
              </a:ext>
            </a:extLst>
          </p:cNvPr>
          <p:cNvPicPr>
            <a:picLocks noChangeAspect="1"/>
          </p:cNvPicPr>
          <p:nvPr userDrawn="1"/>
        </p:nvPicPr>
        <p:blipFill>
          <a:blip r:embed="rId2"/>
          <a:stretch>
            <a:fillRect/>
          </a:stretch>
        </p:blipFill>
        <p:spPr>
          <a:xfrm>
            <a:off x="10140918" y="61624"/>
            <a:ext cx="2033620" cy="756000"/>
          </a:xfrm>
          <a:prstGeom prst="rect">
            <a:avLst/>
          </a:prstGeom>
        </p:spPr>
      </p:pic>
    </p:spTree>
    <p:extLst>
      <p:ext uri="{BB962C8B-B14F-4D97-AF65-F5344CB8AC3E}">
        <p14:creationId xmlns:p14="http://schemas.microsoft.com/office/powerpoint/2010/main" val="349759258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4A3E49C6-6FAA-9095-E6B6-F1BA18CEABCE}"/>
              </a:ext>
            </a:extLst>
          </p:cNvPr>
          <p:cNvSpPr>
            <a:spLocks noGrp="1"/>
          </p:cNvSpPr>
          <p:nvPr>
            <p:ph type="ftr" sz="quarter" idx="3"/>
          </p:nvPr>
        </p:nvSpPr>
        <p:spPr>
          <a:xfrm>
            <a:off x="971595" y="6569962"/>
            <a:ext cx="7956000" cy="123111"/>
          </a:xfrm>
          <a:prstGeom prst="rect">
            <a:avLst/>
          </a:prstGeom>
        </p:spPr>
        <p:txBody>
          <a:bodyPr wrap="square" lIns="0" tIns="0" rIns="0" bIns="0">
            <a:spAutoFit/>
          </a:bodyPr>
          <a:lstStyle>
            <a:lvl1pPr>
              <a:defRPr lang="de-DE" sz="800" b="0" i="0" kern="0" spc="0" baseline="0">
                <a:latin typeface="+mj-lt"/>
                <a:ea typeface="EB Garamond" pitchFamily="2" charset="0"/>
                <a:cs typeface="Rubik Medium" pitchFamily="2" charset="-79"/>
              </a:defRPr>
            </a:lvl1pPr>
          </a:lstStyle>
          <a:p>
            <a:r>
              <a:rPr lang="de-DE"/>
              <a:t>ESCRIBA Enterprise Document Services (EDS)</a:t>
            </a:r>
          </a:p>
        </p:txBody>
      </p:sp>
      <p:sp>
        <p:nvSpPr>
          <p:cNvPr id="7" name="Foliennummernplatzhalter 6">
            <a:extLst>
              <a:ext uri="{FF2B5EF4-FFF2-40B4-BE49-F238E27FC236}">
                <a16:creationId xmlns:a16="http://schemas.microsoft.com/office/drawing/2014/main" id="{848F3FE2-F8B5-BAE5-589F-AD9BEAE0A1FA}"/>
              </a:ext>
            </a:extLst>
          </p:cNvPr>
          <p:cNvSpPr>
            <a:spLocks noGrp="1"/>
          </p:cNvSpPr>
          <p:nvPr>
            <p:ph type="sldNum" sz="quarter" idx="4"/>
          </p:nvPr>
        </p:nvSpPr>
        <p:spPr>
          <a:xfrm>
            <a:off x="227013" y="6569962"/>
            <a:ext cx="463127" cy="123111"/>
          </a:xfrm>
          <a:prstGeom prst="rect">
            <a:avLst/>
          </a:prstGeom>
          <a:noFill/>
        </p:spPr>
        <p:txBody>
          <a:bodyPr wrap="square" lIns="0" tIns="0" rIns="0" bIns="0" rtlCol="0">
            <a:spAutoFit/>
          </a:bodyPr>
          <a:lstStyle>
            <a:lvl1pPr algn="l">
              <a:defRPr lang="de-DE" sz="800" b="0" i="0" kern="0" spc="0" baseline="0" smtClean="0">
                <a:latin typeface="+mj-lt"/>
                <a:ea typeface="EB Garamond" pitchFamily="2" charset="0"/>
                <a:cs typeface="Prompt" charset="0"/>
              </a:defRPr>
            </a:lvl1pPr>
          </a:lstStyle>
          <a:p>
            <a:fld id="{E0FFD76A-61C5-4AB2-9CD0-3FE001818D6D}" type="slidenum">
              <a:rPr lang="de-DE" smtClean="0"/>
              <a:pPr/>
              <a:t>‹#›</a:t>
            </a:fld>
            <a:endParaRPr lang="de-DE"/>
          </a:p>
        </p:txBody>
      </p:sp>
    </p:spTree>
    <p:extLst>
      <p:ext uri="{BB962C8B-B14F-4D97-AF65-F5344CB8AC3E}">
        <p14:creationId xmlns:p14="http://schemas.microsoft.com/office/powerpoint/2010/main" val="2704984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Nur Logo türkis">
    <p:bg>
      <p:bgPr>
        <a:solidFill>
          <a:schemeClr val="accent1"/>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A8983C6-4B76-EF88-CED1-FF3262D6F95F}"/>
              </a:ext>
            </a:extLst>
          </p:cNvPr>
          <p:cNvPicPr>
            <a:picLocks noChangeAspect="1"/>
          </p:cNvPicPr>
          <p:nvPr userDrawn="1"/>
        </p:nvPicPr>
        <p:blipFill>
          <a:blip r:embed="rId2"/>
          <a:stretch>
            <a:fillRect/>
          </a:stretch>
        </p:blipFill>
        <p:spPr>
          <a:xfrm>
            <a:off x="0" y="1162806"/>
            <a:ext cx="12192000" cy="4532387"/>
          </a:xfrm>
          <a:prstGeom prst="rect">
            <a:avLst/>
          </a:prstGeom>
        </p:spPr>
      </p:pic>
    </p:spTree>
    <p:extLst>
      <p:ext uri="{BB962C8B-B14F-4D97-AF65-F5344CB8AC3E}">
        <p14:creationId xmlns:p14="http://schemas.microsoft.com/office/powerpoint/2010/main" val="1684418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Nur Logo hell">
    <p:bg>
      <p:bgPr>
        <a:solidFill>
          <a:schemeClr val="bg2"/>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F6DA58F-8BF4-FBDD-517B-D2108A4BF42E}"/>
              </a:ext>
            </a:extLst>
          </p:cNvPr>
          <p:cNvPicPr>
            <a:picLocks noChangeAspect="1"/>
          </p:cNvPicPr>
          <p:nvPr userDrawn="1"/>
        </p:nvPicPr>
        <p:blipFill>
          <a:blip r:embed="rId2"/>
          <a:stretch>
            <a:fillRect/>
          </a:stretch>
        </p:blipFill>
        <p:spPr>
          <a:xfrm>
            <a:off x="0" y="1165796"/>
            <a:ext cx="12192000" cy="4526407"/>
          </a:xfrm>
          <a:prstGeom prst="rect">
            <a:avLst/>
          </a:prstGeom>
        </p:spPr>
      </p:pic>
    </p:spTree>
    <p:extLst>
      <p:ext uri="{BB962C8B-B14F-4D97-AF65-F5344CB8AC3E}">
        <p14:creationId xmlns:p14="http://schemas.microsoft.com/office/powerpoint/2010/main" val="3824054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Nur Logo dunkel">
    <p:bg>
      <p:bgPr>
        <a:solidFill>
          <a:schemeClr val="tx1"/>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ABC2D8B-9CB6-0C58-30AA-384998BCE13C}"/>
              </a:ext>
            </a:extLst>
          </p:cNvPr>
          <p:cNvPicPr>
            <a:picLocks noChangeAspect="1"/>
          </p:cNvPicPr>
          <p:nvPr userDrawn="1"/>
        </p:nvPicPr>
        <p:blipFill>
          <a:blip r:embed="rId2"/>
          <a:stretch>
            <a:fillRect/>
          </a:stretch>
        </p:blipFill>
        <p:spPr>
          <a:xfrm>
            <a:off x="0" y="1162806"/>
            <a:ext cx="12192000" cy="4532387"/>
          </a:xfrm>
          <a:prstGeom prst="rect">
            <a:avLst/>
          </a:prstGeom>
        </p:spPr>
      </p:pic>
    </p:spTree>
    <p:extLst>
      <p:ext uri="{BB962C8B-B14F-4D97-AF65-F5344CB8AC3E}">
        <p14:creationId xmlns:p14="http://schemas.microsoft.com/office/powerpoint/2010/main" val="1299197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eckblatt - Bubbles 3">
    <p:bg>
      <p:bgPr>
        <a:solidFill>
          <a:schemeClr val="accent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DEB1AFC-4B1F-C7A3-F065-7DF5842FBEF1}"/>
              </a:ext>
            </a:extLst>
          </p:cNvPr>
          <p:cNvPicPr>
            <a:picLocks noChangeAspect="1"/>
          </p:cNvPicPr>
          <p:nvPr userDrawn="1"/>
        </p:nvPicPr>
        <p:blipFill>
          <a:blip r:embed="rId2"/>
          <a:stretch>
            <a:fillRect/>
          </a:stretch>
        </p:blipFill>
        <p:spPr>
          <a:xfrm>
            <a:off x="0" y="720"/>
            <a:ext cx="12192000" cy="6856560"/>
          </a:xfrm>
          <a:prstGeom prst="rect">
            <a:avLst/>
          </a:prstGeom>
        </p:spPr>
      </p:pic>
      <p:sp>
        <p:nvSpPr>
          <p:cNvPr id="5" name="Logo Correction Shape">
            <a:extLst>
              <a:ext uri="{FF2B5EF4-FFF2-40B4-BE49-F238E27FC236}">
                <a16:creationId xmlns:a16="http://schemas.microsoft.com/office/drawing/2014/main" id="{BF360395-A693-094E-04D4-765676488419}"/>
              </a:ext>
            </a:extLst>
          </p:cNvPr>
          <p:cNvSpPr/>
          <p:nvPr userDrawn="1"/>
        </p:nvSpPr>
        <p:spPr>
          <a:xfrm>
            <a:off x="7942800" y="3852000"/>
            <a:ext cx="2138400" cy="2527200"/>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en-US" baseline="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3438525"/>
            <a:ext cx="10080625" cy="2952750"/>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0625" h="3304175">
                <a:moveTo>
                  <a:pt x="8040001" y="2527200"/>
                </a:moveTo>
                <a:lnTo>
                  <a:pt x="8040001" y="3198076"/>
                </a:lnTo>
                <a:lnTo>
                  <a:pt x="9963095" y="3198076"/>
                </a:lnTo>
                <a:lnTo>
                  <a:pt x="9963095" y="2527200"/>
                </a:lnTo>
                <a:close/>
                <a:moveTo>
                  <a:pt x="0" y="0"/>
                </a:moveTo>
                <a:lnTo>
                  <a:pt x="10080625" y="0"/>
                </a:lnTo>
                <a:lnTo>
                  <a:pt x="10080625" y="3304175"/>
                </a:lnTo>
                <a:lnTo>
                  <a:pt x="0" y="3304175"/>
                </a:lnTo>
                <a:close/>
              </a:path>
            </a:pathLst>
          </a:custGeom>
          <a:solidFill>
            <a:schemeClr val="bg1"/>
          </a:solidFill>
        </p:spPr>
        <p:txBody>
          <a:bodyPr wrap="square" lIns="360000" tIns="180000" rIns="360000" bIns="0">
            <a:noAutofit/>
          </a:bodyPr>
          <a:lstStyle>
            <a:lvl1pPr>
              <a:defRPr sz="4800">
                <a:latin typeface="+mj-lt"/>
              </a:defRPr>
            </a:lvl1pPr>
          </a:lstStyle>
          <a:p>
            <a:r>
              <a:rPr lang="de-DE" noProof="0"/>
              <a:t>Präsentationstitel einfügen</a:t>
            </a:r>
            <a:endParaRPr lang="en-US"/>
          </a:p>
        </p:txBody>
      </p:sp>
      <p:sp>
        <p:nvSpPr>
          <p:cNvPr id="8" name="Subtitle 1">
            <a:extLst>
              <a:ext uri="{FF2B5EF4-FFF2-40B4-BE49-F238E27FC236}">
                <a16:creationId xmlns:a16="http://schemas.microsoft.com/office/drawing/2014/main" id="{34BCE287-45BD-0C25-8F10-32A17221687C}"/>
              </a:ext>
            </a:extLst>
          </p:cNvPr>
          <p:cNvSpPr>
            <a:spLocks noGrp="1"/>
          </p:cNvSpPr>
          <p:nvPr>
            <p:ph type="subTitle" sz="quarter" idx="1" hasCustomPrompt="1"/>
          </p:nvPr>
        </p:nvSpPr>
        <p:spPr>
          <a:xfrm>
            <a:off x="361200" y="4977737"/>
            <a:ext cx="5637963" cy="307777"/>
          </a:xfrm>
          <a:prstGeom prst="rect">
            <a:avLst/>
          </a:prstGeom>
        </p:spPr>
        <p:txBody>
          <a:bodyPr lIns="0" tIns="0" rIns="0" bIns="0" anchor="b">
            <a:spAutoFit/>
          </a:bodyPr>
          <a:lstStyle>
            <a:lvl1pPr marL="0" indent="0">
              <a:lnSpc>
                <a:spcPct val="100000"/>
              </a:lnSpc>
              <a:spcBef>
                <a:spcPts val="0"/>
              </a:spcBef>
              <a:spcAft>
                <a:spcPts val="0"/>
              </a:spcAft>
              <a:buFontTx/>
              <a:buNone/>
              <a:defRPr sz="2000" baseline="0">
                <a:solidFill>
                  <a:schemeClr val="tx1"/>
                </a:solidFill>
                <a:latin typeface="+mj-lt"/>
                <a:cs typeface="Segoe UI" panose="020B0502040204020203" pitchFamily="34" charset="0"/>
              </a:defRPr>
            </a:lvl1pPr>
          </a:lstStyle>
          <a:p>
            <a:pPr marL="228537" lvl="0" indent="-228537">
              <a:spcBef>
                <a:spcPts val="0"/>
              </a:spcBef>
              <a:spcAft>
                <a:spcPts val="0"/>
              </a:spcAft>
            </a:pPr>
            <a:r>
              <a:rPr lang="de-DE" noProof="0"/>
              <a:t>Untertitel einfügen</a:t>
            </a:r>
          </a:p>
        </p:txBody>
      </p:sp>
      <p:sp>
        <p:nvSpPr>
          <p:cNvPr id="9" name="Text Placeholder 11">
            <a:extLst>
              <a:ext uri="{FF2B5EF4-FFF2-40B4-BE49-F238E27FC236}">
                <a16:creationId xmlns:a16="http://schemas.microsoft.com/office/drawing/2014/main" id="{088054BF-F766-FAC3-D862-DB78A99E36A0}"/>
              </a:ext>
            </a:extLst>
          </p:cNvPr>
          <p:cNvSpPr>
            <a:spLocks noGrp="1"/>
          </p:cNvSpPr>
          <p:nvPr>
            <p:ph type="body" sz="quarter" idx="11" hasCustomPrompt="1"/>
          </p:nvPr>
        </p:nvSpPr>
        <p:spPr>
          <a:xfrm>
            <a:off x="361200" y="5792350"/>
            <a:ext cx="5637963" cy="152349"/>
          </a:xfrm>
          <a:prstGeom prst="rect">
            <a:avLst/>
          </a:prstGeom>
        </p:spPr>
        <p:txBody>
          <a:bodyPr lIns="0" tIns="0" rIns="0" bIns="0" anchor="b">
            <a:noAutofit/>
          </a:bodyPr>
          <a:lstStyle>
            <a:lvl1pPr marL="0" indent="0">
              <a:buNone/>
              <a:defRPr sz="1100" baseline="0">
                <a:latin typeface="+mn-lt"/>
                <a:cs typeface="Segoe UI" panose="020B0502040204020203" pitchFamily="34" charset="0"/>
              </a:defRPr>
            </a:lvl1pPr>
          </a:lstStyle>
          <a:p>
            <a:pPr lvl="0"/>
            <a:r>
              <a:rPr lang="de-DE" noProof="0"/>
              <a:t>Zusätzliche Informationen (Präsentator / Datum Anlass)</a:t>
            </a:r>
          </a:p>
        </p:txBody>
      </p:sp>
      <p:pic>
        <p:nvPicPr>
          <p:cNvPr id="2" name="Grafik 1">
            <a:extLst>
              <a:ext uri="{FF2B5EF4-FFF2-40B4-BE49-F238E27FC236}">
                <a16:creationId xmlns:a16="http://schemas.microsoft.com/office/drawing/2014/main" id="{92B09470-DC6C-4C61-26DB-D0BD96C05B59}"/>
              </a:ext>
            </a:extLst>
          </p:cNvPr>
          <p:cNvPicPr>
            <a:picLocks noChangeAspect="1"/>
          </p:cNvPicPr>
          <p:nvPr userDrawn="1"/>
        </p:nvPicPr>
        <p:blipFill>
          <a:blip r:embed="rId3"/>
          <a:stretch>
            <a:fillRect/>
          </a:stretch>
        </p:blipFill>
        <p:spPr>
          <a:xfrm>
            <a:off x="7849931" y="5576488"/>
            <a:ext cx="2324137" cy="864000"/>
          </a:xfrm>
          <a:prstGeom prst="rect">
            <a:avLst/>
          </a:prstGeom>
        </p:spPr>
      </p:pic>
    </p:spTree>
    <p:extLst>
      <p:ext uri="{BB962C8B-B14F-4D97-AF65-F5344CB8AC3E}">
        <p14:creationId xmlns:p14="http://schemas.microsoft.com/office/powerpoint/2010/main" val="84445885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elfolie - Version 4">
    <p:spTree>
      <p:nvGrpSpPr>
        <p:cNvPr id="1" name=""/>
        <p:cNvGrpSpPr/>
        <p:nvPr/>
      </p:nvGrpSpPr>
      <p:grpSpPr>
        <a:xfrm>
          <a:off x="0" y="0"/>
          <a:ext cx="0" cy="0"/>
          <a:chOff x="0" y="0"/>
          <a:chExt cx="0" cy="0"/>
        </a:xfrm>
      </p:grpSpPr>
      <p:sp>
        <p:nvSpPr>
          <p:cNvPr id="11" name="Rechteck 10"/>
          <p:cNvSpPr/>
          <p:nvPr userDrawn="1"/>
        </p:nvSpPr>
        <p:spPr>
          <a:xfrm>
            <a:off x="-1429" y="0"/>
            <a:ext cx="12193429" cy="312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7" name="Titel 1">
            <a:extLst>
              <a:ext uri="{FF2B5EF4-FFF2-40B4-BE49-F238E27FC236}">
                <a16:creationId xmlns:a16="http://schemas.microsoft.com/office/drawing/2014/main" id="{29FCE623-14A8-D747-97E0-2418597A384D}"/>
              </a:ext>
            </a:extLst>
          </p:cNvPr>
          <p:cNvSpPr>
            <a:spLocks noGrp="1"/>
          </p:cNvSpPr>
          <p:nvPr>
            <p:ph type="title" hasCustomPrompt="1"/>
          </p:nvPr>
        </p:nvSpPr>
        <p:spPr>
          <a:xfrm>
            <a:off x="302685" y="3436968"/>
            <a:ext cx="7245127" cy="1287432"/>
          </a:xfrm>
          <a:prstGeom prst="rect">
            <a:avLst/>
          </a:prstGeom>
        </p:spPr>
        <p:txBody>
          <a:bodyPr lIns="0" tIns="0" rIns="0" bIns="0">
            <a:noAutofit/>
          </a:bodyPr>
          <a:lstStyle>
            <a:lvl1pPr algn="l">
              <a:lnSpc>
                <a:spcPct val="100000"/>
              </a:lnSpc>
              <a:spcBef>
                <a:spcPts val="0"/>
              </a:spcBef>
              <a:defRPr sz="4800" b="0" i="0">
                <a:latin typeface="Gotham Rnd SSm Book" pitchFamily="50" charset="0"/>
              </a:defRPr>
            </a:lvl1pPr>
          </a:lstStyle>
          <a:p>
            <a:r>
              <a:rPr lang="de-DE"/>
              <a:t>Titel der Präsentation</a:t>
            </a:r>
          </a:p>
        </p:txBody>
      </p:sp>
      <p:sp>
        <p:nvSpPr>
          <p:cNvPr id="8" name="Textplatzhalter 18">
            <a:extLst>
              <a:ext uri="{FF2B5EF4-FFF2-40B4-BE49-F238E27FC236}">
                <a16:creationId xmlns:a16="http://schemas.microsoft.com/office/drawing/2014/main" id="{61BE2601-8EE0-504B-866D-11B9963DA6EE}"/>
              </a:ext>
            </a:extLst>
          </p:cNvPr>
          <p:cNvSpPr>
            <a:spLocks noGrp="1"/>
          </p:cNvSpPr>
          <p:nvPr>
            <p:ph type="body" sz="quarter" idx="11" hasCustomPrompt="1"/>
          </p:nvPr>
        </p:nvSpPr>
        <p:spPr>
          <a:xfrm>
            <a:off x="302685" y="4953000"/>
            <a:ext cx="7245127" cy="1219200"/>
          </a:xfrm>
          <a:prstGeom prst="rect">
            <a:avLst/>
          </a:prstGeom>
        </p:spPr>
        <p:txBody>
          <a:bodyPr lIns="0" tIns="0" rIns="0" bIns="0"/>
          <a:lstStyle>
            <a:lvl1pPr marL="0" indent="0" algn="l">
              <a:lnSpc>
                <a:spcPct val="90000"/>
              </a:lnSpc>
              <a:spcBef>
                <a:spcPts val="0"/>
              </a:spcBef>
              <a:buClr>
                <a:schemeClr val="accent4"/>
              </a:buClr>
              <a:buSzPct val="150000"/>
              <a:buFontTx/>
              <a:buNone/>
              <a:defRPr sz="2400" b="0" i="0" baseline="0">
                <a:latin typeface="Gotham Rnd SSm Book" pitchFamily="50" charset="0"/>
              </a:defRPr>
            </a:lvl1pPr>
            <a:lvl2pPr marL="457074" indent="0" algn="ctr">
              <a:buClr>
                <a:schemeClr val="accent4"/>
              </a:buClr>
              <a:buSzPct val="150000"/>
              <a:buFontTx/>
              <a:buNone/>
              <a:defRPr sz="1867" b="0" i="0">
                <a:latin typeface="Gotham Rounded Book" pitchFamily="2" charset="0"/>
              </a:defRPr>
            </a:lvl2pPr>
            <a:lvl3pPr marL="914149" indent="0" algn="ctr">
              <a:buClr>
                <a:schemeClr val="accent4"/>
              </a:buClr>
              <a:buSzPct val="150000"/>
              <a:buFontTx/>
              <a:buNone/>
              <a:defRPr sz="1867" b="0" i="0">
                <a:latin typeface="Gotham Rounded Book" pitchFamily="2" charset="0"/>
              </a:defRPr>
            </a:lvl3pPr>
            <a:lvl4pPr marL="1371223" indent="0" algn="ctr">
              <a:buClr>
                <a:schemeClr val="accent4"/>
              </a:buClr>
              <a:buSzPct val="150000"/>
              <a:buFontTx/>
              <a:buNone/>
              <a:defRPr sz="1867" b="0" i="0">
                <a:latin typeface="Gotham Rounded Book" pitchFamily="2" charset="0"/>
              </a:defRPr>
            </a:lvl4pPr>
            <a:lvl5pPr marL="1828297" indent="0" algn="ctr">
              <a:buClr>
                <a:schemeClr val="accent4"/>
              </a:buClr>
              <a:buSzPct val="150000"/>
              <a:buFontTx/>
              <a:buNone/>
              <a:defRPr sz="1867" b="0" i="0">
                <a:latin typeface="Gotham Rounded Book" pitchFamily="2" charset="0"/>
              </a:defRPr>
            </a:lvl5pPr>
          </a:lstStyle>
          <a:p>
            <a:pPr lvl="0"/>
            <a:r>
              <a:rPr lang="de-DE"/>
              <a:t>Subheadline, Sprecher und oder Datum einfügen</a:t>
            </a:r>
          </a:p>
        </p:txBody>
      </p:sp>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12" y="962100"/>
            <a:ext cx="6666667" cy="1200000"/>
          </a:xfrm>
          <a:prstGeom prst="rect">
            <a:avLst/>
          </a:prstGeom>
        </p:spPr>
      </p:pic>
    </p:spTree>
    <p:extLst>
      <p:ext uri="{BB962C8B-B14F-4D97-AF65-F5344CB8AC3E}">
        <p14:creationId xmlns:p14="http://schemas.microsoft.com/office/powerpoint/2010/main" val="4092408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a:spcAft>
                <a:spcPts val="800"/>
              </a:spcAft>
              <a:defRPr/>
            </a:lvl1pPr>
            <a:lvl2pPr>
              <a:spcAft>
                <a:spcPts val="800"/>
              </a:spcAft>
              <a:defRPr/>
            </a:lvl2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p:cNvSpPr>
            <a:spLocks noGrp="1"/>
          </p:cNvSpPr>
          <p:nvPr>
            <p:ph type="sldNum" sz="quarter" idx="12"/>
          </p:nvPr>
        </p:nvSpPr>
        <p:spPr/>
        <p:txBody>
          <a:bodyPr/>
          <a:lstStyle/>
          <a:p>
            <a:fld id="{ECB27277-7EC1-486A-972E-6BEE9C91B1F9}" type="slidenum">
              <a:rPr lang="de-DE" smtClean="0"/>
              <a:pPr/>
              <a:t>‹#›</a:t>
            </a:fld>
            <a:endParaRPr lang="de-DE"/>
          </a:p>
        </p:txBody>
      </p:sp>
      <p:sp>
        <p:nvSpPr>
          <p:cNvPr id="7" name="Titel 1"/>
          <p:cNvSpPr>
            <a:spLocks noGrp="1"/>
          </p:cNvSpPr>
          <p:nvPr>
            <p:ph type="title"/>
          </p:nvPr>
        </p:nvSpPr>
        <p:spPr>
          <a:xfrm>
            <a:off x="816002" y="-1"/>
            <a:ext cx="10556852" cy="768000"/>
          </a:xfrm>
        </p:spPr>
        <p:txBody>
          <a:bodyPr tIns="0" anchor="ctr" anchorCtr="0"/>
          <a:lstStyle>
            <a:lvl1pPr>
              <a:defRPr>
                <a:solidFill>
                  <a:schemeClr val="tx2"/>
                </a:solidFill>
              </a:defRPr>
            </a:lvl1pPr>
          </a:lstStyle>
          <a:p>
            <a:r>
              <a:rPr lang="de-DE"/>
              <a:t>Titelmasterformat durch Klicken bearbeiten</a:t>
            </a:r>
          </a:p>
        </p:txBody>
      </p:sp>
      <p:sp>
        <p:nvSpPr>
          <p:cNvPr id="9" name="Textplatzhalter 7"/>
          <p:cNvSpPr>
            <a:spLocks noGrp="1"/>
          </p:cNvSpPr>
          <p:nvPr>
            <p:ph type="body" sz="quarter" idx="13"/>
          </p:nvPr>
        </p:nvSpPr>
        <p:spPr>
          <a:xfrm>
            <a:off x="816002" y="768000"/>
            <a:ext cx="10556852" cy="480000"/>
          </a:xfrm>
        </p:spPr>
        <p:txBody>
          <a:bodyPr tIns="0"/>
          <a:lstStyle>
            <a:lvl1pPr>
              <a:lnSpc>
                <a:spcPct val="100000"/>
              </a:lnSpc>
              <a:spcAft>
                <a:spcPts val="0"/>
              </a:spcAft>
              <a:defRPr sz="2667">
                <a:solidFill>
                  <a:schemeClr val="tx2"/>
                </a:solidFill>
              </a:defRPr>
            </a:lvl1pPr>
          </a:lstStyle>
          <a:p>
            <a:pPr lvl="0"/>
            <a:r>
              <a:rPr lang="de-DE"/>
              <a:t>Textmasterformate durch Klicken bearbeiten</a:t>
            </a:r>
          </a:p>
        </p:txBody>
      </p:sp>
    </p:spTree>
    <p:extLst>
      <p:ext uri="{BB962C8B-B14F-4D97-AF65-F5344CB8AC3E}">
        <p14:creationId xmlns:p14="http://schemas.microsoft.com/office/powerpoint/2010/main" val="1404513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 vertical images 3 text / objektboxes ">
    <p:spTree>
      <p:nvGrpSpPr>
        <p:cNvPr id="1" name=""/>
        <p:cNvGrpSpPr/>
        <p:nvPr/>
      </p:nvGrpSpPr>
      <p:grpSpPr>
        <a:xfrm>
          <a:off x="0" y="0"/>
          <a:ext cx="0" cy="0"/>
          <a:chOff x="0" y="0"/>
          <a:chExt cx="0" cy="0"/>
        </a:xfrm>
      </p:grpSpPr>
      <p:sp>
        <p:nvSpPr>
          <p:cNvPr id="13" name="Inhaltsplatzhalter 5"/>
          <p:cNvSpPr>
            <a:spLocks noGrp="1"/>
          </p:cNvSpPr>
          <p:nvPr>
            <p:ph sz="quarter" idx="42" hasCustomPrompt="1"/>
          </p:nvPr>
        </p:nvSpPr>
        <p:spPr>
          <a:xfrm>
            <a:off x="2921668" y="1699000"/>
            <a:ext cx="8621434" cy="812738"/>
          </a:xfrm>
        </p:spPr>
        <p:txBody>
          <a:bodyPr vert="horz" lIns="0" tIns="0" rIns="540000" bIns="0" rtlCol="0">
            <a:normAutofit/>
          </a:bodyPr>
          <a:lstStyle>
            <a:lvl1pPr marL="268288" indent="-268288">
              <a:buClr>
                <a:srgbClr val="0071BA"/>
              </a:buClr>
              <a:defRPr lang="de-DE" sz="2000" dirty="0" smtClean="0">
                <a:solidFill>
                  <a:srgbClr val="666666"/>
                </a:solidFill>
              </a:defRPr>
            </a:lvl1pPr>
            <a:lvl2pPr marL="268288" indent="-268288">
              <a:buClr>
                <a:srgbClr val="197BBB"/>
              </a:buClr>
              <a:buFont typeface="Wingdings" panose="05000000000000000000" pitchFamily="2" charset="2"/>
              <a:buChar char="§"/>
              <a:defRPr lang="de-DE" sz="2800" dirty="0" smtClean="0"/>
            </a:lvl2pPr>
            <a:lvl3pPr marL="285750" indent="-285750">
              <a:buClr>
                <a:srgbClr val="197BBB"/>
              </a:buClr>
              <a:buFont typeface="Wingdings" panose="05000000000000000000" pitchFamily="2" charset="2"/>
              <a:buChar char="§"/>
              <a:defRPr lang="de-DE" sz="2400" dirty="0" smtClean="0"/>
            </a:lvl3pPr>
            <a:lvl4pPr marL="566550" indent="-285750">
              <a:buClr>
                <a:srgbClr val="197BBB"/>
              </a:buClr>
              <a:buFont typeface="Wingdings" panose="05000000000000000000" pitchFamily="2" charset="2"/>
              <a:buChar char="§"/>
              <a:defRPr lang="de-DE" sz="1800" dirty="0" smtClean="0">
                <a:solidFill>
                  <a:srgbClr val="646464"/>
                </a:solidFill>
              </a:defRPr>
            </a:lvl4pPr>
            <a:lvl5pPr marL="847350" indent="-285750">
              <a:buClr>
                <a:srgbClr val="197BBB"/>
              </a:buClr>
              <a:buFont typeface="Wingdings" panose="05000000000000000000" pitchFamily="2" charset="2"/>
              <a:buChar char="§"/>
              <a:defRPr lang="de-DE" dirty="0">
                <a:solidFill>
                  <a:srgbClr val="646464"/>
                </a:solidFill>
              </a:defRPr>
            </a:lvl5pPr>
          </a:lstStyle>
          <a:p>
            <a:pPr lvl="0"/>
            <a:r>
              <a:rPr lang="de-DE"/>
              <a:t>Erste Ebene</a:t>
            </a:r>
          </a:p>
          <a:p>
            <a:pPr lvl="3"/>
            <a:r>
              <a:rPr lang="de-DE"/>
              <a:t>Zweite Ebene</a:t>
            </a:r>
          </a:p>
        </p:txBody>
      </p:sp>
      <p:sp>
        <p:nvSpPr>
          <p:cNvPr id="4" name="Bildplatzhalter 3"/>
          <p:cNvSpPr>
            <a:spLocks noGrp="1"/>
          </p:cNvSpPr>
          <p:nvPr>
            <p:ph type="pic" sz="quarter" idx="18"/>
          </p:nvPr>
        </p:nvSpPr>
        <p:spPr>
          <a:xfrm>
            <a:off x="0" y="1191239"/>
            <a:ext cx="2777799" cy="1320499"/>
          </a:xfrm>
        </p:spPr>
        <p:txBody>
          <a:bodyPr anchor="ctr"/>
          <a:lstStyle>
            <a:lvl1pPr marL="0" indent="0" algn="ctr">
              <a:buNone/>
              <a:defRPr>
                <a:solidFill>
                  <a:srgbClr val="AFAFAF"/>
                </a:solidFill>
              </a:defRPr>
            </a:lvl1pPr>
          </a:lstStyle>
          <a:p>
            <a:endParaRPr lang="de-DE"/>
          </a:p>
        </p:txBody>
      </p:sp>
      <p:sp>
        <p:nvSpPr>
          <p:cNvPr id="15" name="Bildplatzhalter 3"/>
          <p:cNvSpPr>
            <a:spLocks noGrp="1"/>
          </p:cNvSpPr>
          <p:nvPr>
            <p:ph type="pic" sz="quarter" idx="21"/>
          </p:nvPr>
        </p:nvSpPr>
        <p:spPr>
          <a:xfrm>
            <a:off x="0" y="2659121"/>
            <a:ext cx="2777799" cy="1320499"/>
          </a:xfrm>
        </p:spPr>
        <p:txBody>
          <a:bodyPr anchor="ctr"/>
          <a:lstStyle>
            <a:lvl1pPr marL="0" indent="0" algn="ctr">
              <a:buNone/>
              <a:defRPr>
                <a:solidFill>
                  <a:srgbClr val="AFAFAF"/>
                </a:solidFill>
              </a:defRPr>
            </a:lvl1pPr>
          </a:lstStyle>
          <a:p>
            <a:endParaRPr lang="de-DE"/>
          </a:p>
        </p:txBody>
      </p:sp>
      <p:sp>
        <p:nvSpPr>
          <p:cNvPr id="17" name="Bildplatzhalter 3"/>
          <p:cNvSpPr>
            <a:spLocks noGrp="1"/>
          </p:cNvSpPr>
          <p:nvPr>
            <p:ph type="pic" sz="quarter" idx="23"/>
          </p:nvPr>
        </p:nvSpPr>
        <p:spPr>
          <a:xfrm>
            <a:off x="0" y="4127002"/>
            <a:ext cx="2777799" cy="1320499"/>
          </a:xfrm>
        </p:spPr>
        <p:txBody>
          <a:bodyPr anchor="ctr"/>
          <a:lstStyle>
            <a:lvl1pPr marL="0" indent="0" algn="ctr">
              <a:buNone/>
              <a:defRPr>
                <a:solidFill>
                  <a:srgbClr val="AFAFAF"/>
                </a:solidFill>
              </a:defRPr>
            </a:lvl1pPr>
          </a:lstStyle>
          <a:p>
            <a:endParaRPr lang="de-DE"/>
          </a:p>
        </p:txBody>
      </p:sp>
      <p:sp>
        <p:nvSpPr>
          <p:cNvPr id="18" name="Inhaltsplatzhalter 5"/>
          <p:cNvSpPr>
            <a:spLocks noGrp="1"/>
          </p:cNvSpPr>
          <p:nvPr>
            <p:ph sz="quarter" idx="32"/>
          </p:nvPr>
        </p:nvSpPr>
        <p:spPr>
          <a:xfrm>
            <a:off x="2921668" y="1191238"/>
            <a:ext cx="8621434" cy="507762"/>
          </a:xfrm>
        </p:spPr>
        <p:txBody>
          <a:bodyPr rIns="180000" anchor="ctr">
            <a:noAutofit/>
          </a:bodyPr>
          <a:lstStyle>
            <a:lvl1pPr marL="0" indent="0">
              <a:lnSpc>
                <a:spcPct val="110000"/>
              </a:lnSpc>
              <a:spcBef>
                <a:spcPts val="0"/>
              </a:spcBef>
              <a:spcAft>
                <a:spcPts val="1000"/>
              </a:spcAft>
              <a:buClr>
                <a:srgbClr val="AFAFAF"/>
              </a:buClr>
              <a:buFont typeface="Arial" panose="020B0604020202020204" pitchFamily="34" charset="0"/>
              <a:buNone/>
              <a:defRPr lang="de-DE" sz="2400" b="1" kern="1200" noProof="0" dirty="0">
                <a:solidFill>
                  <a:srgbClr val="646464"/>
                </a:solidFill>
                <a:latin typeface="+mn-lt"/>
                <a:ea typeface="+mn-ea"/>
                <a:cs typeface="+mn-cs"/>
              </a:defRPr>
            </a:lvl1pPr>
            <a:lvl2pPr marL="284400" indent="-284400">
              <a:lnSpc>
                <a:spcPct val="110000"/>
              </a:lnSpc>
              <a:spcBef>
                <a:spcPts val="0"/>
              </a:spcBef>
              <a:spcAft>
                <a:spcPts val="1000"/>
              </a:spcAft>
              <a:buClr>
                <a:srgbClr val="AFAFAF"/>
              </a:buClr>
              <a:buFont typeface="Arial" panose="020B0604020202020204" pitchFamily="34" charset="0"/>
              <a:buChar char="•"/>
              <a:defRPr sz="1600">
                <a:solidFill>
                  <a:schemeClr val="bg1">
                    <a:lumMod val="65000"/>
                  </a:schemeClr>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5pPr>
          </a:lstStyle>
          <a:p>
            <a:pPr lvl="0"/>
            <a:r>
              <a:rPr lang="de-DE" noProof="0"/>
              <a:t>Textmasterformat</a:t>
            </a:r>
          </a:p>
        </p:txBody>
      </p:sp>
      <p:sp>
        <p:nvSpPr>
          <p:cNvPr id="19" name="Inhaltsplatzhalter 5"/>
          <p:cNvSpPr>
            <a:spLocks noGrp="1"/>
          </p:cNvSpPr>
          <p:nvPr>
            <p:ph sz="quarter" idx="43" hasCustomPrompt="1"/>
          </p:nvPr>
        </p:nvSpPr>
        <p:spPr>
          <a:xfrm>
            <a:off x="2921668" y="3171900"/>
            <a:ext cx="8621434" cy="812738"/>
          </a:xfrm>
        </p:spPr>
        <p:txBody>
          <a:bodyPr vert="horz" lIns="0" tIns="0" rIns="540000" bIns="0" rtlCol="0">
            <a:normAutofit/>
          </a:bodyPr>
          <a:lstStyle>
            <a:lvl1pPr marL="268288" indent="-268288">
              <a:buClr>
                <a:srgbClr val="0071BA"/>
              </a:buClr>
              <a:defRPr lang="de-DE" sz="2000" dirty="0" smtClean="0">
                <a:solidFill>
                  <a:srgbClr val="666666"/>
                </a:solidFill>
              </a:defRPr>
            </a:lvl1pPr>
            <a:lvl2pPr marL="268288" indent="-268288">
              <a:buClr>
                <a:srgbClr val="197BBB"/>
              </a:buClr>
              <a:buFont typeface="Wingdings" panose="05000000000000000000" pitchFamily="2" charset="2"/>
              <a:buChar char="§"/>
              <a:defRPr lang="de-DE" sz="2800" dirty="0" smtClean="0"/>
            </a:lvl2pPr>
            <a:lvl3pPr marL="285750" indent="-285750">
              <a:buClr>
                <a:srgbClr val="197BBB"/>
              </a:buClr>
              <a:buFont typeface="Wingdings" panose="05000000000000000000" pitchFamily="2" charset="2"/>
              <a:buChar char="§"/>
              <a:defRPr lang="de-DE" sz="2400" dirty="0" smtClean="0"/>
            </a:lvl3pPr>
            <a:lvl4pPr marL="566550" indent="-285750">
              <a:buClr>
                <a:srgbClr val="197BBB"/>
              </a:buClr>
              <a:buFont typeface="Wingdings" panose="05000000000000000000" pitchFamily="2" charset="2"/>
              <a:buChar char="§"/>
              <a:defRPr lang="de-DE" sz="1800" dirty="0" smtClean="0">
                <a:solidFill>
                  <a:srgbClr val="646464"/>
                </a:solidFill>
              </a:defRPr>
            </a:lvl4pPr>
            <a:lvl5pPr marL="847350" indent="-285750">
              <a:buClr>
                <a:srgbClr val="197BBB"/>
              </a:buClr>
              <a:buFont typeface="Wingdings" panose="05000000000000000000" pitchFamily="2" charset="2"/>
              <a:buChar char="§"/>
              <a:defRPr lang="de-DE" dirty="0">
                <a:solidFill>
                  <a:srgbClr val="646464"/>
                </a:solidFill>
              </a:defRPr>
            </a:lvl5pPr>
          </a:lstStyle>
          <a:p>
            <a:pPr lvl="0"/>
            <a:r>
              <a:rPr lang="de-DE"/>
              <a:t>Erste Ebene</a:t>
            </a:r>
          </a:p>
          <a:p>
            <a:pPr lvl="3"/>
            <a:r>
              <a:rPr lang="de-DE"/>
              <a:t>Zweite Ebene</a:t>
            </a:r>
          </a:p>
        </p:txBody>
      </p:sp>
      <p:sp>
        <p:nvSpPr>
          <p:cNvPr id="20" name="Inhaltsplatzhalter 5"/>
          <p:cNvSpPr>
            <a:spLocks noGrp="1"/>
          </p:cNvSpPr>
          <p:nvPr>
            <p:ph sz="quarter" idx="44"/>
          </p:nvPr>
        </p:nvSpPr>
        <p:spPr>
          <a:xfrm>
            <a:off x="2921668" y="2664138"/>
            <a:ext cx="8621434" cy="507762"/>
          </a:xfrm>
        </p:spPr>
        <p:txBody>
          <a:bodyPr rIns="180000" anchor="ctr">
            <a:noAutofit/>
          </a:bodyPr>
          <a:lstStyle>
            <a:lvl1pPr marL="0" indent="0">
              <a:lnSpc>
                <a:spcPct val="110000"/>
              </a:lnSpc>
              <a:spcBef>
                <a:spcPts val="0"/>
              </a:spcBef>
              <a:spcAft>
                <a:spcPts val="1000"/>
              </a:spcAft>
              <a:buClr>
                <a:srgbClr val="AFAFAF"/>
              </a:buClr>
              <a:buFont typeface="Arial" panose="020B0604020202020204" pitchFamily="34" charset="0"/>
              <a:buNone/>
              <a:defRPr lang="de-DE" sz="2400" b="1" kern="1200" noProof="0" dirty="0">
                <a:solidFill>
                  <a:srgbClr val="646464"/>
                </a:solidFill>
                <a:latin typeface="+mn-lt"/>
                <a:ea typeface="+mn-ea"/>
                <a:cs typeface="+mn-cs"/>
              </a:defRPr>
            </a:lvl1pPr>
            <a:lvl2pPr marL="284400" indent="-284400">
              <a:lnSpc>
                <a:spcPct val="110000"/>
              </a:lnSpc>
              <a:spcBef>
                <a:spcPts val="0"/>
              </a:spcBef>
              <a:spcAft>
                <a:spcPts val="1000"/>
              </a:spcAft>
              <a:buClr>
                <a:srgbClr val="AFAFAF"/>
              </a:buClr>
              <a:buFont typeface="Arial" panose="020B0604020202020204" pitchFamily="34" charset="0"/>
              <a:buChar char="•"/>
              <a:defRPr sz="1600">
                <a:solidFill>
                  <a:schemeClr val="bg1">
                    <a:lumMod val="65000"/>
                  </a:schemeClr>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5pPr>
          </a:lstStyle>
          <a:p>
            <a:pPr lvl="0"/>
            <a:r>
              <a:rPr lang="de-DE" noProof="0"/>
              <a:t>Textmasterformat</a:t>
            </a:r>
          </a:p>
        </p:txBody>
      </p:sp>
      <p:sp>
        <p:nvSpPr>
          <p:cNvPr id="21" name="Inhaltsplatzhalter 5"/>
          <p:cNvSpPr>
            <a:spLocks noGrp="1"/>
          </p:cNvSpPr>
          <p:nvPr>
            <p:ph sz="quarter" idx="45" hasCustomPrompt="1"/>
          </p:nvPr>
        </p:nvSpPr>
        <p:spPr>
          <a:xfrm>
            <a:off x="2921668" y="4634763"/>
            <a:ext cx="8621434" cy="812738"/>
          </a:xfrm>
        </p:spPr>
        <p:txBody>
          <a:bodyPr vert="horz" lIns="0" tIns="0" rIns="540000" bIns="0" rtlCol="0">
            <a:normAutofit/>
          </a:bodyPr>
          <a:lstStyle>
            <a:lvl1pPr marL="268288" indent="-268288">
              <a:buClr>
                <a:srgbClr val="0071BA"/>
              </a:buClr>
              <a:defRPr lang="de-DE" sz="2000" dirty="0" smtClean="0">
                <a:solidFill>
                  <a:srgbClr val="666666"/>
                </a:solidFill>
              </a:defRPr>
            </a:lvl1pPr>
            <a:lvl2pPr marL="268288" indent="-268288">
              <a:buClr>
                <a:srgbClr val="197BBB"/>
              </a:buClr>
              <a:buFont typeface="Wingdings" panose="05000000000000000000" pitchFamily="2" charset="2"/>
              <a:buChar char="§"/>
              <a:defRPr lang="de-DE" sz="2800" dirty="0" smtClean="0"/>
            </a:lvl2pPr>
            <a:lvl3pPr marL="285750" indent="-285750">
              <a:buClr>
                <a:srgbClr val="197BBB"/>
              </a:buClr>
              <a:buFont typeface="Wingdings" panose="05000000000000000000" pitchFamily="2" charset="2"/>
              <a:buChar char="§"/>
              <a:defRPr lang="de-DE" sz="2400" dirty="0" smtClean="0"/>
            </a:lvl3pPr>
            <a:lvl4pPr marL="566550" indent="-285750">
              <a:buClr>
                <a:srgbClr val="197BBB"/>
              </a:buClr>
              <a:buFont typeface="Wingdings" panose="05000000000000000000" pitchFamily="2" charset="2"/>
              <a:buChar char="§"/>
              <a:defRPr lang="de-DE" sz="1800" dirty="0" smtClean="0">
                <a:solidFill>
                  <a:srgbClr val="646464"/>
                </a:solidFill>
              </a:defRPr>
            </a:lvl4pPr>
            <a:lvl5pPr marL="847350" indent="-285750">
              <a:buClr>
                <a:srgbClr val="197BBB"/>
              </a:buClr>
              <a:buFont typeface="Wingdings" panose="05000000000000000000" pitchFamily="2" charset="2"/>
              <a:buChar char="§"/>
              <a:defRPr lang="de-DE" dirty="0">
                <a:solidFill>
                  <a:srgbClr val="646464"/>
                </a:solidFill>
              </a:defRPr>
            </a:lvl5pPr>
          </a:lstStyle>
          <a:p>
            <a:pPr lvl="0"/>
            <a:r>
              <a:rPr lang="de-DE"/>
              <a:t>Erste Ebene</a:t>
            </a:r>
          </a:p>
          <a:p>
            <a:pPr lvl="3"/>
            <a:r>
              <a:rPr lang="de-DE"/>
              <a:t>Zweite Ebene</a:t>
            </a:r>
          </a:p>
        </p:txBody>
      </p:sp>
      <p:sp>
        <p:nvSpPr>
          <p:cNvPr id="22" name="Inhaltsplatzhalter 5"/>
          <p:cNvSpPr>
            <a:spLocks noGrp="1"/>
          </p:cNvSpPr>
          <p:nvPr>
            <p:ph sz="quarter" idx="46"/>
          </p:nvPr>
        </p:nvSpPr>
        <p:spPr>
          <a:xfrm>
            <a:off x="2921668" y="4127001"/>
            <a:ext cx="8621434" cy="507762"/>
          </a:xfrm>
        </p:spPr>
        <p:txBody>
          <a:bodyPr rIns="180000" anchor="ctr">
            <a:noAutofit/>
          </a:bodyPr>
          <a:lstStyle>
            <a:lvl1pPr marL="0" indent="0">
              <a:lnSpc>
                <a:spcPct val="110000"/>
              </a:lnSpc>
              <a:spcBef>
                <a:spcPts val="0"/>
              </a:spcBef>
              <a:spcAft>
                <a:spcPts val="1000"/>
              </a:spcAft>
              <a:buClr>
                <a:srgbClr val="AFAFAF"/>
              </a:buClr>
              <a:buFont typeface="Arial" panose="020B0604020202020204" pitchFamily="34" charset="0"/>
              <a:buNone/>
              <a:defRPr lang="de-DE" sz="2400" b="1" kern="1200" noProof="0" dirty="0">
                <a:solidFill>
                  <a:srgbClr val="646464"/>
                </a:solidFill>
                <a:latin typeface="+mn-lt"/>
                <a:ea typeface="+mn-ea"/>
                <a:cs typeface="+mn-cs"/>
              </a:defRPr>
            </a:lvl1pPr>
            <a:lvl2pPr marL="284400" indent="-284400">
              <a:lnSpc>
                <a:spcPct val="110000"/>
              </a:lnSpc>
              <a:spcBef>
                <a:spcPts val="0"/>
              </a:spcBef>
              <a:spcAft>
                <a:spcPts val="1000"/>
              </a:spcAft>
              <a:buClr>
                <a:srgbClr val="AFAFAF"/>
              </a:buClr>
              <a:buFont typeface="Arial" panose="020B0604020202020204" pitchFamily="34" charset="0"/>
              <a:buChar char="•"/>
              <a:defRPr sz="1600">
                <a:solidFill>
                  <a:schemeClr val="bg1">
                    <a:lumMod val="65000"/>
                  </a:schemeClr>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5pPr>
          </a:lstStyle>
          <a:p>
            <a:pPr lvl="0"/>
            <a:r>
              <a:rPr lang="de-DE" noProof="0"/>
              <a:t>Textmasterformat</a:t>
            </a:r>
          </a:p>
        </p:txBody>
      </p:sp>
      <p:sp>
        <p:nvSpPr>
          <p:cNvPr id="23" name="Textplatzhalter 30"/>
          <p:cNvSpPr>
            <a:spLocks noGrp="1"/>
          </p:cNvSpPr>
          <p:nvPr>
            <p:ph type="body" sz="quarter" idx="22"/>
          </p:nvPr>
        </p:nvSpPr>
        <p:spPr>
          <a:xfrm>
            <a:off x="1443225" y="5627160"/>
            <a:ext cx="10748775" cy="980946"/>
          </a:xfrm>
          <a:solidFill>
            <a:srgbClr val="3192D0"/>
          </a:solidFill>
        </p:spPr>
        <p:txBody>
          <a:bodyPr lIns="324000" rIns="360000" anchor="ctr">
            <a:normAutofit/>
          </a:bodyPr>
          <a:lstStyle>
            <a:lvl1pPr marL="0" indent="0">
              <a:buNone/>
              <a:defRPr sz="3600" b="1">
                <a:solidFill>
                  <a:schemeClr val="bg1"/>
                </a:solidFill>
              </a:defRPr>
            </a:lvl1pPr>
          </a:lstStyle>
          <a:p>
            <a:pPr lvl="0"/>
            <a:endParaRPr lang="de-DE"/>
          </a:p>
        </p:txBody>
      </p:sp>
      <p:sp>
        <p:nvSpPr>
          <p:cNvPr id="24" name="Bildplatzhalter 32"/>
          <p:cNvSpPr>
            <a:spLocks noGrp="1"/>
          </p:cNvSpPr>
          <p:nvPr>
            <p:ph type="pic" sz="quarter" idx="47"/>
          </p:nvPr>
        </p:nvSpPr>
        <p:spPr>
          <a:xfrm>
            <a:off x="0" y="5627160"/>
            <a:ext cx="1244760" cy="980946"/>
          </a:xfrm>
          <a:solidFill>
            <a:srgbClr val="3192D0"/>
          </a:solidFill>
        </p:spPr>
        <p:txBody>
          <a:bodyPr anchor="ctr">
            <a:normAutofit/>
          </a:bodyPr>
          <a:lstStyle>
            <a:lvl1pPr marL="0" indent="0" algn="ctr">
              <a:buNone/>
              <a:defRPr sz="1800">
                <a:solidFill>
                  <a:schemeClr val="bg1"/>
                </a:solidFill>
              </a:defRPr>
            </a:lvl1pPr>
          </a:lstStyle>
          <a:p>
            <a:endParaRPr lang="de-DE"/>
          </a:p>
        </p:txBody>
      </p:sp>
    </p:spTree>
    <p:extLst>
      <p:ext uri="{BB962C8B-B14F-4D97-AF65-F5344CB8AC3E}">
        <p14:creationId xmlns:p14="http://schemas.microsoft.com/office/powerpoint/2010/main" val="39048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eckblatt - Bubbles 4">
    <p:bg>
      <p:bgPr>
        <a:solidFill>
          <a:schemeClr val="accent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54E71EF-B0E5-5259-B480-F09E30D81A54}"/>
              </a:ext>
            </a:extLst>
          </p:cNvPr>
          <p:cNvPicPr>
            <a:picLocks noChangeAspect="1"/>
          </p:cNvPicPr>
          <p:nvPr userDrawn="1"/>
        </p:nvPicPr>
        <p:blipFill>
          <a:blip r:embed="rId2"/>
          <a:stretch>
            <a:fillRect/>
          </a:stretch>
        </p:blipFill>
        <p:spPr>
          <a:xfrm>
            <a:off x="0" y="720"/>
            <a:ext cx="12192000" cy="6856560"/>
          </a:xfrm>
          <a:prstGeom prst="rect">
            <a:avLst/>
          </a:prstGeom>
        </p:spPr>
      </p:pic>
      <p:sp>
        <p:nvSpPr>
          <p:cNvPr id="5" name="Logo Correction Shape">
            <a:extLst>
              <a:ext uri="{FF2B5EF4-FFF2-40B4-BE49-F238E27FC236}">
                <a16:creationId xmlns:a16="http://schemas.microsoft.com/office/drawing/2014/main" id="{BF360395-A693-094E-04D4-765676488419}"/>
              </a:ext>
            </a:extLst>
          </p:cNvPr>
          <p:cNvSpPr/>
          <p:nvPr userDrawn="1"/>
        </p:nvSpPr>
        <p:spPr>
          <a:xfrm>
            <a:off x="7942800" y="3842475"/>
            <a:ext cx="2138400" cy="2527200"/>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en-US" baseline="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3429000"/>
            <a:ext cx="10080625" cy="2952750"/>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0625" h="3304175">
                <a:moveTo>
                  <a:pt x="8040001" y="2527200"/>
                </a:moveTo>
                <a:lnTo>
                  <a:pt x="8040001" y="3198076"/>
                </a:lnTo>
                <a:lnTo>
                  <a:pt x="9963095" y="3198076"/>
                </a:lnTo>
                <a:lnTo>
                  <a:pt x="9963095" y="2527200"/>
                </a:lnTo>
                <a:close/>
                <a:moveTo>
                  <a:pt x="0" y="0"/>
                </a:moveTo>
                <a:lnTo>
                  <a:pt x="10080625" y="0"/>
                </a:lnTo>
                <a:lnTo>
                  <a:pt x="10080625" y="3304175"/>
                </a:lnTo>
                <a:lnTo>
                  <a:pt x="0" y="3304175"/>
                </a:lnTo>
                <a:close/>
              </a:path>
            </a:pathLst>
          </a:custGeom>
          <a:solidFill>
            <a:schemeClr val="bg1"/>
          </a:solidFill>
        </p:spPr>
        <p:txBody>
          <a:bodyPr wrap="square" lIns="360000" tIns="180000" rIns="360000" bIns="0">
            <a:noAutofit/>
          </a:bodyPr>
          <a:lstStyle>
            <a:lvl1pPr>
              <a:defRPr sz="4800">
                <a:latin typeface="+mj-lt"/>
              </a:defRPr>
            </a:lvl1pPr>
          </a:lstStyle>
          <a:p>
            <a:r>
              <a:rPr lang="de-DE" noProof="0"/>
              <a:t>Präsentationstitel einfügen</a:t>
            </a:r>
            <a:endParaRPr lang="en-US"/>
          </a:p>
        </p:txBody>
      </p:sp>
      <p:sp>
        <p:nvSpPr>
          <p:cNvPr id="8" name="Subtitle 1">
            <a:extLst>
              <a:ext uri="{FF2B5EF4-FFF2-40B4-BE49-F238E27FC236}">
                <a16:creationId xmlns:a16="http://schemas.microsoft.com/office/drawing/2014/main" id="{34BCE287-45BD-0C25-8F10-32A17221687C}"/>
              </a:ext>
            </a:extLst>
          </p:cNvPr>
          <p:cNvSpPr>
            <a:spLocks noGrp="1"/>
          </p:cNvSpPr>
          <p:nvPr>
            <p:ph type="subTitle" sz="quarter" idx="1" hasCustomPrompt="1"/>
          </p:nvPr>
        </p:nvSpPr>
        <p:spPr>
          <a:xfrm>
            <a:off x="361200" y="4968212"/>
            <a:ext cx="5637963" cy="307777"/>
          </a:xfrm>
          <a:prstGeom prst="rect">
            <a:avLst/>
          </a:prstGeom>
        </p:spPr>
        <p:txBody>
          <a:bodyPr lIns="0" tIns="0" rIns="0" bIns="0" anchor="b">
            <a:spAutoFit/>
          </a:bodyPr>
          <a:lstStyle>
            <a:lvl1pPr marL="0" indent="0">
              <a:lnSpc>
                <a:spcPct val="100000"/>
              </a:lnSpc>
              <a:spcBef>
                <a:spcPts val="0"/>
              </a:spcBef>
              <a:spcAft>
                <a:spcPts val="0"/>
              </a:spcAft>
              <a:buFontTx/>
              <a:buNone/>
              <a:defRPr sz="2000" baseline="0">
                <a:solidFill>
                  <a:schemeClr val="tx1"/>
                </a:solidFill>
                <a:latin typeface="+mj-lt"/>
                <a:cs typeface="Segoe UI" panose="020B0502040204020203" pitchFamily="34" charset="0"/>
              </a:defRPr>
            </a:lvl1pPr>
          </a:lstStyle>
          <a:p>
            <a:pPr marL="228537" lvl="0" indent="-228537">
              <a:spcBef>
                <a:spcPts val="0"/>
              </a:spcBef>
              <a:spcAft>
                <a:spcPts val="0"/>
              </a:spcAft>
            </a:pPr>
            <a:r>
              <a:rPr lang="de-DE" noProof="0"/>
              <a:t>Untertitel einfügen</a:t>
            </a:r>
          </a:p>
        </p:txBody>
      </p:sp>
      <p:sp>
        <p:nvSpPr>
          <p:cNvPr id="9" name="Text Placeholder 11">
            <a:extLst>
              <a:ext uri="{FF2B5EF4-FFF2-40B4-BE49-F238E27FC236}">
                <a16:creationId xmlns:a16="http://schemas.microsoft.com/office/drawing/2014/main" id="{088054BF-F766-FAC3-D862-DB78A99E36A0}"/>
              </a:ext>
            </a:extLst>
          </p:cNvPr>
          <p:cNvSpPr>
            <a:spLocks noGrp="1"/>
          </p:cNvSpPr>
          <p:nvPr>
            <p:ph type="body" sz="quarter" idx="11" hasCustomPrompt="1"/>
          </p:nvPr>
        </p:nvSpPr>
        <p:spPr>
          <a:xfrm>
            <a:off x="361200" y="5782825"/>
            <a:ext cx="5637963" cy="152349"/>
          </a:xfrm>
          <a:prstGeom prst="rect">
            <a:avLst/>
          </a:prstGeom>
        </p:spPr>
        <p:txBody>
          <a:bodyPr lIns="0" tIns="0" rIns="0" bIns="0" anchor="b">
            <a:noAutofit/>
          </a:bodyPr>
          <a:lstStyle>
            <a:lvl1pPr marL="0" indent="0">
              <a:buNone/>
              <a:defRPr sz="1100" baseline="0">
                <a:latin typeface="+mn-lt"/>
                <a:cs typeface="Segoe UI" panose="020B0502040204020203" pitchFamily="34" charset="0"/>
              </a:defRPr>
            </a:lvl1pPr>
          </a:lstStyle>
          <a:p>
            <a:pPr lvl="0"/>
            <a:r>
              <a:rPr lang="de-DE" noProof="0"/>
              <a:t>Zusätzliche Informationen (Präsentator / Datum Anlass)</a:t>
            </a:r>
          </a:p>
        </p:txBody>
      </p:sp>
      <p:pic>
        <p:nvPicPr>
          <p:cNvPr id="2" name="Grafik 1">
            <a:extLst>
              <a:ext uri="{FF2B5EF4-FFF2-40B4-BE49-F238E27FC236}">
                <a16:creationId xmlns:a16="http://schemas.microsoft.com/office/drawing/2014/main" id="{82CC6918-DADB-0589-7B35-7C0E5F526D14}"/>
              </a:ext>
            </a:extLst>
          </p:cNvPr>
          <p:cNvPicPr>
            <a:picLocks noChangeAspect="1"/>
          </p:cNvPicPr>
          <p:nvPr userDrawn="1"/>
        </p:nvPicPr>
        <p:blipFill>
          <a:blip r:embed="rId3"/>
          <a:stretch>
            <a:fillRect/>
          </a:stretch>
        </p:blipFill>
        <p:spPr>
          <a:xfrm>
            <a:off x="7849931" y="5576488"/>
            <a:ext cx="2324137" cy="864000"/>
          </a:xfrm>
          <a:prstGeom prst="rect">
            <a:avLst/>
          </a:prstGeom>
        </p:spPr>
      </p:pic>
    </p:spTree>
    <p:extLst>
      <p:ext uri="{BB962C8B-B14F-4D97-AF65-F5344CB8AC3E}">
        <p14:creationId xmlns:p14="http://schemas.microsoft.com/office/powerpoint/2010/main" val="328773600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eckblatt - Bubbles 5">
    <p:bg>
      <p:bgPr>
        <a:solidFill>
          <a:schemeClr val="accent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CCD65EB-A210-BAEF-418E-87D23788F376}"/>
              </a:ext>
            </a:extLst>
          </p:cNvPr>
          <p:cNvPicPr>
            <a:picLocks noChangeAspect="1"/>
          </p:cNvPicPr>
          <p:nvPr userDrawn="1"/>
        </p:nvPicPr>
        <p:blipFill>
          <a:blip r:embed="rId2"/>
          <a:stretch>
            <a:fillRect/>
          </a:stretch>
        </p:blipFill>
        <p:spPr>
          <a:xfrm>
            <a:off x="0" y="720"/>
            <a:ext cx="12192000" cy="6856560"/>
          </a:xfrm>
          <a:prstGeom prst="rect">
            <a:avLst/>
          </a:prstGeom>
        </p:spPr>
      </p:pic>
      <p:sp>
        <p:nvSpPr>
          <p:cNvPr id="5" name="Logo Correction Shape">
            <a:extLst>
              <a:ext uri="{FF2B5EF4-FFF2-40B4-BE49-F238E27FC236}">
                <a16:creationId xmlns:a16="http://schemas.microsoft.com/office/drawing/2014/main" id="{BF360395-A693-094E-04D4-765676488419}"/>
              </a:ext>
            </a:extLst>
          </p:cNvPr>
          <p:cNvSpPr/>
          <p:nvPr userDrawn="1"/>
        </p:nvSpPr>
        <p:spPr>
          <a:xfrm>
            <a:off x="7942800" y="3842475"/>
            <a:ext cx="2138400" cy="2527200"/>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en-US" baseline="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3429000"/>
            <a:ext cx="10080625" cy="2952750"/>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0625" h="3304175">
                <a:moveTo>
                  <a:pt x="8040001" y="2527200"/>
                </a:moveTo>
                <a:lnTo>
                  <a:pt x="8040001" y="3198076"/>
                </a:lnTo>
                <a:lnTo>
                  <a:pt x="9963095" y="3198076"/>
                </a:lnTo>
                <a:lnTo>
                  <a:pt x="9963095" y="2527200"/>
                </a:lnTo>
                <a:close/>
                <a:moveTo>
                  <a:pt x="0" y="0"/>
                </a:moveTo>
                <a:lnTo>
                  <a:pt x="10080625" y="0"/>
                </a:lnTo>
                <a:lnTo>
                  <a:pt x="10080625" y="3304175"/>
                </a:lnTo>
                <a:lnTo>
                  <a:pt x="0" y="3304175"/>
                </a:lnTo>
                <a:close/>
              </a:path>
            </a:pathLst>
          </a:custGeom>
          <a:solidFill>
            <a:schemeClr val="bg1"/>
          </a:solidFill>
        </p:spPr>
        <p:txBody>
          <a:bodyPr wrap="square" lIns="360000" tIns="180000" rIns="360000" bIns="0">
            <a:noAutofit/>
          </a:bodyPr>
          <a:lstStyle>
            <a:lvl1pPr>
              <a:defRPr sz="4800">
                <a:latin typeface="+mj-lt"/>
              </a:defRPr>
            </a:lvl1pPr>
          </a:lstStyle>
          <a:p>
            <a:r>
              <a:rPr lang="de-DE" noProof="0"/>
              <a:t>Präsentationstitel einfügen</a:t>
            </a:r>
            <a:endParaRPr lang="en-US"/>
          </a:p>
        </p:txBody>
      </p:sp>
      <p:sp>
        <p:nvSpPr>
          <p:cNvPr id="8" name="Subtitle 1">
            <a:extLst>
              <a:ext uri="{FF2B5EF4-FFF2-40B4-BE49-F238E27FC236}">
                <a16:creationId xmlns:a16="http://schemas.microsoft.com/office/drawing/2014/main" id="{34BCE287-45BD-0C25-8F10-32A17221687C}"/>
              </a:ext>
            </a:extLst>
          </p:cNvPr>
          <p:cNvSpPr>
            <a:spLocks noGrp="1"/>
          </p:cNvSpPr>
          <p:nvPr>
            <p:ph type="subTitle" sz="quarter" idx="1" hasCustomPrompt="1"/>
          </p:nvPr>
        </p:nvSpPr>
        <p:spPr>
          <a:xfrm>
            <a:off x="361200" y="4968212"/>
            <a:ext cx="5637963" cy="307777"/>
          </a:xfrm>
          <a:prstGeom prst="rect">
            <a:avLst/>
          </a:prstGeom>
        </p:spPr>
        <p:txBody>
          <a:bodyPr lIns="0" tIns="0" rIns="0" bIns="0" anchor="b">
            <a:spAutoFit/>
          </a:bodyPr>
          <a:lstStyle>
            <a:lvl1pPr marL="0" indent="0">
              <a:lnSpc>
                <a:spcPct val="100000"/>
              </a:lnSpc>
              <a:spcBef>
                <a:spcPts val="0"/>
              </a:spcBef>
              <a:spcAft>
                <a:spcPts val="0"/>
              </a:spcAft>
              <a:buFontTx/>
              <a:buNone/>
              <a:defRPr sz="2000" baseline="0">
                <a:solidFill>
                  <a:schemeClr val="tx1"/>
                </a:solidFill>
                <a:latin typeface="+mj-lt"/>
                <a:cs typeface="Segoe UI" panose="020B0502040204020203" pitchFamily="34" charset="0"/>
              </a:defRPr>
            </a:lvl1pPr>
          </a:lstStyle>
          <a:p>
            <a:pPr marL="228537" lvl="0" indent="-228537">
              <a:spcBef>
                <a:spcPts val="0"/>
              </a:spcBef>
              <a:spcAft>
                <a:spcPts val="0"/>
              </a:spcAft>
            </a:pPr>
            <a:r>
              <a:rPr lang="de-DE" noProof="0"/>
              <a:t>Untertitel einfügen</a:t>
            </a:r>
          </a:p>
        </p:txBody>
      </p:sp>
      <p:sp>
        <p:nvSpPr>
          <p:cNvPr id="9" name="Text Placeholder 11">
            <a:extLst>
              <a:ext uri="{FF2B5EF4-FFF2-40B4-BE49-F238E27FC236}">
                <a16:creationId xmlns:a16="http://schemas.microsoft.com/office/drawing/2014/main" id="{088054BF-F766-FAC3-D862-DB78A99E36A0}"/>
              </a:ext>
            </a:extLst>
          </p:cNvPr>
          <p:cNvSpPr>
            <a:spLocks noGrp="1"/>
          </p:cNvSpPr>
          <p:nvPr>
            <p:ph type="body" sz="quarter" idx="11" hasCustomPrompt="1"/>
          </p:nvPr>
        </p:nvSpPr>
        <p:spPr>
          <a:xfrm>
            <a:off x="361200" y="5782825"/>
            <a:ext cx="5637963" cy="152349"/>
          </a:xfrm>
          <a:prstGeom prst="rect">
            <a:avLst/>
          </a:prstGeom>
        </p:spPr>
        <p:txBody>
          <a:bodyPr lIns="0" tIns="0" rIns="0" bIns="0" anchor="b">
            <a:noAutofit/>
          </a:bodyPr>
          <a:lstStyle>
            <a:lvl1pPr marL="0" indent="0">
              <a:buNone/>
              <a:defRPr sz="1100" baseline="0">
                <a:latin typeface="+mn-lt"/>
                <a:cs typeface="Segoe UI" panose="020B0502040204020203" pitchFamily="34" charset="0"/>
              </a:defRPr>
            </a:lvl1pPr>
          </a:lstStyle>
          <a:p>
            <a:pPr lvl="0"/>
            <a:r>
              <a:rPr lang="de-DE" noProof="0"/>
              <a:t>Zusätzliche Informationen (Präsentator / Datum Anlass)</a:t>
            </a:r>
          </a:p>
        </p:txBody>
      </p:sp>
      <p:pic>
        <p:nvPicPr>
          <p:cNvPr id="2" name="Grafik 1">
            <a:extLst>
              <a:ext uri="{FF2B5EF4-FFF2-40B4-BE49-F238E27FC236}">
                <a16:creationId xmlns:a16="http://schemas.microsoft.com/office/drawing/2014/main" id="{68E2E39C-49CF-0893-7C1B-0F9609E7F692}"/>
              </a:ext>
            </a:extLst>
          </p:cNvPr>
          <p:cNvPicPr>
            <a:picLocks noChangeAspect="1"/>
          </p:cNvPicPr>
          <p:nvPr userDrawn="1"/>
        </p:nvPicPr>
        <p:blipFill>
          <a:blip r:embed="rId3"/>
          <a:stretch>
            <a:fillRect/>
          </a:stretch>
        </p:blipFill>
        <p:spPr>
          <a:xfrm>
            <a:off x="7849931" y="5576488"/>
            <a:ext cx="2324137" cy="864000"/>
          </a:xfrm>
          <a:prstGeom prst="rect">
            <a:avLst/>
          </a:prstGeom>
        </p:spPr>
      </p:pic>
    </p:spTree>
    <p:extLst>
      <p:ext uri="{BB962C8B-B14F-4D97-AF65-F5344CB8AC3E}">
        <p14:creationId xmlns:p14="http://schemas.microsoft.com/office/powerpoint/2010/main" val="10186465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eckblatt mit Grafik - hell">
    <p:spTree>
      <p:nvGrpSpPr>
        <p:cNvPr id="1" name=""/>
        <p:cNvGrpSpPr/>
        <p:nvPr/>
      </p:nvGrpSpPr>
      <p:grpSpPr>
        <a:xfrm>
          <a:off x="0" y="0"/>
          <a:ext cx="0" cy="0"/>
          <a:chOff x="0" y="0"/>
          <a:chExt cx="0" cy="0"/>
        </a:xfrm>
      </p:grpSpPr>
      <p:sp>
        <p:nvSpPr>
          <p:cNvPr id="6" name="Picture Placeholder 31">
            <a:extLst>
              <a:ext uri="{FF2B5EF4-FFF2-40B4-BE49-F238E27FC236}">
                <a16:creationId xmlns:a16="http://schemas.microsoft.com/office/drawing/2014/main" id="{E6DA5C34-0034-6CD1-1555-77D17B7B7343}"/>
              </a:ext>
            </a:extLst>
          </p:cNvPr>
          <p:cNvSpPr>
            <a:spLocks noGrp="1" noRot="1" noMove="1" noResize="1" noEditPoints="1" noAdjustHandles="1" noChangeArrowheads="1" noChangeShapeType="1"/>
          </p:cNvSpPr>
          <p:nvPr>
            <p:ph type="pic" sz="quarter" idx="31" hasCustomPrompt="1"/>
          </p:nvPr>
        </p:nvSpPr>
        <p:spPr>
          <a:xfrm>
            <a:off x="0" y="0"/>
            <a:ext cx="12191998" cy="6858000"/>
          </a:xfrm>
          <a:custGeom>
            <a:avLst/>
            <a:gdLst>
              <a:gd name="connsiteX0" fmla="*/ 8018088 w 12192000"/>
              <a:gd name="connsiteY0" fmla="*/ 3699600 h 6858000"/>
              <a:gd name="connsiteX1" fmla="*/ 8018088 w 12192000"/>
              <a:gd name="connsiteY1" fmla="*/ 6086475 h 6858000"/>
              <a:gd name="connsiteX2" fmla="*/ 9989763 w 12192000"/>
              <a:gd name="connsiteY2" fmla="*/ 6086475 h 6858000"/>
              <a:gd name="connsiteX3" fmla="*/ 9989763 w 12192000"/>
              <a:gd name="connsiteY3" fmla="*/ 36996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5978976 w 12192000"/>
              <a:gd name="connsiteY0" fmla="*/ 3699600 h 6858000"/>
              <a:gd name="connsiteX1" fmla="*/ 8018088 w 12192000"/>
              <a:gd name="connsiteY1" fmla="*/ 6086475 h 6858000"/>
              <a:gd name="connsiteX2" fmla="*/ 9989763 w 12192000"/>
              <a:gd name="connsiteY2" fmla="*/ 6086475 h 6858000"/>
              <a:gd name="connsiteX3" fmla="*/ 9989763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8018088 w 12192000"/>
              <a:gd name="connsiteY1" fmla="*/ 6086475 h 6858000"/>
              <a:gd name="connsiteX2" fmla="*/ 9989763 w 12192000"/>
              <a:gd name="connsiteY2" fmla="*/ 608647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9989763 w 12192000"/>
              <a:gd name="connsiteY2" fmla="*/ 608647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8170106 w 12192000"/>
              <a:gd name="connsiteY2" fmla="*/ 5574411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4214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4214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4214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4214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78868 w 12192000"/>
              <a:gd name="connsiteY2" fmla="*/ 5593079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5969451" y="3704362"/>
                </a:moveTo>
                <a:cubicBezTo>
                  <a:pt x="5967990" y="4332347"/>
                  <a:pt x="5971293" y="4965095"/>
                  <a:pt x="5969832" y="5593080"/>
                </a:cubicBezTo>
                <a:lnTo>
                  <a:pt x="8178868" y="5593079"/>
                </a:lnTo>
                <a:cubicBezTo>
                  <a:pt x="8177280" y="4966682"/>
                  <a:pt x="8185219" y="4330760"/>
                  <a:pt x="8183631" y="3704363"/>
                </a:cubicBezTo>
                <a:lnTo>
                  <a:pt x="5969451" y="3704362"/>
                </a:lnTo>
                <a:close/>
                <a:moveTo>
                  <a:pt x="0" y="0"/>
                </a:moveTo>
                <a:lnTo>
                  <a:pt x="12192000" y="0"/>
                </a:lnTo>
                <a:lnTo>
                  <a:pt x="12192000" y="6858000"/>
                </a:lnTo>
                <a:lnTo>
                  <a:pt x="0" y="6858000"/>
                </a:lnTo>
                <a:lnTo>
                  <a:pt x="0" y="0"/>
                </a:lnTo>
                <a:close/>
              </a:path>
            </a:pathLst>
          </a:custGeom>
          <a:pattFill prst="wdUpDiag">
            <a:fgClr>
              <a:schemeClr val="bg1"/>
            </a:fgClr>
            <a:bgClr>
              <a:schemeClr val="bg2"/>
            </a:bgClr>
          </a:pattFill>
        </p:spPr>
        <p:txBody>
          <a:bodyPr vert="horz" lIns="2880000" tIns="0" rIns="2880000" bIns="3924000" rtlCol="0" anchor="ctr" anchorCtr="1">
            <a:noAutofit/>
          </a:bodyPr>
          <a:lstStyle>
            <a:lvl1pPr marL="0" indent="0" algn="ctr">
              <a:buNone/>
              <a:defRPr lang="de-DE" sz="2400" noProof="0" dirty="0">
                <a:solidFill>
                  <a:schemeClr val="accent4"/>
                </a:solidFill>
              </a:defRPr>
            </a:lvl1pPr>
          </a:lstStyle>
          <a:p>
            <a:pPr marL="228537" lvl="0" indent="-228537" algn="ctr"/>
            <a:r>
              <a:rPr lang="de-DE" noProof="0"/>
              <a:t>Zum Ändern des Hintergrundbildes Rechtsklick auf das Bild und „Bild ändern“ wählen</a:t>
            </a:r>
          </a:p>
        </p:txBody>
      </p:sp>
      <p:sp>
        <p:nvSpPr>
          <p:cNvPr id="5" name="Logo Correction Shape">
            <a:extLst>
              <a:ext uri="{FF2B5EF4-FFF2-40B4-BE49-F238E27FC236}">
                <a16:creationId xmlns:a16="http://schemas.microsoft.com/office/drawing/2014/main" id="{BF360395-A693-094E-04D4-765676488419}"/>
              </a:ext>
            </a:extLst>
          </p:cNvPr>
          <p:cNvSpPr/>
          <p:nvPr userDrawn="1"/>
        </p:nvSpPr>
        <p:spPr>
          <a:xfrm>
            <a:off x="5968598" y="3555082"/>
            <a:ext cx="2231269" cy="2127600"/>
          </a:xfrm>
          <a:prstGeom prst="rect">
            <a:avLst/>
          </a:prstGeom>
          <a:solidFill>
            <a:schemeClr val="bg2"/>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de-DE" baseline="0" noProof="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2647489"/>
            <a:ext cx="8199868" cy="3035193"/>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 name="connsiteX0" fmla="*/ 7425242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8040001 w 10080625"/>
              <a:gd name="connsiteY1" fmla="*/ 3198076 h 3304175"/>
              <a:gd name="connsiteX2" fmla="*/ 9963095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8040001 w 10080625"/>
              <a:gd name="connsiteY1" fmla="*/ 3198076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92892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1853 w 10080625"/>
              <a:gd name="connsiteY2" fmla="*/ 3151415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1853 w 10080625"/>
              <a:gd name="connsiteY2" fmla="*/ 3151415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43072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6231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8169 w 10080625"/>
              <a:gd name="connsiteY1" fmla="*/ 3146231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2315 w 10080625"/>
              <a:gd name="connsiteY0" fmla="*/ 2522015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2315 w 10080625"/>
              <a:gd name="connsiteY4" fmla="*/ 2522015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8169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8169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8169 w 10080625"/>
              <a:gd name="connsiteY1" fmla="*/ 3143638 h 3304175"/>
              <a:gd name="connsiteX2" fmla="*/ 9837217 w 10080625"/>
              <a:gd name="connsiteY2" fmla="*/ 3143638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8169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4291 w 10080625"/>
              <a:gd name="connsiteY2" fmla="*/ 3146230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34287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8171 w 10080625"/>
              <a:gd name="connsiteY0" fmla="*/ 2527200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28171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11646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11646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32384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32384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32384 h 3304175"/>
              <a:gd name="connsiteX1" fmla="*/ 7434025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32384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0625" h="3304175">
                <a:moveTo>
                  <a:pt x="7434025" y="2532384"/>
                </a:moveTo>
                <a:cubicBezTo>
                  <a:pt x="7435001" y="2738728"/>
                  <a:pt x="7433049" y="2937294"/>
                  <a:pt x="7434025" y="3143638"/>
                </a:cubicBezTo>
                <a:cubicBezTo>
                  <a:pt x="8236065" y="3142774"/>
                  <a:pt x="7430950" y="3141910"/>
                  <a:pt x="9837218" y="3141045"/>
                </a:cubicBezTo>
                <a:cubicBezTo>
                  <a:pt x="9839170" y="2934702"/>
                  <a:pt x="9835264" y="2738728"/>
                  <a:pt x="9837216" y="2532385"/>
                </a:cubicBezTo>
                <a:lnTo>
                  <a:pt x="7434025" y="2532384"/>
                </a:lnTo>
                <a:close/>
                <a:moveTo>
                  <a:pt x="0" y="0"/>
                </a:moveTo>
                <a:lnTo>
                  <a:pt x="10080625" y="0"/>
                </a:lnTo>
                <a:lnTo>
                  <a:pt x="10080625" y="3304175"/>
                </a:lnTo>
                <a:lnTo>
                  <a:pt x="0" y="3304175"/>
                </a:lnTo>
                <a:lnTo>
                  <a:pt x="0" y="0"/>
                </a:lnTo>
                <a:close/>
              </a:path>
            </a:pathLst>
          </a:custGeom>
          <a:solidFill>
            <a:schemeClr val="bg2"/>
          </a:solidFill>
        </p:spPr>
        <p:txBody>
          <a:bodyPr wrap="square" lIns="360000" tIns="180000" rIns="360000" bIns="0">
            <a:noAutofit/>
          </a:bodyPr>
          <a:lstStyle>
            <a:lvl1pPr>
              <a:defRPr lang="de-DE" sz="4800" noProof="0" dirty="0"/>
            </a:lvl1pPr>
          </a:lstStyle>
          <a:p>
            <a:pPr lvl="0"/>
            <a:r>
              <a:rPr lang="de-DE" noProof="0"/>
              <a:t>Präsentationstitel einfügen</a:t>
            </a:r>
          </a:p>
        </p:txBody>
      </p:sp>
      <p:sp>
        <p:nvSpPr>
          <p:cNvPr id="8" name="Subtitle 1">
            <a:extLst>
              <a:ext uri="{FF2B5EF4-FFF2-40B4-BE49-F238E27FC236}">
                <a16:creationId xmlns:a16="http://schemas.microsoft.com/office/drawing/2014/main" id="{34BCE287-45BD-0C25-8F10-32A17221687C}"/>
              </a:ext>
            </a:extLst>
          </p:cNvPr>
          <p:cNvSpPr>
            <a:spLocks noGrp="1"/>
          </p:cNvSpPr>
          <p:nvPr>
            <p:ph type="subTitle" sz="quarter" idx="1" hasCustomPrompt="1"/>
          </p:nvPr>
        </p:nvSpPr>
        <p:spPr>
          <a:xfrm>
            <a:off x="361200" y="4393739"/>
            <a:ext cx="5400000" cy="307777"/>
          </a:xfrm>
          <a:prstGeom prst="rect">
            <a:avLst/>
          </a:prstGeom>
        </p:spPr>
        <p:txBody>
          <a:bodyPr lIns="0" tIns="0" rIns="0" bIns="0" anchor="t">
            <a:spAutoFit/>
          </a:bodyPr>
          <a:lstStyle>
            <a:lvl1pPr marL="0" indent="0">
              <a:lnSpc>
                <a:spcPct val="100000"/>
              </a:lnSpc>
              <a:spcBef>
                <a:spcPts val="0"/>
              </a:spcBef>
              <a:spcAft>
                <a:spcPts val="0"/>
              </a:spcAft>
              <a:buFontTx/>
              <a:buNone/>
              <a:defRPr sz="2000" baseline="0">
                <a:solidFill>
                  <a:schemeClr val="tx1"/>
                </a:solidFill>
                <a:latin typeface="+mj-lt"/>
                <a:cs typeface="Segoe UI" panose="020B0502040204020203" pitchFamily="34" charset="0"/>
              </a:defRPr>
            </a:lvl1pPr>
          </a:lstStyle>
          <a:p>
            <a:pPr marL="228537" lvl="0" indent="-228537">
              <a:spcBef>
                <a:spcPts val="0"/>
              </a:spcBef>
              <a:spcAft>
                <a:spcPts val="0"/>
              </a:spcAft>
            </a:pPr>
            <a:r>
              <a:rPr lang="de-DE" noProof="0"/>
              <a:t>Untertitel einfügen</a:t>
            </a:r>
          </a:p>
        </p:txBody>
      </p:sp>
      <p:sp>
        <p:nvSpPr>
          <p:cNvPr id="9" name="Text Placeholder 11">
            <a:extLst>
              <a:ext uri="{FF2B5EF4-FFF2-40B4-BE49-F238E27FC236}">
                <a16:creationId xmlns:a16="http://schemas.microsoft.com/office/drawing/2014/main" id="{088054BF-F766-FAC3-D862-DB78A99E36A0}"/>
              </a:ext>
            </a:extLst>
          </p:cNvPr>
          <p:cNvSpPr>
            <a:spLocks noGrp="1"/>
          </p:cNvSpPr>
          <p:nvPr>
            <p:ph type="body" sz="quarter" idx="11" hasCustomPrompt="1"/>
          </p:nvPr>
        </p:nvSpPr>
        <p:spPr>
          <a:xfrm>
            <a:off x="361200" y="5344578"/>
            <a:ext cx="5400000" cy="152349"/>
          </a:xfrm>
          <a:prstGeom prst="rect">
            <a:avLst/>
          </a:prstGeom>
        </p:spPr>
        <p:txBody>
          <a:bodyPr lIns="0" tIns="0" rIns="0" bIns="0" anchor="b">
            <a:noAutofit/>
          </a:bodyPr>
          <a:lstStyle>
            <a:lvl1pPr marL="0" indent="0">
              <a:buNone/>
              <a:defRPr sz="1100" baseline="0">
                <a:solidFill>
                  <a:schemeClr val="tx1"/>
                </a:solidFill>
                <a:latin typeface="+mn-lt"/>
                <a:cs typeface="Segoe UI" panose="020B0502040204020203" pitchFamily="34" charset="0"/>
              </a:defRPr>
            </a:lvl1pPr>
          </a:lstStyle>
          <a:p>
            <a:pPr lvl="0"/>
            <a:r>
              <a:rPr lang="de-DE" noProof="0"/>
              <a:t>Zusätzliche Informationen (Präsentator / Datum Anlass)</a:t>
            </a:r>
          </a:p>
        </p:txBody>
      </p:sp>
      <p:pic>
        <p:nvPicPr>
          <p:cNvPr id="2" name="Grafik 1">
            <a:extLst>
              <a:ext uri="{FF2B5EF4-FFF2-40B4-BE49-F238E27FC236}">
                <a16:creationId xmlns:a16="http://schemas.microsoft.com/office/drawing/2014/main" id="{858B22CD-0DD4-9E1E-EF31-8BA36E3C2B4F}"/>
              </a:ext>
            </a:extLst>
          </p:cNvPr>
          <p:cNvPicPr>
            <a:picLocks noChangeAspect="1"/>
          </p:cNvPicPr>
          <p:nvPr userDrawn="1"/>
        </p:nvPicPr>
        <p:blipFill>
          <a:blip r:embed="rId2"/>
          <a:stretch>
            <a:fillRect/>
          </a:stretch>
        </p:blipFill>
        <p:spPr>
          <a:xfrm>
            <a:off x="5875731" y="4818682"/>
            <a:ext cx="2324137" cy="864000"/>
          </a:xfrm>
          <a:prstGeom prst="rect">
            <a:avLst/>
          </a:prstGeom>
        </p:spPr>
      </p:pic>
    </p:spTree>
    <p:extLst>
      <p:ext uri="{BB962C8B-B14F-4D97-AF65-F5344CB8AC3E}">
        <p14:creationId xmlns:p14="http://schemas.microsoft.com/office/powerpoint/2010/main" val="337606874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eckblatt mit Grafik - dunkel">
    <p:spTree>
      <p:nvGrpSpPr>
        <p:cNvPr id="1" name=""/>
        <p:cNvGrpSpPr/>
        <p:nvPr/>
      </p:nvGrpSpPr>
      <p:grpSpPr>
        <a:xfrm>
          <a:off x="0" y="0"/>
          <a:ext cx="0" cy="0"/>
          <a:chOff x="0" y="0"/>
          <a:chExt cx="0" cy="0"/>
        </a:xfrm>
      </p:grpSpPr>
      <p:sp>
        <p:nvSpPr>
          <p:cNvPr id="6" name="Picture Placeholder 31">
            <a:extLst>
              <a:ext uri="{FF2B5EF4-FFF2-40B4-BE49-F238E27FC236}">
                <a16:creationId xmlns:a16="http://schemas.microsoft.com/office/drawing/2014/main" id="{E6DA5C34-0034-6CD1-1555-77D17B7B7343}"/>
              </a:ext>
            </a:extLst>
          </p:cNvPr>
          <p:cNvSpPr>
            <a:spLocks noGrp="1" noRot="1" noMove="1" noResize="1" noEditPoints="1" noAdjustHandles="1" noChangeArrowheads="1" noChangeShapeType="1"/>
          </p:cNvSpPr>
          <p:nvPr>
            <p:ph type="pic" sz="quarter" idx="31" hasCustomPrompt="1"/>
          </p:nvPr>
        </p:nvSpPr>
        <p:spPr>
          <a:xfrm>
            <a:off x="0" y="0"/>
            <a:ext cx="12191998" cy="6858000"/>
          </a:xfrm>
          <a:custGeom>
            <a:avLst/>
            <a:gdLst>
              <a:gd name="connsiteX0" fmla="*/ 8018088 w 12192000"/>
              <a:gd name="connsiteY0" fmla="*/ 3699600 h 6858000"/>
              <a:gd name="connsiteX1" fmla="*/ 8018088 w 12192000"/>
              <a:gd name="connsiteY1" fmla="*/ 6086475 h 6858000"/>
              <a:gd name="connsiteX2" fmla="*/ 9989763 w 12192000"/>
              <a:gd name="connsiteY2" fmla="*/ 6086475 h 6858000"/>
              <a:gd name="connsiteX3" fmla="*/ 9989763 w 12192000"/>
              <a:gd name="connsiteY3" fmla="*/ 36996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5978976 w 12192000"/>
              <a:gd name="connsiteY0" fmla="*/ 3699600 h 6858000"/>
              <a:gd name="connsiteX1" fmla="*/ 8018088 w 12192000"/>
              <a:gd name="connsiteY1" fmla="*/ 6086475 h 6858000"/>
              <a:gd name="connsiteX2" fmla="*/ 9989763 w 12192000"/>
              <a:gd name="connsiteY2" fmla="*/ 6086475 h 6858000"/>
              <a:gd name="connsiteX3" fmla="*/ 9989763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8018088 w 12192000"/>
              <a:gd name="connsiteY1" fmla="*/ 6086475 h 6858000"/>
              <a:gd name="connsiteX2" fmla="*/ 9989763 w 12192000"/>
              <a:gd name="connsiteY2" fmla="*/ 608647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9989763 w 12192000"/>
              <a:gd name="connsiteY2" fmla="*/ 608647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8170106 w 12192000"/>
              <a:gd name="connsiteY2" fmla="*/ 5574411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4214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4214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4214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4214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78868 w 12192000"/>
              <a:gd name="connsiteY2" fmla="*/ 5593079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5969451" y="3704362"/>
                </a:moveTo>
                <a:cubicBezTo>
                  <a:pt x="5967990" y="4332347"/>
                  <a:pt x="5971293" y="4965095"/>
                  <a:pt x="5969832" y="5593080"/>
                </a:cubicBezTo>
                <a:lnTo>
                  <a:pt x="8178868" y="5593079"/>
                </a:lnTo>
                <a:cubicBezTo>
                  <a:pt x="8177280" y="4966682"/>
                  <a:pt x="8185219" y="4330760"/>
                  <a:pt x="8183631" y="3704363"/>
                </a:cubicBezTo>
                <a:lnTo>
                  <a:pt x="5969451" y="3704362"/>
                </a:lnTo>
                <a:close/>
                <a:moveTo>
                  <a:pt x="0" y="0"/>
                </a:moveTo>
                <a:lnTo>
                  <a:pt x="12192000" y="0"/>
                </a:lnTo>
                <a:lnTo>
                  <a:pt x="12192000" y="6858000"/>
                </a:lnTo>
                <a:lnTo>
                  <a:pt x="0" y="6858000"/>
                </a:lnTo>
                <a:lnTo>
                  <a:pt x="0" y="0"/>
                </a:lnTo>
                <a:close/>
              </a:path>
            </a:pathLst>
          </a:custGeom>
          <a:pattFill prst="wdUpDiag">
            <a:fgClr>
              <a:schemeClr val="accent5"/>
            </a:fgClr>
            <a:bgClr>
              <a:schemeClr val="accent2"/>
            </a:bgClr>
          </a:pattFill>
        </p:spPr>
        <p:txBody>
          <a:bodyPr vert="horz" lIns="2880000" tIns="0" rIns="2880000" bIns="3924000" rtlCol="0" anchor="ctr" anchorCtr="1">
            <a:noAutofit/>
          </a:bodyPr>
          <a:lstStyle>
            <a:lvl1pPr marL="0" indent="0" algn="ctr">
              <a:buNone/>
              <a:defRPr lang="en-US" sz="2400" dirty="0">
                <a:solidFill>
                  <a:schemeClr val="accent1"/>
                </a:solidFill>
              </a:defRPr>
            </a:lvl1pPr>
          </a:lstStyle>
          <a:p>
            <a:pPr lvl="0"/>
            <a:r>
              <a:rPr lang="de-DE" noProof="0"/>
              <a:t>Zum Ändern des Hintergrundbildes Rechtsklick auf das Bild und „Bild ändern“ wählen</a:t>
            </a:r>
          </a:p>
        </p:txBody>
      </p:sp>
      <p:sp>
        <p:nvSpPr>
          <p:cNvPr id="5" name="Logo Correction Shape">
            <a:extLst>
              <a:ext uri="{FF2B5EF4-FFF2-40B4-BE49-F238E27FC236}">
                <a16:creationId xmlns:a16="http://schemas.microsoft.com/office/drawing/2014/main" id="{BF360395-A693-094E-04D4-765676488419}"/>
              </a:ext>
            </a:extLst>
          </p:cNvPr>
          <p:cNvSpPr/>
          <p:nvPr userDrawn="1"/>
        </p:nvSpPr>
        <p:spPr>
          <a:xfrm>
            <a:off x="5968598" y="3555082"/>
            <a:ext cx="2231269" cy="2127600"/>
          </a:xfrm>
          <a:prstGeom prst="rect">
            <a:avLst/>
          </a:prstGeom>
          <a:solidFill>
            <a:schemeClr val="accent5">
              <a:lumMod val="90000"/>
              <a:lumOff val="10000"/>
            </a:schemeClr>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de-DE" baseline="0" noProof="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2647489"/>
            <a:ext cx="8199868" cy="3035193"/>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 name="connsiteX0" fmla="*/ 7425242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8040001 w 10080625"/>
              <a:gd name="connsiteY1" fmla="*/ 3198076 h 3304175"/>
              <a:gd name="connsiteX2" fmla="*/ 9963095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8040001 w 10080625"/>
              <a:gd name="connsiteY1" fmla="*/ 3198076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92892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1853 w 10080625"/>
              <a:gd name="connsiteY2" fmla="*/ 3151415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1853 w 10080625"/>
              <a:gd name="connsiteY2" fmla="*/ 3151415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43072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6231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8169 w 10080625"/>
              <a:gd name="connsiteY1" fmla="*/ 3146231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2315 w 10080625"/>
              <a:gd name="connsiteY0" fmla="*/ 2522015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2315 w 10080625"/>
              <a:gd name="connsiteY4" fmla="*/ 2522015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8169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8169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8169 w 10080625"/>
              <a:gd name="connsiteY1" fmla="*/ 3143638 h 3304175"/>
              <a:gd name="connsiteX2" fmla="*/ 9837217 w 10080625"/>
              <a:gd name="connsiteY2" fmla="*/ 3143638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8169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4291 w 10080625"/>
              <a:gd name="connsiteY2" fmla="*/ 3146230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34287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8171 w 10080625"/>
              <a:gd name="connsiteY0" fmla="*/ 2527200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28171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11646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11646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32384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32384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32384 h 3304175"/>
              <a:gd name="connsiteX1" fmla="*/ 7434025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32384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0625" h="3304175">
                <a:moveTo>
                  <a:pt x="7434025" y="2532384"/>
                </a:moveTo>
                <a:cubicBezTo>
                  <a:pt x="7435001" y="2738728"/>
                  <a:pt x="7433049" y="2937294"/>
                  <a:pt x="7434025" y="3143638"/>
                </a:cubicBezTo>
                <a:cubicBezTo>
                  <a:pt x="8236065" y="3142774"/>
                  <a:pt x="7430950" y="3141910"/>
                  <a:pt x="9837218" y="3141045"/>
                </a:cubicBezTo>
                <a:cubicBezTo>
                  <a:pt x="9839170" y="2934702"/>
                  <a:pt x="9835264" y="2738728"/>
                  <a:pt x="9837216" y="2532385"/>
                </a:cubicBezTo>
                <a:lnTo>
                  <a:pt x="7434025" y="2532384"/>
                </a:lnTo>
                <a:close/>
                <a:moveTo>
                  <a:pt x="0" y="0"/>
                </a:moveTo>
                <a:lnTo>
                  <a:pt x="10080625" y="0"/>
                </a:lnTo>
                <a:lnTo>
                  <a:pt x="10080625" y="3304175"/>
                </a:lnTo>
                <a:lnTo>
                  <a:pt x="0" y="3304175"/>
                </a:lnTo>
                <a:lnTo>
                  <a:pt x="0" y="0"/>
                </a:lnTo>
                <a:close/>
              </a:path>
            </a:pathLst>
          </a:custGeom>
          <a:solidFill>
            <a:schemeClr val="accent5">
              <a:lumMod val="90000"/>
              <a:lumOff val="10000"/>
            </a:schemeClr>
          </a:solidFill>
        </p:spPr>
        <p:txBody>
          <a:bodyPr wrap="square" lIns="360000" tIns="180000" rIns="360000" bIns="0">
            <a:noAutofit/>
          </a:bodyPr>
          <a:lstStyle>
            <a:lvl1pPr>
              <a:defRPr sz="4800">
                <a:solidFill>
                  <a:schemeClr val="bg1"/>
                </a:solidFill>
                <a:latin typeface="+mj-lt"/>
              </a:defRPr>
            </a:lvl1pPr>
          </a:lstStyle>
          <a:p>
            <a:r>
              <a:rPr lang="de-DE" noProof="0"/>
              <a:t>Präsentationstitel einfügen</a:t>
            </a:r>
          </a:p>
        </p:txBody>
      </p:sp>
      <p:sp>
        <p:nvSpPr>
          <p:cNvPr id="8" name="Subtitle 1">
            <a:extLst>
              <a:ext uri="{FF2B5EF4-FFF2-40B4-BE49-F238E27FC236}">
                <a16:creationId xmlns:a16="http://schemas.microsoft.com/office/drawing/2014/main" id="{34BCE287-45BD-0C25-8F10-32A17221687C}"/>
              </a:ext>
            </a:extLst>
          </p:cNvPr>
          <p:cNvSpPr>
            <a:spLocks noGrp="1"/>
          </p:cNvSpPr>
          <p:nvPr>
            <p:ph type="subTitle" sz="quarter" idx="1" hasCustomPrompt="1"/>
          </p:nvPr>
        </p:nvSpPr>
        <p:spPr>
          <a:xfrm>
            <a:off x="361200" y="4393739"/>
            <a:ext cx="5400000" cy="307777"/>
          </a:xfrm>
          <a:prstGeom prst="rect">
            <a:avLst/>
          </a:prstGeom>
        </p:spPr>
        <p:txBody>
          <a:bodyPr lIns="0" tIns="0" rIns="0" bIns="0" anchor="t">
            <a:spAutoFit/>
          </a:bodyPr>
          <a:lstStyle>
            <a:lvl1pPr marL="0" indent="0">
              <a:lnSpc>
                <a:spcPct val="100000"/>
              </a:lnSpc>
              <a:spcBef>
                <a:spcPts val="0"/>
              </a:spcBef>
              <a:spcAft>
                <a:spcPts val="0"/>
              </a:spcAft>
              <a:buFontTx/>
              <a:buNone/>
              <a:defRPr sz="2000" baseline="0">
                <a:solidFill>
                  <a:schemeClr val="bg1"/>
                </a:solidFill>
                <a:latin typeface="+mj-lt"/>
                <a:cs typeface="Segoe UI" panose="020B0502040204020203" pitchFamily="34" charset="0"/>
              </a:defRPr>
            </a:lvl1pPr>
          </a:lstStyle>
          <a:p>
            <a:pPr marL="228537" lvl="0" indent="-228537">
              <a:spcBef>
                <a:spcPts val="0"/>
              </a:spcBef>
              <a:spcAft>
                <a:spcPts val="0"/>
              </a:spcAft>
            </a:pPr>
            <a:r>
              <a:rPr lang="de-DE" noProof="0"/>
              <a:t>Untertitel einfügen</a:t>
            </a:r>
          </a:p>
        </p:txBody>
      </p:sp>
      <p:sp>
        <p:nvSpPr>
          <p:cNvPr id="9" name="Text Placeholder 11">
            <a:extLst>
              <a:ext uri="{FF2B5EF4-FFF2-40B4-BE49-F238E27FC236}">
                <a16:creationId xmlns:a16="http://schemas.microsoft.com/office/drawing/2014/main" id="{088054BF-F766-FAC3-D862-DB78A99E36A0}"/>
              </a:ext>
            </a:extLst>
          </p:cNvPr>
          <p:cNvSpPr>
            <a:spLocks noGrp="1"/>
          </p:cNvSpPr>
          <p:nvPr>
            <p:ph type="body" sz="quarter" idx="11" hasCustomPrompt="1"/>
          </p:nvPr>
        </p:nvSpPr>
        <p:spPr>
          <a:xfrm>
            <a:off x="361200" y="5344578"/>
            <a:ext cx="5400000" cy="152349"/>
          </a:xfrm>
          <a:prstGeom prst="rect">
            <a:avLst/>
          </a:prstGeom>
        </p:spPr>
        <p:txBody>
          <a:bodyPr lIns="0" tIns="0" rIns="0" bIns="0" anchor="b">
            <a:noAutofit/>
          </a:bodyPr>
          <a:lstStyle>
            <a:lvl1pPr marL="0" indent="0">
              <a:buNone/>
              <a:defRPr sz="1100" baseline="0">
                <a:solidFill>
                  <a:schemeClr val="bg1"/>
                </a:solidFill>
                <a:latin typeface="+mn-lt"/>
                <a:cs typeface="Segoe UI" panose="020B0502040204020203" pitchFamily="34" charset="0"/>
              </a:defRPr>
            </a:lvl1pPr>
          </a:lstStyle>
          <a:p>
            <a:pPr lvl="0"/>
            <a:r>
              <a:rPr lang="de-DE" noProof="0"/>
              <a:t>Zusätzliche Informationen (Präsentator / Datum Anlass)</a:t>
            </a:r>
          </a:p>
        </p:txBody>
      </p:sp>
      <p:pic>
        <p:nvPicPr>
          <p:cNvPr id="2" name="Grafik 1">
            <a:extLst>
              <a:ext uri="{FF2B5EF4-FFF2-40B4-BE49-F238E27FC236}">
                <a16:creationId xmlns:a16="http://schemas.microsoft.com/office/drawing/2014/main" id="{B7A6F5E0-97D4-D621-4ABC-2BB8A81E6BE2}"/>
              </a:ext>
            </a:extLst>
          </p:cNvPr>
          <p:cNvPicPr>
            <a:picLocks noChangeAspect="1"/>
          </p:cNvPicPr>
          <p:nvPr userDrawn="1"/>
        </p:nvPicPr>
        <p:blipFill>
          <a:blip r:embed="rId2"/>
          <a:stretch>
            <a:fillRect/>
          </a:stretch>
        </p:blipFill>
        <p:spPr>
          <a:xfrm>
            <a:off x="5875731" y="4818682"/>
            <a:ext cx="2324137" cy="864000"/>
          </a:xfrm>
          <a:prstGeom prst="rect">
            <a:avLst/>
          </a:prstGeom>
        </p:spPr>
      </p:pic>
    </p:spTree>
    <p:extLst>
      <p:ext uri="{BB962C8B-B14F-4D97-AF65-F5344CB8AC3E}">
        <p14:creationId xmlns:p14="http://schemas.microsoft.com/office/powerpoint/2010/main" val="241692425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rennfolie mit Bild - hell">
    <p:spTree>
      <p:nvGrpSpPr>
        <p:cNvPr id="1" name=""/>
        <p:cNvGrpSpPr/>
        <p:nvPr/>
      </p:nvGrpSpPr>
      <p:grpSpPr>
        <a:xfrm>
          <a:off x="0" y="0"/>
          <a:ext cx="0" cy="0"/>
          <a:chOff x="0" y="0"/>
          <a:chExt cx="0" cy="0"/>
        </a:xfrm>
      </p:grpSpPr>
      <p:sp>
        <p:nvSpPr>
          <p:cNvPr id="6" name="Picture Placeholder 31">
            <a:extLst>
              <a:ext uri="{FF2B5EF4-FFF2-40B4-BE49-F238E27FC236}">
                <a16:creationId xmlns:a16="http://schemas.microsoft.com/office/drawing/2014/main" id="{E6DA5C34-0034-6CD1-1555-77D17B7B7343}"/>
              </a:ext>
            </a:extLst>
          </p:cNvPr>
          <p:cNvSpPr>
            <a:spLocks noGrp="1" noRot="1" noMove="1" noResize="1" noEditPoints="1" noAdjustHandles="1" noChangeArrowheads="1" noChangeShapeType="1"/>
          </p:cNvSpPr>
          <p:nvPr>
            <p:ph type="pic" sz="quarter" idx="31" hasCustomPrompt="1"/>
          </p:nvPr>
        </p:nvSpPr>
        <p:spPr>
          <a:xfrm>
            <a:off x="0" y="0"/>
            <a:ext cx="12191998" cy="6858000"/>
          </a:xfrm>
          <a:custGeom>
            <a:avLst/>
            <a:gdLst>
              <a:gd name="connsiteX0" fmla="*/ 8018088 w 12192000"/>
              <a:gd name="connsiteY0" fmla="*/ 3699600 h 6858000"/>
              <a:gd name="connsiteX1" fmla="*/ 8018088 w 12192000"/>
              <a:gd name="connsiteY1" fmla="*/ 6086475 h 6858000"/>
              <a:gd name="connsiteX2" fmla="*/ 9989763 w 12192000"/>
              <a:gd name="connsiteY2" fmla="*/ 6086475 h 6858000"/>
              <a:gd name="connsiteX3" fmla="*/ 9989763 w 12192000"/>
              <a:gd name="connsiteY3" fmla="*/ 36996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5978976 w 12192000"/>
              <a:gd name="connsiteY0" fmla="*/ 3699600 h 6858000"/>
              <a:gd name="connsiteX1" fmla="*/ 8018088 w 12192000"/>
              <a:gd name="connsiteY1" fmla="*/ 6086475 h 6858000"/>
              <a:gd name="connsiteX2" fmla="*/ 9989763 w 12192000"/>
              <a:gd name="connsiteY2" fmla="*/ 6086475 h 6858000"/>
              <a:gd name="connsiteX3" fmla="*/ 9989763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8018088 w 12192000"/>
              <a:gd name="connsiteY1" fmla="*/ 6086475 h 6858000"/>
              <a:gd name="connsiteX2" fmla="*/ 9989763 w 12192000"/>
              <a:gd name="connsiteY2" fmla="*/ 608647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9989763 w 12192000"/>
              <a:gd name="connsiteY2" fmla="*/ 608647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8170106 w 12192000"/>
              <a:gd name="connsiteY2" fmla="*/ 5574411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4214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4214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4214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4214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78868 w 12192000"/>
              <a:gd name="connsiteY2" fmla="*/ 5593079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99002 w 12192000"/>
              <a:gd name="connsiteY0" fmla="*/ 906298 h 6858000"/>
              <a:gd name="connsiteX1" fmla="*/ 5969832 w 12192000"/>
              <a:gd name="connsiteY1" fmla="*/ 5593080 h 6858000"/>
              <a:gd name="connsiteX2" fmla="*/ 8178868 w 12192000"/>
              <a:gd name="connsiteY2" fmla="*/ 5593079 h 6858000"/>
              <a:gd name="connsiteX3" fmla="*/ 8183631 w 12192000"/>
              <a:gd name="connsiteY3" fmla="*/ 3704363 h 6858000"/>
              <a:gd name="connsiteX4" fmla="*/ 99002 w 12192000"/>
              <a:gd name="connsiteY4" fmla="*/ 90629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99002 w 12192000"/>
              <a:gd name="connsiteY0" fmla="*/ 906298 h 6858000"/>
              <a:gd name="connsiteX1" fmla="*/ 5969832 w 12192000"/>
              <a:gd name="connsiteY1" fmla="*/ 5593080 h 6858000"/>
              <a:gd name="connsiteX2" fmla="*/ 8178868 w 12192000"/>
              <a:gd name="connsiteY2" fmla="*/ 5593079 h 6858000"/>
              <a:gd name="connsiteX3" fmla="*/ 1929134 w 12192000"/>
              <a:gd name="connsiteY3" fmla="*/ 915443 h 6858000"/>
              <a:gd name="connsiteX4" fmla="*/ 99002 w 12192000"/>
              <a:gd name="connsiteY4" fmla="*/ 90629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9722 h 6858000"/>
              <a:gd name="connsiteX1" fmla="*/ 5969832 w 12192000"/>
              <a:gd name="connsiteY1" fmla="*/ 5593080 h 6858000"/>
              <a:gd name="connsiteX2" fmla="*/ 8178868 w 12192000"/>
              <a:gd name="connsiteY2" fmla="*/ 5593079 h 6858000"/>
              <a:gd name="connsiteX3" fmla="*/ 1929134 w 12192000"/>
              <a:gd name="connsiteY3" fmla="*/ 915443 h 6858000"/>
              <a:gd name="connsiteX4" fmla="*/ 16706 w 12192000"/>
              <a:gd name="connsiteY4" fmla="*/ 86972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9722 h 6858000"/>
              <a:gd name="connsiteX1" fmla="*/ 5969832 w 12192000"/>
              <a:gd name="connsiteY1" fmla="*/ 5593080 h 6858000"/>
              <a:gd name="connsiteX2" fmla="*/ 8178868 w 12192000"/>
              <a:gd name="connsiteY2" fmla="*/ 5593079 h 6858000"/>
              <a:gd name="connsiteX3" fmla="*/ 1938278 w 12192000"/>
              <a:gd name="connsiteY3" fmla="*/ 878867 h 6858000"/>
              <a:gd name="connsiteX4" fmla="*/ 16706 w 12192000"/>
              <a:gd name="connsiteY4" fmla="*/ 86972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9722 h 6858000"/>
              <a:gd name="connsiteX1" fmla="*/ 17087 w 12192000"/>
              <a:gd name="connsiteY1" fmla="*/ 1514856 h 6858000"/>
              <a:gd name="connsiteX2" fmla="*/ 8178868 w 12192000"/>
              <a:gd name="connsiteY2" fmla="*/ 5593079 h 6858000"/>
              <a:gd name="connsiteX3" fmla="*/ 1938278 w 12192000"/>
              <a:gd name="connsiteY3" fmla="*/ 878867 h 6858000"/>
              <a:gd name="connsiteX4" fmla="*/ 16706 w 12192000"/>
              <a:gd name="connsiteY4" fmla="*/ 86972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9722 h 6858000"/>
              <a:gd name="connsiteX1" fmla="*/ 17087 w 12192000"/>
              <a:gd name="connsiteY1" fmla="*/ 1514856 h 6858000"/>
              <a:gd name="connsiteX2" fmla="*/ 1915227 w 12192000"/>
              <a:gd name="connsiteY2" fmla="*/ 1523999 h 6858000"/>
              <a:gd name="connsiteX3" fmla="*/ 1938278 w 12192000"/>
              <a:gd name="connsiteY3" fmla="*/ 878867 h 6858000"/>
              <a:gd name="connsiteX4" fmla="*/ 16706 w 12192000"/>
              <a:gd name="connsiteY4" fmla="*/ 86972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7087 w 12192000"/>
              <a:gd name="connsiteY1" fmla="*/ 1514856 h 6858000"/>
              <a:gd name="connsiteX2" fmla="*/ 1915227 w 12192000"/>
              <a:gd name="connsiteY2" fmla="*/ 1523999 h 6858000"/>
              <a:gd name="connsiteX3" fmla="*/ 1938278 w 12192000"/>
              <a:gd name="connsiteY3" fmla="*/ 878867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15227 w 12192000"/>
              <a:gd name="connsiteY2" fmla="*/ 1523999 h 6858000"/>
              <a:gd name="connsiteX3" fmla="*/ 1938278 w 12192000"/>
              <a:gd name="connsiteY3" fmla="*/ 878867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17608 w 12192000"/>
              <a:gd name="connsiteY2" fmla="*/ 1514474 h 6858000"/>
              <a:gd name="connsiteX3" fmla="*/ 1938278 w 12192000"/>
              <a:gd name="connsiteY3" fmla="*/ 878867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17608 w 12192000"/>
              <a:gd name="connsiteY2" fmla="*/ 1514474 h 6858000"/>
              <a:gd name="connsiteX3" fmla="*/ 1914466 w 12192000"/>
              <a:gd name="connsiteY3" fmla="*/ 862198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17608 w 12192000"/>
              <a:gd name="connsiteY2" fmla="*/ 1514474 h 6858000"/>
              <a:gd name="connsiteX3" fmla="*/ 1921610 w 12192000"/>
              <a:gd name="connsiteY3" fmla="*/ 864579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22370 w 12192000"/>
              <a:gd name="connsiteY2" fmla="*/ 1512093 h 6858000"/>
              <a:gd name="connsiteX3" fmla="*/ 1921610 w 12192000"/>
              <a:gd name="connsiteY3" fmla="*/ 864579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16706" y="864960"/>
                </a:moveTo>
                <a:cubicBezTo>
                  <a:pt x="15245" y="1492945"/>
                  <a:pt x="16167" y="884490"/>
                  <a:pt x="14706" y="1512475"/>
                </a:cubicBezTo>
                <a:lnTo>
                  <a:pt x="1922370" y="1512093"/>
                </a:lnTo>
                <a:cubicBezTo>
                  <a:pt x="1920782" y="885696"/>
                  <a:pt x="1923198" y="1490976"/>
                  <a:pt x="1921610" y="864579"/>
                </a:cubicBezTo>
                <a:lnTo>
                  <a:pt x="16706" y="864960"/>
                </a:lnTo>
                <a:close/>
                <a:moveTo>
                  <a:pt x="0" y="0"/>
                </a:moveTo>
                <a:lnTo>
                  <a:pt x="12192000" y="0"/>
                </a:lnTo>
                <a:lnTo>
                  <a:pt x="12192000" y="6858000"/>
                </a:lnTo>
                <a:lnTo>
                  <a:pt x="0" y="6858000"/>
                </a:lnTo>
                <a:lnTo>
                  <a:pt x="0" y="0"/>
                </a:lnTo>
                <a:close/>
              </a:path>
            </a:pathLst>
          </a:custGeom>
          <a:pattFill prst="wdUpDiag">
            <a:fgClr>
              <a:schemeClr val="bg1"/>
            </a:fgClr>
            <a:bgClr>
              <a:schemeClr val="bg2"/>
            </a:bgClr>
          </a:pattFill>
        </p:spPr>
        <p:txBody>
          <a:bodyPr vert="horz" lIns="2160000" tIns="0" rIns="2160000" bIns="1440000" rtlCol="0" anchor="b" anchorCtr="1">
            <a:noAutofit/>
          </a:bodyPr>
          <a:lstStyle>
            <a:lvl1pPr marL="0" indent="0">
              <a:buNone/>
              <a:defRPr lang="de-DE" sz="2000" noProof="0" dirty="0">
                <a:solidFill>
                  <a:schemeClr val="tx2"/>
                </a:solidFill>
              </a:defRPr>
            </a:lvl1pPr>
          </a:lstStyle>
          <a:p>
            <a:pPr marL="228537" lvl="0" indent="-228537" algn="ctr"/>
            <a:r>
              <a:rPr lang="de-DE" noProof="0"/>
              <a:t>Zum Ändern des Hintergrundbildes auf das Bild Icon klicken</a:t>
            </a:r>
          </a:p>
        </p:txBody>
      </p:sp>
      <p:sp>
        <p:nvSpPr>
          <p:cNvPr id="5" name="Logo Correction Shape">
            <a:extLst>
              <a:ext uri="{FF2B5EF4-FFF2-40B4-BE49-F238E27FC236}">
                <a16:creationId xmlns:a16="http://schemas.microsoft.com/office/drawing/2014/main" id="{BF360395-A693-094E-04D4-765676488419}"/>
              </a:ext>
            </a:extLst>
          </p:cNvPr>
          <p:cNvSpPr/>
          <p:nvPr userDrawn="1"/>
        </p:nvSpPr>
        <p:spPr>
          <a:xfrm>
            <a:off x="1" y="845756"/>
            <a:ext cx="1939338" cy="720001"/>
          </a:xfrm>
          <a:prstGeom prst="rect">
            <a:avLst/>
          </a:prstGeom>
          <a:solidFill>
            <a:schemeClr val="bg2"/>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de-DE" baseline="0" noProof="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836613"/>
            <a:ext cx="5411787" cy="3633702"/>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 name="connsiteX0" fmla="*/ 7425242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8040001 w 10080625"/>
              <a:gd name="connsiteY1" fmla="*/ 3198076 h 3304175"/>
              <a:gd name="connsiteX2" fmla="*/ 9963095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8040001 w 10080625"/>
              <a:gd name="connsiteY1" fmla="*/ 3198076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92892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1853 w 10080625"/>
              <a:gd name="connsiteY2" fmla="*/ 3151415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1853 w 10080625"/>
              <a:gd name="connsiteY2" fmla="*/ 3151415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43072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6231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8169 w 10080625"/>
              <a:gd name="connsiteY1" fmla="*/ 3146231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2315 w 10080625"/>
              <a:gd name="connsiteY0" fmla="*/ 2522015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2315 w 10080625"/>
              <a:gd name="connsiteY4" fmla="*/ 2522015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8169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8169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8169 w 10080625"/>
              <a:gd name="connsiteY1" fmla="*/ 3143638 h 3304175"/>
              <a:gd name="connsiteX2" fmla="*/ 9837217 w 10080625"/>
              <a:gd name="connsiteY2" fmla="*/ 3143638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8169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4291 w 10080625"/>
              <a:gd name="connsiteY2" fmla="*/ 3146230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34287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8171 w 10080625"/>
              <a:gd name="connsiteY0" fmla="*/ 2527200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28171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11646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11646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32384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32384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32384 h 3304175"/>
              <a:gd name="connsiteX1" fmla="*/ 7434025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32384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30621 w 10080625"/>
              <a:gd name="connsiteY0" fmla="*/ 161313 h 3304175"/>
              <a:gd name="connsiteX1" fmla="*/ 7434025 w 10080625"/>
              <a:gd name="connsiteY1" fmla="*/ 3143638 h 3304175"/>
              <a:gd name="connsiteX2" fmla="*/ 9837218 w 10080625"/>
              <a:gd name="connsiteY2" fmla="*/ 3141045 h 3304175"/>
              <a:gd name="connsiteX3" fmla="*/ 9837216 w 10080625"/>
              <a:gd name="connsiteY3" fmla="*/ 2532385 h 3304175"/>
              <a:gd name="connsiteX4" fmla="*/ 230621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30621 w 10080625"/>
              <a:gd name="connsiteY0" fmla="*/ 161313 h 3304175"/>
              <a:gd name="connsiteX1" fmla="*/ 7434025 w 10080625"/>
              <a:gd name="connsiteY1" fmla="*/ 3143638 h 3304175"/>
              <a:gd name="connsiteX2" fmla="*/ 9837218 w 10080625"/>
              <a:gd name="connsiteY2" fmla="*/ 3141045 h 3304175"/>
              <a:gd name="connsiteX3" fmla="*/ 3308022 w 10080625"/>
              <a:gd name="connsiteY3" fmla="*/ 154401 h 3304175"/>
              <a:gd name="connsiteX4" fmla="*/ 230621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30621 w 10080625"/>
              <a:gd name="connsiteY0" fmla="*/ 161313 h 3304175"/>
              <a:gd name="connsiteX1" fmla="*/ 7434025 w 10080625"/>
              <a:gd name="connsiteY1" fmla="*/ 3143638 h 3304175"/>
              <a:gd name="connsiteX2" fmla="*/ 3308024 w 10080625"/>
              <a:gd name="connsiteY2" fmla="*/ 673196 h 3304175"/>
              <a:gd name="connsiteX3" fmla="*/ 3308022 w 10080625"/>
              <a:gd name="connsiteY3" fmla="*/ 154401 h 3304175"/>
              <a:gd name="connsiteX4" fmla="*/ 230621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30621 w 10080625"/>
              <a:gd name="connsiteY0" fmla="*/ 161313 h 3304175"/>
              <a:gd name="connsiteX1" fmla="*/ 218793 w 10080625"/>
              <a:gd name="connsiteY1" fmla="*/ 655051 h 3304175"/>
              <a:gd name="connsiteX2" fmla="*/ 3308024 w 10080625"/>
              <a:gd name="connsiteY2" fmla="*/ 673196 h 3304175"/>
              <a:gd name="connsiteX3" fmla="*/ 3308022 w 10080625"/>
              <a:gd name="connsiteY3" fmla="*/ 154401 h 3304175"/>
              <a:gd name="connsiteX4" fmla="*/ 230621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08022 w 10080625"/>
              <a:gd name="connsiteY3" fmla="*/ 154401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16893 w 10080625"/>
              <a:gd name="connsiteY3" fmla="*/ 175140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16893 w 10080625"/>
              <a:gd name="connsiteY3" fmla="*/ 164770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16893 w 10080625"/>
              <a:gd name="connsiteY3" fmla="*/ 156993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30200 w 10080625"/>
              <a:gd name="connsiteY3" fmla="*/ 164770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25767 w 10080625"/>
              <a:gd name="connsiteY2" fmla="*/ 670604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34639 w 10080625"/>
              <a:gd name="connsiteY2" fmla="*/ 670604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25769 w 10080625"/>
              <a:gd name="connsiteY2" fmla="*/ 673196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25769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29127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29127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621351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621351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589594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589594 h 3304175"/>
              <a:gd name="connsiteX2" fmla="*/ 3330204 w 10080625"/>
              <a:gd name="connsiteY2" fmla="*/ 59248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589594 h 3304175"/>
              <a:gd name="connsiteX2" fmla="*/ 3330204 w 10080625"/>
              <a:gd name="connsiteY2" fmla="*/ 586706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589594 h 3304175"/>
              <a:gd name="connsiteX2" fmla="*/ 3336118 w 10080625"/>
              <a:gd name="connsiteY2" fmla="*/ 586706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589594 h 3304175"/>
              <a:gd name="connsiteX2" fmla="*/ 3331683 w 10080625"/>
              <a:gd name="connsiteY2" fmla="*/ 588872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0625" h="3304175">
                <a:moveTo>
                  <a:pt x="226184" y="161313"/>
                </a:moveTo>
                <a:cubicBezTo>
                  <a:pt x="227160" y="367657"/>
                  <a:pt x="226691" y="282152"/>
                  <a:pt x="227665" y="589594"/>
                </a:cubicBezTo>
                <a:lnTo>
                  <a:pt x="3331683" y="588872"/>
                </a:lnTo>
                <a:cubicBezTo>
                  <a:pt x="3333635" y="149225"/>
                  <a:pt x="3328248" y="368520"/>
                  <a:pt x="3330200" y="162177"/>
                </a:cubicBezTo>
                <a:lnTo>
                  <a:pt x="226184" y="161313"/>
                </a:lnTo>
                <a:close/>
                <a:moveTo>
                  <a:pt x="0" y="0"/>
                </a:moveTo>
                <a:lnTo>
                  <a:pt x="10080625" y="0"/>
                </a:lnTo>
                <a:lnTo>
                  <a:pt x="10080625" y="3304175"/>
                </a:lnTo>
                <a:lnTo>
                  <a:pt x="0" y="3304175"/>
                </a:lnTo>
                <a:lnTo>
                  <a:pt x="0" y="0"/>
                </a:lnTo>
                <a:close/>
              </a:path>
            </a:pathLst>
          </a:custGeom>
          <a:solidFill>
            <a:schemeClr val="bg2"/>
          </a:solidFill>
        </p:spPr>
        <p:txBody>
          <a:bodyPr lIns="180000" tIns="1044000" rIns="180000" bIns="360000">
            <a:noAutofit/>
          </a:bodyPr>
          <a:lstStyle>
            <a:lvl1pPr>
              <a:defRPr lang="de-DE" sz="4000" cap="none" baseline="0" noProof="0" dirty="0"/>
            </a:lvl1pPr>
          </a:lstStyle>
          <a:p>
            <a:pPr marL="0" lvl="0"/>
            <a:r>
              <a:rPr lang="de-DE"/>
              <a:t>Titel nächstes Kapitel </a:t>
            </a:r>
            <a:endParaRPr lang="de-DE" noProof="0"/>
          </a:p>
        </p:txBody>
      </p:sp>
      <p:pic>
        <p:nvPicPr>
          <p:cNvPr id="2" name="Grafik 1">
            <a:extLst>
              <a:ext uri="{FF2B5EF4-FFF2-40B4-BE49-F238E27FC236}">
                <a16:creationId xmlns:a16="http://schemas.microsoft.com/office/drawing/2014/main" id="{37066546-509B-3C4C-7040-BB31C81716D8}"/>
              </a:ext>
            </a:extLst>
          </p:cNvPr>
          <p:cNvPicPr>
            <a:picLocks noChangeAspect="1"/>
          </p:cNvPicPr>
          <p:nvPr userDrawn="1"/>
        </p:nvPicPr>
        <p:blipFill>
          <a:blip r:embed="rId2"/>
          <a:stretch>
            <a:fillRect/>
          </a:stretch>
        </p:blipFill>
        <p:spPr>
          <a:xfrm>
            <a:off x="-2" y="909257"/>
            <a:ext cx="1939340" cy="720000"/>
          </a:xfrm>
          <a:prstGeom prst="rect">
            <a:avLst/>
          </a:prstGeom>
        </p:spPr>
      </p:pic>
    </p:spTree>
    <p:extLst>
      <p:ext uri="{BB962C8B-B14F-4D97-AF65-F5344CB8AC3E}">
        <p14:creationId xmlns:p14="http://schemas.microsoft.com/office/powerpoint/2010/main" val="100928310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rennfolie mit Bild - dunkel">
    <p:spTree>
      <p:nvGrpSpPr>
        <p:cNvPr id="1" name=""/>
        <p:cNvGrpSpPr/>
        <p:nvPr/>
      </p:nvGrpSpPr>
      <p:grpSpPr>
        <a:xfrm>
          <a:off x="0" y="0"/>
          <a:ext cx="0" cy="0"/>
          <a:chOff x="0" y="0"/>
          <a:chExt cx="0" cy="0"/>
        </a:xfrm>
      </p:grpSpPr>
      <p:sp>
        <p:nvSpPr>
          <p:cNvPr id="6" name="Picture Placeholder 31">
            <a:extLst>
              <a:ext uri="{FF2B5EF4-FFF2-40B4-BE49-F238E27FC236}">
                <a16:creationId xmlns:a16="http://schemas.microsoft.com/office/drawing/2014/main" id="{E6DA5C34-0034-6CD1-1555-77D17B7B7343}"/>
              </a:ext>
            </a:extLst>
          </p:cNvPr>
          <p:cNvSpPr>
            <a:spLocks noGrp="1" noRot="1" noMove="1" noResize="1" noEditPoints="1" noAdjustHandles="1" noChangeArrowheads="1" noChangeShapeType="1"/>
          </p:cNvSpPr>
          <p:nvPr>
            <p:ph type="pic" sz="quarter" idx="31" hasCustomPrompt="1"/>
          </p:nvPr>
        </p:nvSpPr>
        <p:spPr>
          <a:xfrm>
            <a:off x="0" y="0"/>
            <a:ext cx="12191998" cy="6858000"/>
          </a:xfrm>
          <a:custGeom>
            <a:avLst/>
            <a:gdLst>
              <a:gd name="connsiteX0" fmla="*/ 8018088 w 12192000"/>
              <a:gd name="connsiteY0" fmla="*/ 3699600 h 6858000"/>
              <a:gd name="connsiteX1" fmla="*/ 8018088 w 12192000"/>
              <a:gd name="connsiteY1" fmla="*/ 6086475 h 6858000"/>
              <a:gd name="connsiteX2" fmla="*/ 9989763 w 12192000"/>
              <a:gd name="connsiteY2" fmla="*/ 6086475 h 6858000"/>
              <a:gd name="connsiteX3" fmla="*/ 9989763 w 12192000"/>
              <a:gd name="connsiteY3" fmla="*/ 36996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5978976 w 12192000"/>
              <a:gd name="connsiteY0" fmla="*/ 3699600 h 6858000"/>
              <a:gd name="connsiteX1" fmla="*/ 8018088 w 12192000"/>
              <a:gd name="connsiteY1" fmla="*/ 6086475 h 6858000"/>
              <a:gd name="connsiteX2" fmla="*/ 9989763 w 12192000"/>
              <a:gd name="connsiteY2" fmla="*/ 6086475 h 6858000"/>
              <a:gd name="connsiteX3" fmla="*/ 9989763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8018088 w 12192000"/>
              <a:gd name="connsiteY1" fmla="*/ 6086475 h 6858000"/>
              <a:gd name="connsiteX2" fmla="*/ 9989763 w 12192000"/>
              <a:gd name="connsiteY2" fmla="*/ 608647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9989763 w 12192000"/>
              <a:gd name="connsiteY2" fmla="*/ 608647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8170106 w 12192000"/>
              <a:gd name="connsiteY2" fmla="*/ 5574411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4214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4214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4214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4214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78868 w 12192000"/>
              <a:gd name="connsiteY2" fmla="*/ 5593079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99002 w 12192000"/>
              <a:gd name="connsiteY0" fmla="*/ 906298 h 6858000"/>
              <a:gd name="connsiteX1" fmla="*/ 5969832 w 12192000"/>
              <a:gd name="connsiteY1" fmla="*/ 5593080 h 6858000"/>
              <a:gd name="connsiteX2" fmla="*/ 8178868 w 12192000"/>
              <a:gd name="connsiteY2" fmla="*/ 5593079 h 6858000"/>
              <a:gd name="connsiteX3" fmla="*/ 8183631 w 12192000"/>
              <a:gd name="connsiteY3" fmla="*/ 3704363 h 6858000"/>
              <a:gd name="connsiteX4" fmla="*/ 99002 w 12192000"/>
              <a:gd name="connsiteY4" fmla="*/ 90629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99002 w 12192000"/>
              <a:gd name="connsiteY0" fmla="*/ 906298 h 6858000"/>
              <a:gd name="connsiteX1" fmla="*/ 5969832 w 12192000"/>
              <a:gd name="connsiteY1" fmla="*/ 5593080 h 6858000"/>
              <a:gd name="connsiteX2" fmla="*/ 8178868 w 12192000"/>
              <a:gd name="connsiteY2" fmla="*/ 5593079 h 6858000"/>
              <a:gd name="connsiteX3" fmla="*/ 1929134 w 12192000"/>
              <a:gd name="connsiteY3" fmla="*/ 915443 h 6858000"/>
              <a:gd name="connsiteX4" fmla="*/ 99002 w 12192000"/>
              <a:gd name="connsiteY4" fmla="*/ 90629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9722 h 6858000"/>
              <a:gd name="connsiteX1" fmla="*/ 5969832 w 12192000"/>
              <a:gd name="connsiteY1" fmla="*/ 5593080 h 6858000"/>
              <a:gd name="connsiteX2" fmla="*/ 8178868 w 12192000"/>
              <a:gd name="connsiteY2" fmla="*/ 5593079 h 6858000"/>
              <a:gd name="connsiteX3" fmla="*/ 1929134 w 12192000"/>
              <a:gd name="connsiteY3" fmla="*/ 915443 h 6858000"/>
              <a:gd name="connsiteX4" fmla="*/ 16706 w 12192000"/>
              <a:gd name="connsiteY4" fmla="*/ 86972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9722 h 6858000"/>
              <a:gd name="connsiteX1" fmla="*/ 5969832 w 12192000"/>
              <a:gd name="connsiteY1" fmla="*/ 5593080 h 6858000"/>
              <a:gd name="connsiteX2" fmla="*/ 8178868 w 12192000"/>
              <a:gd name="connsiteY2" fmla="*/ 5593079 h 6858000"/>
              <a:gd name="connsiteX3" fmla="*/ 1938278 w 12192000"/>
              <a:gd name="connsiteY3" fmla="*/ 878867 h 6858000"/>
              <a:gd name="connsiteX4" fmla="*/ 16706 w 12192000"/>
              <a:gd name="connsiteY4" fmla="*/ 86972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9722 h 6858000"/>
              <a:gd name="connsiteX1" fmla="*/ 17087 w 12192000"/>
              <a:gd name="connsiteY1" fmla="*/ 1514856 h 6858000"/>
              <a:gd name="connsiteX2" fmla="*/ 8178868 w 12192000"/>
              <a:gd name="connsiteY2" fmla="*/ 5593079 h 6858000"/>
              <a:gd name="connsiteX3" fmla="*/ 1938278 w 12192000"/>
              <a:gd name="connsiteY3" fmla="*/ 878867 h 6858000"/>
              <a:gd name="connsiteX4" fmla="*/ 16706 w 12192000"/>
              <a:gd name="connsiteY4" fmla="*/ 86972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9722 h 6858000"/>
              <a:gd name="connsiteX1" fmla="*/ 17087 w 12192000"/>
              <a:gd name="connsiteY1" fmla="*/ 1514856 h 6858000"/>
              <a:gd name="connsiteX2" fmla="*/ 1915227 w 12192000"/>
              <a:gd name="connsiteY2" fmla="*/ 1523999 h 6858000"/>
              <a:gd name="connsiteX3" fmla="*/ 1938278 w 12192000"/>
              <a:gd name="connsiteY3" fmla="*/ 878867 h 6858000"/>
              <a:gd name="connsiteX4" fmla="*/ 16706 w 12192000"/>
              <a:gd name="connsiteY4" fmla="*/ 86972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7087 w 12192000"/>
              <a:gd name="connsiteY1" fmla="*/ 1514856 h 6858000"/>
              <a:gd name="connsiteX2" fmla="*/ 1915227 w 12192000"/>
              <a:gd name="connsiteY2" fmla="*/ 1523999 h 6858000"/>
              <a:gd name="connsiteX3" fmla="*/ 1938278 w 12192000"/>
              <a:gd name="connsiteY3" fmla="*/ 878867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15227 w 12192000"/>
              <a:gd name="connsiteY2" fmla="*/ 1523999 h 6858000"/>
              <a:gd name="connsiteX3" fmla="*/ 1938278 w 12192000"/>
              <a:gd name="connsiteY3" fmla="*/ 878867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17608 w 12192000"/>
              <a:gd name="connsiteY2" fmla="*/ 1514474 h 6858000"/>
              <a:gd name="connsiteX3" fmla="*/ 1938278 w 12192000"/>
              <a:gd name="connsiteY3" fmla="*/ 878867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17608 w 12192000"/>
              <a:gd name="connsiteY2" fmla="*/ 1514474 h 6858000"/>
              <a:gd name="connsiteX3" fmla="*/ 1914466 w 12192000"/>
              <a:gd name="connsiteY3" fmla="*/ 862198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17608 w 12192000"/>
              <a:gd name="connsiteY2" fmla="*/ 1514474 h 6858000"/>
              <a:gd name="connsiteX3" fmla="*/ 1921610 w 12192000"/>
              <a:gd name="connsiteY3" fmla="*/ 864579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22370 w 12192000"/>
              <a:gd name="connsiteY2" fmla="*/ 1512093 h 6858000"/>
              <a:gd name="connsiteX3" fmla="*/ 1921610 w 12192000"/>
              <a:gd name="connsiteY3" fmla="*/ 864579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16706" y="864960"/>
                </a:moveTo>
                <a:cubicBezTo>
                  <a:pt x="15245" y="1492945"/>
                  <a:pt x="16167" y="884490"/>
                  <a:pt x="14706" y="1512475"/>
                </a:cubicBezTo>
                <a:lnTo>
                  <a:pt x="1922370" y="1512093"/>
                </a:lnTo>
                <a:cubicBezTo>
                  <a:pt x="1920782" y="885696"/>
                  <a:pt x="1923198" y="1490976"/>
                  <a:pt x="1921610" y="864579"/>
                </a:cubicBezTo>
                <a:lnTo>
                  <a:pt x="16706" y="864960"/>
                </a:lnTo>
                <a:close/>
                <a:moveTo>
                  <a:pt x="0" y="0"/>
                </a:moveTo>
                <a:lnTo>
                  <a:pt x="12192000" y="0"/>
                </a:lnTo>
                <a:lnTo>
                  <a:pt x="12192000" y="6858000"/>
                </a:lnTo>
                <a:lnTo>
                  <a:pt x="0" y="6858000"/>
                </a:lnTo>
                <a:lnTo>
                  <a:pt x="0" y="0"/>
                </a:lnTo>
                <a:close/>
              </a:path>
            </a:pathLst>
          </a:custGeom>
          <a:pattFill prst="wdUpDiag">
            <a:fgClr>
              <a:schemeClr val="accent5"/>
            </a:fgClr>
            <a:bgClr>
              <a:schemeClr val="accent2"/>
            </a:bgClr>
          </a:pattFill>
        </p:spPr>
        <p:txBody>
          <a:bodyPr vert="horz" lIns="2160000" tIns="0" rIns="2160000" bIns="1440000" rtlCol="0" anchor="b" anchorCtr="1">
            <a:noAutofit/>
          </a:bodyPr>
          <a:lstStyle>
            <a:lvl1pPr marL="0" indent="0">
              <a:buNone/>
              <a:defRPr lang="de-DE" sz="2000" noProof="0" dirty="0">
                <a:solidFill>
                  <a:schemeClr val="bg1"/>
                </a:solidFill>
              </a:defRPr>
            </a:lvl1pPr>
          </a:lstStyle>
          <a:p>
            <a:pPr marL="228537" lvl="0" indent="-228537" algn="ctr"/>
            <a:r>
              <a:rPr lang="de-DE" noProof="0"/>
              <a:t>Zum Ändern des Hintergrundbildes auf das Bild Icon klicken</a:t>
            </a:r>
          </a:p>
        </p:txBody>
      </p:sp>
      <p:sp>
        <p:nvSpPr>
          <p:cNvPr id="5" name="Logo Correction Shape">
            <a:extLst>
              <a:ext uri="{FF2B5EF4-FFF2-40B4-BE49-F238E27FC236}">
                <a16:creationId xmlns:a16="http://schemas.microsoft.com/office/drawing/2014/main" id="{BF360395-A693-094E-04D4-765676488419}"/>
              </a:ext>
            </a:extLst>
          </p:cNvPr>
          <p:cNvSpPr/>
          <p:nvPr userDrawn="1"/>
        </p:nvSpPr>
        <p:spPr>
          <a:xfrm>
            <a:off x="1" y="845756"/>
            <a:ext cx="1939338" cy="720001"/>
          </a:xfrm>
          <a:prstGeom prst="rect">
            <a:avLst/>
          </a:prstGeom>
          <a:solidFill>
            <a:schemeClr val="accent5">
              <a:lumMod val="90000"/>
              <a:lumOff val="10000"/>
            </a:schemeClr>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de-DE" baseline="0" noProof="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836613"/>
            <a:ext cx="5411787" cy="3633702"/>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 name="connsiteX0" fmla="*/ 7425242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8040001 w 10080625"/>
              <a:gd name="connsiteY1" fmla="*/ 3198076 h 3304175"/>
              <a:gd name="connsiteX2" fmla="*/ 9963095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8040001 w 10080625"/>
              <a:gd name="connsiteY1" fmla="*/ 3198076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92892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1853 w 10080625"/>
              <a:gd name="connsiteY2" fmla="*/ 3151415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1853 w 10080625"/>
              <a:gd name="connsiteY2" fmla="*/ 3151415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43072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6231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8169 w 10080625"/>
              <a:gd name="connsiteY1" fmla="*/ 3146231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2315 w 10080625"/>
              <a:gd name="connsiteY0" fmla="*/ 2522015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2315 w 10080625"/>
              <a:gd name="connsiteY4" fmla="*/ 2522015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8169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8169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8169 w 10080625"/>
              <a:gd name="connsiteY1" fmla="*/ 3143638 h 3304175"/>
              <a:gd name="connsiteX2" fmla="*/ 9837217 w 10080625"/>
              <a:gd name="connsiteY2" fmla="*/ 3143638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8169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4291 w 10080625"/>
              <a:gd name="connsiteY2" fmla="*/ 3146230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34287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8171 w 10080625"/>
              <a:gd name="connsiteY0" fmla="*/ 2527200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28171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11646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11646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32384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32384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32384 h 3304175"/>
              <a:gd name="connsiteX1" fmla="*/ 7434025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32384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30621 w 10080625"/>
              <a:gd name="connsiteY0" fmla="*/ 161313 h 3304175"/>
              <a:gd name="connsiteX1" fmla="*/ 7434025 w 10080625"/>
              <a:gd name="connsiteY1" fmla="*/ 3143638 h 3304175"/>
              <a:gd name="connsiteX2" fmla="*/ 9837218 w 10080625"/>
              <a:gd name="connsiteY2" fmla="*/ 3141045 h 3304175"/>
              <a:gd name="connsiteX3" fmla="*/ 9837216 w 10080625"/>
              <a:gd name="connsiteY3" fmla="*/ 2532385 h 3304175"/>
              <a:gd name="connsiteX4" fmla="*/ 230621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30621 w 10080625"/>
              <a:gd name="connsiteY0" fmla="*/ 161313 h 3304175"/>
              <a:gd name="connsiteX1" fmla="*/ 7434025 w 10080625"/>
              <a:gd name="connsiteY1" fmla="*/ 3143638 h 3304175"/>
              <a:gd name="connsiteX2" fmla="*/ 9837218 w 10080625"/>
              <a:gd name="connsiteY2" fmla="*/ 3141045 h 3304175"/>
              <a:gd name="connsiteX3" fmla="*/ 3308022 w 10080625"/>
              <a:gd name="connsiteY3" fmla="*/ 154401 h 3304175"/>
              <a:gd name="connsiteX4" fmla="*/ 230621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30621 w 10080625"/>
              <a:gd name="connsiteY0" fmla="*/ 161313 h 3304175"/>
              <a:gd name="connsiteX1" fmla="*/ 7434025 w 10080625"/>
              <a:gd name="connsiteY1" fmla="*/ 3143638 h 3304175"/>
              <a:gd name="connsiteX2" fmla="*/ 3308024 w 10080625"/>
              <a:gd name="connsiteY2" fmla="*/ 673196 h 3304175"/>
              <a:gd name="connsiteX3" fmla="*/ 3308022 w 10080625"/>
              <a:gd name="connsiteY3" fmla="*/ 154401 h 3304175"/>
              <a:gd name="connsiteX4" fmla="*/ 230621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30621 w 10080625"/>
              <a:gd name="connsiteY0" fmla="*/ 161313 h 3304175"/>
              <a:gd name="connsiteX1" fmla="*/ 218793 w 10080625"/>
              <a:gd name="connsiteY1" fmla="*/ 655051 h 3304175"/>
              <a:gd name="connsiteX2" fmla="*/ 3308024 w 10080625"/>
              <a:gd name="connsiteY2" fmla="*/ 673196 h 3304175"/>
              <a:gd name="connsiteX3" fmla="*/ 3308022 w 10080625"/>
              <a:gd name="connsiteY3" fmla="*/ 154401 h 3304175"/>
              <a:gd name="connsiteX4" fmla="*/ 230621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08022 w 10080625"/>
              <a:gd name="connsiteY3" fmla="*/ 154401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16893 w 10080625"/>
              <a:gd name="connsiteY3" fmla="*/ 175140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16893 w 10080625"/>
              <a:gd name="connsiteY3" fmla="*/ 164770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16893 w 10080625"/>
              <a:gd name="connsiteY3" fmla="*/ 156993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30200 w 10080625"/>
              <a:gd name="connsiteY3" fmla="*/ 164770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25767 w 10080625"/>
              <a:gd name="connsiteY2" fmla="*/ 670604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34639 w 10080625"/>
              <a:gd name="connsiteY2" fmla="*/ 670604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25769 w 10080625"/>
              <a:gd name="connsiteY2" fmla="*/ 673196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25769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29127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29127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621351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621351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591038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591038 h 3304175"/>
              <a:gd name="connsiteX2" fmla="*/ 3325767 w 10080625"/>
              <a:gd name="connsiteY2" fmla="*/ 593201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0625" h="3304175">
                <a:moveTo>
                  <a:pt x="226184" y="161313"/>
                </a:moveTo>
                <a:cubicBezTo>
                  <a:pt x="227160" y="367657"/>
                  <a:pt x="226691" y="283596"/>
                  <a:pt x="227665" y="591038"/>
                </a:cubicBezTo>
                <a:lnTo>
                  <a:pt x="3325767" y="593201"/>
                </a:lnTo>
                <a:cubicBezTo>
                  <a:pt x="3327719" y="153554"/>
                  <a:pt x="3328248" y="368520"/>
                  <a:pt x="3330200" y="162177"/>
                </a:cubicBezTo>
                <a:lnTo>
                  <a:pt x="226184" y="161313"/>
                </a:lnTo>
                <a:close/>
                <a:moveTo>
                  <a:pt x="0" y="0"/>
                </a:moveTo>
                <a:lnTo>
                  <a:pt x="10080625" y="0"/>
                </a:lnTo>
                <a:lnTo>
                  <a:pt x="10080625" y="3304175"/>
                </a:lnTo>
                <a:lnTo>
                  <a:pt x="0" y="3304175"/>
                </a:lnTo>
                <a:lnTo>
                  <a:pt x="0" y="0"/>
                </a:lnTo>
                <a:close/>
              </a:path>
            </a:pathLst>
          </a:custGeom>
          <a:solidFill>
            <a:schemeClr val="accent5">
              <a:lumMod val="90000"/>
              <a:lumOff val="10000"/>
            </a:schemeClr>
          </a:solidFill>
        </p:spPr>
        <p:txBody>
          <a:bodyPr lIns="180000" tIns="1044000" rIns="180000" bIns="360000">
            <a:noAutofit/>
          </a:bodyPr>
          <a:lstStyle>
            <a:lvl1pPr>
              <a:defRPr lang="de-DE" sz="4000" cap="none" baseline="0" noProof="0" dirty="0">
                <a:solidFill>
                  <a:schemeClr val="bg1"/>
                </a:solidFill>
              </a:defRPr>
            </a:lvl1pPr>
          </a:lstStyle>
          <a:p>
            <a:pPr marL="0" lvl="0"/>
            <a:r>
              <a:rPr lang="de-DE"/>
              <a:t>Titel nächstes Kapitel</a:t>
            </a:r>
            <a:br>
              <a:rPr lang="de-DE"/>
            </a:br>
            <a:r>
              <a:rPr lang="de-DE"/>
              <a:t> </a:t>
            </a:r>
            <a:endParaRPr lang="de-DE" noProof="0"/>
          </a:p>
        </p:txBody>
      </p:sp>
      <p:pic>
        <p:nvPicPr>
          <p:cNvPr id="2" name="Grafik 1">
            <a:extLst>
              <a:ext uri="{FF2B5EF4-FFF2-40B4-BE49-F238E27FC236}">
                <a16:creationId xmlns:a16="http://schemas.microsoft.com/office/drawing/2014/main" id="{6E3525B3-464A-AC27-AE4A-52D99F449566}"/>
              </a:ext>
            </a:extLst>
          </p:cNvPr>
          <p:cNvPicPr>
            <a:picLocks noChangeAspect="1"/>
          </p:cNvPicPr>
          <p:nvPr userDrawn="1"/>
        </p:nvPicPr>
        <p:blipFill>
          <a:blip r:embed="rId2"/>
          <a:srcRect/>
          <a:stretch/>
        </p:blipFill>
        <p:spPr>
          <a:xfrm>
            <a:off x="1278" y="895764"/>
            <a:ext cx="1936780" cy="720000"/>
          </a:xfrm>
          <a:prstGeom prst="rect">
            <a:avLst/>
          </a:prstGeom>
        </p:spPr>
      </p:pic>
    </p:spTree>
    <p:extLst>
      <p:ext uri="{BB962C8B-B14F-4D97-AF65-F5344CB8AC3E}">
        <p14:creationId xmlns:p14="http://schemas.microsoft.com/office/powerpoint/2010/main" val="352756549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Fußzeilenplatzhalter 5"/>
          <p:cNvSpPr>
            <a:spLocks noGrp="1"/>
          </p:cNvSpPr>
          <p:nvPr>
            <p:ph type="ftr" sz="quarter" idx="3"/>
          </p:nvPr>
        </p:nvSpPr>
        <p:spPr>
          <a:xfrm>
            <a:off x="226800" y="6531460"/>
            <a:ext cx="7956000" cy="123111"/>
          </a:xfrm>
          <a:prstGeom prst="rect">
            <a:avLst/>
          </a:prstGeom>
        </p:spPr>
        <p:txBody>
          <a:bodyPr wrap="square" lIns="0" tIns="0" rIns="0" bIns="0">
            <a:spAutoFit/>
          </a:bodyPr>
          <a:lstStyle>
            <a:lvl1pPr>
              <a:defRPr lang="de-DE" sz="800" b="0" i="0" kern="0" spc="0" baseline="0">
                <a:latin typeface="+mj-lt"/>
                <a:ea typeface="EB Garamond" pitchFamily="2" charset="0"/>
                <a:cs typeface="Rubik Medium" pitchFamily="2" charset="-79"/>
              </a:defRPr>
            </a:lvl1pPr>
          </a:lstStyle>
          <a:p>
            <a:r>
              <a:rPr lang="de-DE"/>
              <a:t>ESCRIBA Enterprise Document Services (EDS)</a:t>
            </a:r>
          </a:p>
        </p:txBody>
      </p:sp>
      <p:sp>
        <p:nvSpPr>
          <p:cNvPr id="8" name="Foliennummernplatzhalter 6"/>
          <p:cNvSpPr>
            <a:spLocks noGrp="1"/>
          </p:cNvSpPr>
          <p:nvPr>
            <p:ph type="sldNum" sz="quarter" idx="4"/>
          </p:nvPr>
        </p:nvSpPr>
        <p:spPr>
          <a:xfrm>
            <a:off x="8714984" y="6531461"/>
            <a:ext cx="463127" cy="123111"/>
          </a:xfrm>
          <a:prstGeom prst="rect">
            <a:avLst/>
          </a:prstGeom>
          <a:noFill/>
        </p:spPr>
        <p:txBody>
          <a:bodyPr wrap="square" lIns="0" tIns="0" rIns="0" bIns="0" rtlCol="0">
            <a:spAutoFit/>
          </a:bodyPr>
          <a:lstStyle>
            <a:lvl1pPr algn="l">
              <a:defRPr lang="de-DE" sz="800" b="0" i="0" kern="0" spc="0" baseline="0" smtClean="0">
                <a:latin typeface="+mj-lt"/>
                <a:ea typeface="EB Garamond" pitchFamily="2" charset="0"/>
                <a:cs typeface="Prompt" charset="0"/>
              </a:defRPr>
            </a:lvl1pPr>
          </a:lstStyle>
          <a:p>
            <a:fld id="{E0FFD76A-61C5-4AB2-9CD0-3FE001818D6D}" type="slidenum">
              <a:rPr lang="de-DE" smtClean="0"/>
              <a:pPr/>
              <a:t>‹#›</a:t>
            </a:fld>
            <a:endParaRPr lang="de-DE"/>
          </a:p>
        </p:txBody>
      </p:sp>
      <p:pic>
        <p:nvPicPr>
          <p:cNvPr id="2" name="Grafik 1">
            <a:extLst>
              <a:ext uri="{FF2B5EF4-FFF2-40B4-BE49-F238E27FC236}">
                <a16:creationId xmlns:a16="http://schemas.microsoft.com/office/drawing/2014/main" id="{982A8778-1E3B-B96A-FCA7-AE13D0248F20}"/>
              </a:ext>
            </a:extLst>
          </p:cNvPr>
          <p:cNvPicPr>
            <a:picLocks noChangeAspect="1"/>
          </p:cNvPicPr>
          <p:nvPr userDrawn="1"/>
        </p:nvPicPr>
        <p:blipFill>
          <a:blip r:embed="rId34"/>
          <a:stretch>
            <a:fillRect/>
          </a:stretch>
        </p:blipFill>
        <p:spPr>
          <a:xfrm>
            <a:off x="10543561" y="6269052"/>
            <a:ext cx="1648439" cy="612000"/>
          </a:xfrm>
          <a:prstGeom prst="rect">
            <a:avLst/>
          </a:prstGeom>
        </p:spPr>
      </p:pic>
    </p:spTree>
    <p:extLst>
      <p:ext uri="{BB962C8B-B14F-4D97-AF65-F5344CB8AC3E}">
        <p14:creationId xmlns:p14="http://schemas.microsoft.com/office/powerpoint/2010/main" val="398475651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5" r:id="rId6"/>
    <p:sldLayoutId id="2147483856" r:id="rId7"/>
    <p:sldLayoutId id="2147483863" r:id="rId8"/>
    <p:sldLayoutId id="2147483864" r:id="rId9"/>
    <p:sldLayoutId id="2147483858" r:id="rId10"/>
    <p:sldLayoutId id="2147483859" r:id="rId11"/>
    <p:sldLayoutId id="2147483860" r:id="rId12"/>
    <p:sldLayoutId id="2147483861" r:id="rId13"/>
    <p:sldLayoutId id="2147483875" r:id="rId14"/>
    <p:sldLayoutId id="2147483874" r:id="rId15"/>
    <p:sldLayoutId id="2147483842" r:id="rId16"/>
    <p:sldLayoutId id="2147483844" r:id="rId17"/>
    <p:sldLayoutId id="2147483867" r:id="rId18"/>
    <p:sldLayoutId id="2147483868" r:id="rId19"/>
    <p:sldLayoutId id="2147483869" r:id="rId20"/>
    <p:sldLayoutId id="2147483872" r:id="rId21"/>
    <p:sldLayoutId id="2147483873" r:id="rId22"/>
    <p:sldLayoutId id="2147483843" r:id="rId23"/>
    <p:sldLayoutId id="2147483845" r:id="rId24"/>
    <p:sldLayoutId id="2147483865" r:id="rId25"/>
    <p:sldLayoutId id="2147483821" r:id="rId26"/>
    <p:sldLayoutId id="2147483846" r:id="rId27"/>
    <p:sldLayoutId id="2147483847" r:id="rId28"/>
    <p:sldLayoutId id="2147483857" r:id="rId29"/>
    <p:sldLayoutId id="2147483876" r:id="rId30"/>
    <p:sldLayoutId id="2147483889" r:id="rId31"/>
    <p:sldLayoutId id="2147483890" r:id="rId32"/>
  </p:sldLayoutIdLst>
  <p:hf sldNum="0" hdr="0" dt="0"/>
  <p:txStyles>
    <p:titleStyle>
      <a:lvl1pPr algn="l" defTabSz="914149"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7" indent="-228537" algn="l" defTabSz="9141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11" indent="-228537" algn="l" defTabSz="9141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86" indent="-228537" algn="l" defTabSz="9141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60"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34"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09"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83"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57"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131"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49" rtl="0" eaLnBrk="1" latinLnBrk="0" hangingPunct="1">
        <a:defRPr sz="1800" kern="1200">
          <a:solidFill>
            <a:schemeClr val="tx1"/>
          </a:solidFill>
          <a:latin typeface="+mn-lt"/>
          <a:ea typeface="+mn-ea"/>
          <a:cs typeface="+mn-cs"/>
        </a:defRPr>
      </a:lvl1pPr>
      <a:lvl2pPr marL="457074" algn="l" defTabSz="914149" rtl="0" eaLnBrk="1" latinLnBrk="0" hangingPunct="1">
        <a:defRPr sz="1800" kern="1200">
          <a:solidFill>
            <a:schemeClr val="tx1"/>
          </a:solidFill>
          <a:latin typeface="+mn-lt"/>
          <a:ea typeface="+mn-ea"/>
          <a:cs typeface="+mn-cs"/>
        </a:defRPr>
      </a:lvl2pPr>
      <a:lvl3pPr marL="914149" algn="l" defTabSz="914149" rtl="0" eaLnBrk="1" latinLnBrk="0" hangingPunct="1">
        <a:defRPr sz="1800" kern="1200">
          <a:solidFill>
            <a:schemeClr val="tx1"/>
          </a:solidFill>
          <a:latin typeface="+mn-lt"/>
          <a:ea typeface="+mn-ea"/>
          <a:cs typeface="+mn-cs"/>
        </a:defRPr>
      </a:lvl3pPr>
      <a:lvl4pPr marL="1371223" algn="l" defTabSz="914149" rtl="0" eaLnBrk="1" latinLnBrk="0" hangingPunct="1">
        <a:defRPr sz="1800" kern="1200">
          <a:solidFill>
            <a:schemeClr val="tx1"/>
          </a:solidFill>
          <a:latin typeface="+mn-lt"/>
          <a:ea typeface="+mn-ea"/>
          <a:cs typeface="+mn-cs"/>
        </a:defRPr>
      </a:lvl4pPr>
      <a:lvl5pPr marL="1828297" algn="l" defTabSz="914149" rtl="0" eaLnBrk="1" latinLnBrk="0" hangingPunct="1">
        <a:defRPr sz="1800" kern="1200">
          <a:solidFill>
            <a:schemeClr val="tx1"/>
          </a:solidFill>
          <a:latin typeface="+mn-lt"/>
          <a:ea typeface="+mn-ea"/>
          <a:cs typeface="+mn-cs"/>
        </a:defRPr>
      </a:lvl5pPr>
      <a:lvl6pPr marL="2285371" algn="l" defTabSz="914149" rtl="0" eaLnBrk="1" latinLnBrk="0" hangingPunct="1">
        <a:defRPr sz="1800" kern="1200">
          <a:solidFill>
            <a:schemeClr val="tx1"/>
          </a:solidFill>
          <a:latin typeface="+mn-lt"/>
          <a:ea typeface="+mn-ea"/>
          <a:cs typeface="+mn-cs"/>
        </a:defRPr>
      </a:lvl6pPr>
      <a:lvl7pPr marL="2742446" algn="l" defTabSz="914149" rtl="0" eaLnBrk="1" latinLnBrk="0" hangingPunct="1">
        <a:defRPr sz="1800" kern="1200">
          <a:solidFill>
            <a:schemeClr val="tx1"/>
          </a:solidFill>
          <a:latin typeface="+mn-lt"/>
          <a:ea typeface="+mn-ea"/>
          <a:cs typeface="+mn-cs"/>
        </a:defRPr>
      </a:lvl7pPr>
      <a:lvl8pPr marL="3199520" algn="l" defTabSz="914149" rtl="0" eaLnBrk="1" latinLnBrk="0" hangingPunct="1">
        <a:defRPr sz="1800" kern="1200">
          <a:solidFill>
            <a:schemeClr val="tx1"/>
          </a:solidFill>
          <a:latin typeface="+mn-lt"/>
          <a:ea typeface="+mn-ea"/>
          <a:cs typeface="+mn-cs"/>
        </a:defRPr>
      </a:lvl8pPr>
      <a:lvl9pPr marL="3656594" algn="l" defTabSz="91414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7" orient="horz" pos="2160" userDrawn="1">
          <p15:clr>
            <a:srgbClr val="F26B43"/>
          </p15:clr>
        </p15:guide>
        <p15:guide id="31" pos="7537" userDrawn="1">
          <p15:clr>
            <a:srgbClr val="F26B43"/>
          </p15:clr>
        </p15:guide>
        <p15:guide id="40" orient="horz" pos="142" userDrawn="1">
          <p15:clr>
            <a:srgbClr val="F26B43"/>
          </p15:clr>
        </p15:guide>
        <p15:guide id="50" pos="143" userDrawn="1">
          <p15:clr>
            <a:srgbClr val="F26B43"/>
          </p15:clr>
        </p15:guide>
        <p15:guide id="66" orient="horz" pos="420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01.sv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00.png"/><Relationship Id="rId5" Type="http://schemas.openxmlformats.org/officeDocument/2006/relationships/image" Target="../media/image8.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01.sv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00.png"/><Relationship Id="rId5" Type="http://schemas.openxmlformats.org/officeDocument/2006/relationships/image" Target="../media/image8.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1.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customXml" Target="../ink/ink2.xml"/><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13.svg"/><Relationship Id="rId5" Type="http://schemas.openxmlformats.org/officeDocument/2006/relationships/image" Target="../media/image65.png"/><Relationship Id="rId4" Type="http://schemas.openxmlformats.org/officeDocument/2006/relationships/image" Target="../media/image70.png"/><Relationship Id="rId9" Type="http://schemas.openxmlformats.org/officeDocument/2006/relationships/image" Target="../media/image101.svg"/></Relationships>
</file>

<file path=ppt/slides/_rels/slide15.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openxmlformats.org/officeDocument/2006/relationships/image" Target="../media/image129.png"/><Relationship Id="rId3" Type="http://schemas.openxmlformats.org/officeDocument/2006/relationships/image" Target="../media/image114.png"/><Relationship Id="rId21" Type="http://schemas.openxmlformats.org/officeDocument/2006/relationships/image" Target="../media/image132.svg"/><Relationship Id="rId7" Type="http://schemas.openxmlformats.org/officeDocument/2006/relationships/image" Target="../media/image118.svg"/><Relationship Id="rId12" Type="http://schemas.openxmlformats.org/officeDocument/2006/relationships/image" Target="../media/image123.png"/><Relationship Id="rId17" Type="http://schemas.openxmlformats.org/officeDocument/2006/relationships/image" Target="../media/image128.svg"/><Relationship Id="rId2" Type="http://schemas.openxmlformats.org/officeDocument/2006/relationships/notesSlide" Target="../notesSlides/notesSlide15.xml"/><Relationship Id="rId16" Type="http://schemas.openxmlformats.org/officeDocument/2006/relationships/image" Target="../media/image127.png"/><Relationship Id="rId20" Type="http://schemas.openxmlformats.org/officeDocument/2006/relationships/image" Target="../media/image131.png"/><Relationship Id="rId1" Type="http://schemas.openxmlformats.org/officeDocument/2006/relationships/slideLayout" Target="../slideLayouts/slideLayout17.xml"/><Relationship Id="rId6" Type="http://schemas.openxmlformats.org/officeDocument/2006/relationships/image" Target="../media/image117.png"/><Relationship Id="rId11" Type="http://schemas.openxmlformats.org/officeDocument/2006/relationships/image" Target="../media/image122.svg"/><Relationship Id="rId5" Type="http://schemas.openxmlformats.org/officeDocument/2006/relationships/image" Target="../media/image116.svg"/><Relationship Id="rId15" Type="http://schemas.openxmlformats.org/officeDocument/2006/relationships/image" Target="../media/image126.svg"/><Relationship Id="rId10" Type="http://schemas.openxmlformats.org/officeDocument/2006/relationships/image" Target="../media/image121.png"/><Relationship Id="rId19" Type="http://schemas.openxmlformats.org/officeDocument/2006/relationships/image" Target="../media/image130.svg"/><Relationship Id="rId4" Type="http://schemas.openxmlformats.org/officeDocument/2006/relationships/image" Target="../media/image115.png"/><Relationship Id="rId9" Type="http://schemas.openxmlformats.org/officeDocument/2006/relationships/image" Target="../media/image120.svg"/><Relationship Id="rId14" Type="http://schemas.openxmlformats.org/officeDocument/2006/relationships/image" Target="../media/image125.png"/></Relationships>
</file>

<file path=ppt/slides/_rels/slide16.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svg"/><Relationship Id="rId18" Type="http://schemas.openxmlformats.org/officeDocument/2006/relationships/image" Target="../media/image145.png"/><Relationship Id="rId3" Type="http://schemas.openxmlformats.org/officeDocument/2006/relationships/customXml" Target="../ink/ink3.xml"/><Relationship Id="rId21" Type="http://schemas.openxmlformats.org/officeDocument/2006/relationships/image" Target="../media/image148.svg"/><Relationship Id="rId7" Type="http://schemas.openxmlformats.org/officeDocument/2006/relationships/image" Target="../media/image134.svg"/><Relationship Id="rId12" Type="http://schemas.openxmlformats.org/officeDocument/2006/relationships/image" Target="../media/image139.png"/><Relationship Id="rId17" Type="http://schemas.openxmlformats.org/officeDocument/2006/relationships/image" Target="../media/image144.svg"/><Relationship Id="rId2" Type="http://schemas.openxmlformats.org/officeDocument/2006/relationships/notesSlide" Target="../notesSlides/notesSlide16.xml"/><Relationship Id="rId16" Type="http://schemas.openxmlformats.org/officeDocument/2006/relationships/image" Target="../media/image143.png"/><Relationship Id="rId20" Type="http://schemas.openxmlformats.org/officeDocument/2006/relationships/image" Target="../media/image147.png"/><Relationship Id="rId1" Type="http://schemas.openxmlformats.org/officeDocument/2006/relationships/slideLayout" Target="../slideLayouts/slideLayout16.xml"/><Relationship Id="rId6" Type="http://schemas.openxmlformats.org/officeDocument/2006/relationships/image" Target="../media/image133.png"/><Relationship Id="rId11" Type="http://schemas.openxmlformats.org/officeDocument/2006/relationships/image" Target="../media/image138.svg"/><Relationship Id="rId5" Type="http://schemas.openxmlformats.org/officeDocument/2006/relationships/image" Target="../media/image1.png"/><Relationship Id="rId15" Type="http://schemas.openxmlformats.org/officeDocument/2006/relationships/image" Target="../media/image142.svg"/><Relationship Id="rId23" Type="http://schemas.openxmlformats.org/officeDocument/2006/relationships/image" Target="../media/image150.svg"/><Relationship Id="rId10" Type="http://schemas.openxmlformats.org/officeDocument/2006/relationships/image" Target="../media/image137.png"/><Relationship Id="rId19" Type="http://schemas.openxmlformats.org/officeDocument/2006/relationships/image" Target="../media/image146.svg"/><Relationship Id="rId4" Type="http://schemas.openxmlformats.org/officeDocument/2006/relationships/image" Target="../media/image70.png"/><Relationship Id="rId9" Type="http://schemas.openxmlformats.org/officeDocument/2006/relationships/image" Target="../media/image136.svg"/><Relationship Id="rId14" Type="http://schemas.openxmlformats.org/officeDocument/2006/relationships/image" Target="../media/image141.png"/><Relationship Id="rId22" Type="http://schemas.openxmlformats.org/officeDocument/2006/relationships/image" Target="../media/image149.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56.png"/><Relationship Id="rId18" Type="http://schemas.openxmlformats.org/officeDocument/2006/relationships/image" Target="../media/image161.svg"/><Relationship Id="rId3" Type="http://schemas.openxmlformats.org/officeDocument/2006/relationships/image" Target="../media/image151.jpeg"/><Relationship Id="rId7" Type="http://schemas.openxmlformats.org/officeDocument/2006/relationships/image" Target="../media/image113.svg"/><Relationship Id="rId12" Type="http://schemas.openxmlformats.org/officeDocument/2006/relationships/image" Target="../media/image155.svg"/><Relationship Id="rId17" Type="http://schemas.openxmlformats.org/officeDocument/2006/relationships/image" Target="../media/image160.png"/><Relationship Id="rId2" Type="http://schemas.openxmlformats.org/officeDocument/2006/relationships/notesSlide" Target="../notesSlides/notesSlide17.xml"/><Relationship Id="rId16" Type="http://schemas.openxmlformats.org/officeDocument/2006/relationships/image" Target="../media/image159.svg"/><Relationship Id="rId20" Type="http://schemas.openxmlformats.org/officeDocument/2006/relationships/image" Target="../media/image94.svg"/><Relationship Id="rId1" Type="http://schemas.openxmlformats.org/officeDocument/2006/relationships/slideLayout" Target="../slideLayouts/slideLayout16.xml"/><Relationship Id="rId6" Type="http://schemas.openxmlformats.org/officeDocument/2006/relationships/image" Target="../media/image65.png"/><Relationship Id="rId11" Type="http://schemas.openxmlformats.org/officeDocument/2006/relationships/image" Target="../media/image154.png"/><Relationship Id="rId5" Type="http://schemas.openxmlformats.org/officeDocument/2006/relationships/image" Target="../media/image70.png"/><Relationship Id="rId15" Type="http://schemas.openxmlformats.org/officeDocument/2006/relationships/image" Target="../media/image158.png"/><Relationship Id="rId10" Type="http://schemas.openxmlformats.org/officeDocument/2006/relationships/image" Target="../media/image153.svg"/><Relationship Id="rId19" Type="http://schemas.openxmlformats.org/officeDocument/2006/relationships/image" Target="../media/image93.png"/><Relationship Id="rId4" Type="http://schemas.openxmlformats.org/officeDocument/2006/relationships/customXml" Target="../ink/ink4.xml"/><Relationship Id="rId9" Type="http://schemas.openxmlformats.org/officeDocument/2006/relationships/image" Target="../media/image152.png"/><Relationship Id="rId14" Type="http://schemas.openxmlformats.org/officeDocument/2006/relationships/image" Target="../media/image157.svg"/></Relationships>
</file>

<file path=ppt/slides/_rels/slide1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image" Target="../media/image155.svg"/><Relationship Id="rId4" Type="http://schemas.openxmlformats.org/officeDocument/2006/relationships/image" Target="../media/image154.png"/></Relationships>
</file>

<file path=ppt/slides/_rels/slide19.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customXml" Target="../ink/ink5.xml"/><Relationship Id="rId7"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113.svg"/><Relationship Id="rId5" Type="http://schemas.openxmlformats.org/officeDocument/2006/relationships/image" Target="../media/image65.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customXml" Target="../ink/ink6.xml"/><Relationship Id="rId7"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113.svg"/><Relationship Id="rId5" Type="http://schemas.openxmlformats.org/officeDocument/2006/relationships/image" Target="../media/image65.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1.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customXml" Target="../ink/ink7.xml"/><Relationship Id="rId7" Type="http://schemas.openxmlformats.org/officeDocument/2006/relationships/image" Target="../media/image1.png"/><Relationship Id="rId12" Type="http://schemas.openxmlformats.org/officeDocument/2006/relationships/image" Target="../media/image167.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113.svg"/><Relationship Id="rId11" Type="http://schemas.openxmlformats.org/officeDocument/2006/relationships/image" Target="../media/image114.png"/><Relationship Id="rId5" Type="http://schemas.openxmlformats.org/officeDocument/2006/relationships/image" Target="../media/image65.png"/><Relationship Id="rId10" Type="http://schemas.openxmlformats.org/officeDocument/2006/relationships/image" Target="../media/image166.png"/><Relationship Id="rId4" Type="http://schemas.openxmlformats.org/officeDocument/2006/relationships/image" Target="../media/image70.png"/><Relationship Id="rId9" Type="http://schemas.openxmlformats.org/officeDocument/2006/relationships/image" Target="../media/image165.png"/></Relationships>
</file>

<file path=ppt/slides/_rels/slide23.xml.rels><?xml version="1.0" encoding="UTF-8" standalone="yes"?>
<Relationships xmlns="http://schemas.openxmlformats.org/package/2006/relationships"><Relationship Id="rId13" Type="http://schemas.openxmlformats.org/officeDocument/2006/relationships/image" Target="../media/image178.png"/><Relationship Id="rId18" Type="http://schemas.openxmlformats.org/officeDocument/2006/relationships/image" Target="../media/image183.png"/><Relationship Id="rId26" Type="http://schemas.openxmlformats.org/officeDocument/2006/relationships/image" Target="../media/image191.png"/><Relationship Id="rId39" Type="http://schemas.openxmlformats.org/officeDocument/2006/relationships/image" Target="../media/image204.png"/><Relationship Id="rId21" Type="http://schemas.openxmlformats.org/officeDocument/2006/relationships/image" Target="../media/image186.png"/><Relationship Id="rId34" Type="http://schemas.openxmlformats.org/officeDocument/2006/relationships/image" Target="../media/image199.png"/><Relationship Id="rId42" Type="http://schemas.openxmlformats.org/officeDocument/2006/relationships/image" Target="../media/image207.png"/><Relationship Id="rId47" Type="http://schemas.openxmlformats.org/officeDocument/2006/relationships/image" Target="../media/image212.png"/><Relationship Id="rId50" Type="http://schemas.openxmlformats.org/officeDocument/2006/relationships/image" Target="../media/image215.png"/><Relationship Id="rId7" Type="http://schemas.openxmlformats.org/officeDocument/2006/relationships/image" Target="../media/image172.png"/><Relationship Id="rId2" Type="http://schemas.openxmlformats.org/officeDocument/2006/relationships/notesSlide" Target="../notesSlides/notesSlide23.xml"/><Relationship Id="rId16" Type="http://schemas.openxmlformats.org/officeDocument/2006/relationships/image" Target="../media/image181.png"/><Relationship Id="rId29" Type="http://schemas.openxmlformats.org/officeDocument/2006/relationships/image" Target="../media/image194.png"/><Relationship Id="rId11" Type="http://schemas.openxmlformats.org/officeDocument/2006/relationships/image" Target="../media/image176.png"/><Relationship Id="rId24" Type="http://schemas.openxmlformats.org/officeDocument/2006/relationships/image" Target="../media/image189.png"/><Relationship Id="rId32" Type="http://schemas.openxmlformats.org/officeDocument/2006/relationships/image" Target="../media/image197.png"/><Relationship Id="rId37" Type="http://schemas.openxmlformats.org/officeDocument/2006/relationships/image" Target="../media/image202.png"/><Relationship Id="rId40" Type="http://schemas.openxmlformats.org/officeDocument/2006/relationships/image" Target="../media/image205.png"/><Relationship Id="rId45" Type="http://schemas.openxmlformats.org/officeDocument/2006/relationships/image" Target="../media/image210.png"/><Relationship Id="rId5" Type="http://schemas.openxmlformats.org/officeDocument/2006/relationships/image" Target="../media/image170.png"/><Relationship Id="rId15" Type="http://schemas.openxmlformats.org/officeDocument/2006/relationships/image" Target="../media/image180.png"/><Relationship Id="rId23" Type="http://schemas.openxmlformats.org/officeDocument/2006/relationships/image" Target="../media/image188.png"/><Relationship Id="rId28" Type="http://schemas.openxmlformats.org/officeDocument/2006/relationships/image" Target="../media/image193.png"/><Relationship Id="rId36" Type="http://schemas.openxmlformats.org/officeDocument/2006/relationships/image" Target="../media/image201.png"/><Relationship Id="rId49" Type="http://schemas.openxmlformats.org/officeDocument/2006/relationships/image" Target="../media/image214.png"/><Relationship Id="rId10" Type="http://schemas.openxmlformats.org/officeDocument/2006/relationships/image" Target="../media/image175.png"/><Relationship Id="rId19" Type="http://schemas.openxmlformats.org/officeDocument/2006/relationships/image" Target="../media/image184.png"/><Relationship Id="rId31" Type="http://schemas.openxmlformats.org/officeDocument/2006/relationships/image" Target="../media/image196.png"/><Relationship Id="rId44" Type="http://schemas.openxmlformats.org/officeDocument/2006/relationships/image" Target="../media/image209.png"/><Relationship Id="rId4" Type="http://schemas.openxmlformats.org/officeDocument/2006/relationships/image" Target="../media/image169.png"/><Relationship Id="rId9" Type="http://schemas.openxmlformats.org/officeDocument/2006/relationships/image" Target="../media/image174.png"/><Relationship Id="rId14" Type="http://schemas.openxmlformats.org/officeDocument/2006/relationships/image" Target="../media/image179.png"/><Relationship Id="rId22" Type="http://schemas.openxmlformats.org/officeDocument/2006/relationships/image" Target="../media/image187.png"/><Relationship Id="rId27" Type="http://schemas.openxmlformats.org/officeDocument/2006/relationships/image" Target="../media/image192.png"/><Relationship Id="rId30" Type="http://schemas.openxmlformats.org/officeDocument/2006/relationships/image" Target="../media/image195.png"/><Relationship Id="rId35" Type="http://schemas.openxmlformats.org/officeDocument/2006/relationships/image" Target="../media/image200.png"/><Relationship Id="rId43" Type="http://schemas.openxmlformats.org/officeDocument/2006/relationships/image" Target="../media/image208.png"/><Relationship Id="rId48" Type="http://schemas.openxmlformats.org/officeDocument/2006/relationships/image" Target="../media/image213.png"/><Relationship Id="rId8" Type="http://schemas.openxmlformats.org/officeDocument/2006/relationships/image" Target="../media/image173.png"/><Relationship Id="rId51" Type="http://schemas.openxmlformats.org/officeDocument/2006/relationships/image" Target="../media/image216.png"/><Relationship Id="rId3" Type="http://schemas.openxmlformats.org/officeDocument/2006/relationships/image" Target="../media/image168.png"/><Relationship Id="rId12" Type="http://schemas.openxmlformats.org/officeDocument/2006/relationships/image" Target="../media/image177.png"/><Relationship Id="rId17" Type="http://schemas.openxmlformats.org/officeDocument/2006/relationships/image" Target="../media/image182.png"/><Relationship Id="rId25" Type="http://schemas.openxmlformats.org/officeDocument/2006/relationships/image" Target="../media/image190.png"/><Relationship Id="rId33" Type="http://schemas.openxmlformats.org/officeDocument/2006/relationships/image" Target="../media/image198.png"/><Relationship Id="rId38" Type="http://schemas.openxmlformats.org/officeDocument/2006/relationships/image" Target="../media/image203.png"/><Relationship Id="rId46" Type="http://schemas.openxmlformats.org/officeDocument/2006/relationships/image" Target="../media/image211.png"/><Relationship Id="rId20" Type="http://schemas.openxmlformats.org/officeDocument/2006/relationships/image" Target="../media/image185.png"/><Relationship Id="rId41" Type="http://schemas.openxmlformats.org/officeDocument/2006/relationships/image" Target="../media/image206.png"/><Relationship Id="rId1" Type="http://schemas.openxmlformats.org/officeDocument/2006/relationships/slideLayout" Target="../slideLayouts/slideLayout17.xml"/><Relationship Id="rId6" Type="http://schemas.openxmlformats.org/officeDocument/2006/relationships/image" Target="../media/image171.png"/></Relationships>
</file>

<file path=ppt/slides/_rels/slide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26" Type="http://schemas.openxmlformats.org/officeDocument/2006/relationships/image" Target="../media/image54.sv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notesSlide" Target="../notesSlides/notesSlide3.xml"/><Relationship Id="rId16" Type="http://schemas.openxmlformats.org/officeDocument/2006/relationships/image" Target="../media/image44.svg"/><Relationship Id="rId20" Type="http://schemas.openxmlformats.org/officeDocument/2006/relationships/image" Target="../media/image48.svg"/><Relationship Id="rId29" Type="http://schemas.openxmlformats.org/officeDocument/2006/relationships/image" Target="../media/image57.png"/><Relationship Id="rId1" Type="http://schemas.openxmlformats.org/officeDocument/2006/relationships/slideLayout" Target="../slideLayouts/slideLayout16.xml"/><Relationship Id="rId6" Type="http://schemas.openxmlformats.org/officeDocument/2006/relationships/image" Target="../media/image34.svg"/><Relationship Id="rId11" Type="http://schemas.openxmlformats.org/officeDocument/2006/relationships/image" Target="../media/image39.png"/><Relationship Id="rId24" Type="http://schemas.openxmlformats.org/officeDocument/2006/relationships/image" Target="../media/image52.sv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svg"/><Relationship Id="rId10" Type="http://schemas.openxmlformats.org/officeDocument/2006/relationships/image" Target="../media/image38.svg"/><Relationship Id="rId19" Type="http://schemas.openxmlformats.org/officeDocument/2006/relationships/image" Target="../media/image47.pn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 Id="rId27" Type="http://schemas.openxmlformats.org/officeDocument/2006/relationships/image" Target="../media/image55.png"/><Relationship Id="rId30" Type="http://schemas.openxmlformats.org/officeDocument/2006/relationships/image" Target="../media/image58.svg"/></Relationships>
</file>

<file path=ppt/slides/_rels/slide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4.png"/><Relationship Id="rId7" Type="http://schemas.openxmlformats.org/officeDocument/2006/relationships/image" Target="../media/image66.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70.png"/><Relationship Id="rId4" Type="http://schemas.openxmlformats.org/officeDocument/2006/relationships/customXml" Target="../ink/ink1.xml"/><Relationship Id="rId9" Type="http://schemas.openxmlformats.org/officeDocument/2006/relationships/image" Target="../media/image67.png"/></Relationships>
</file>

<file path=ppt/slides/_rels/slide6.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79.png"/><Relationship Id="rId26" Type="http://schemas.openxmlformats.org/officeDocument/2006/relationships/image" Target="../media/image87.svg"/><Relationship Id="rId21" Type="http://schemas.openxmlformats.org/officeDocument/2006/relationships/image" Target="../media/image82.png"/><Relationship Id="rId34" Type="http://schemas.openxmlformats.org/officeDocument/2006/relationships/image" Target="../media/image95.png"/><Relationship Id="rId7" Type="http://schemas.openxmlformats.org/officeDocument/2006/relationships/image" Target="../media/image73.png"/><Relationship Id="rId12" Type="http://schemas.openxmlformats.org/officeDocument/2006/relationships/image" Target="../media/image15.png"/><Relationship Id="rId17" Type="http://schemas.openxmlformats.org/officeDocument/2006/relationships/image" Target="../media/image78.jpeg"/><Relationship Id="rId25" Type="http://schemas.openxmlformats.org/officeDocument/2006/relationships/image" Target="../media/image86.png"/><Relationship Id="rId33" Type="http://schemas.openxmlformats.org/officeDocument/2006/relationships/image" Target="../media/image94.svg"/><Relationship Id="rId2" Type="http://schemas.openxmlformats.org/officeDocument/2006/relationships/notesSlide" Target="../notesSlides/notesSlide6.xml"/><Relationship Id="rId16" Type="http://schemas.openxmlformats.org/officeDocument/2006/relationships/image" Target="../media/image77.png"/><Relationship Id="rId20" Type="http://schemas.openxmlformats.org/officeDocument/2006/relationships/image" Target="../media/image81.png"/><Relationship Id="rId29" Type="http://schemas.openxmlformats.org/officeDocument/2006/relationships/image" Target="../media/image90.svg"/><Relationship Id="rId1" Type="http://schemas.openxmlformats.org/officeDocument/2006/relationships/slideLayout" Target="../slideLayouts/slideLayout17.xml"/><Relationship Id="rId6" Type="http://schemas.openxmlformats.org/officeDocument/2006/relationships/image" Target="../media/image72.svg"/><Relationship Id="rId11" Type="http://schemas.openxmlformats.org/officeDocument/2006/relationships/image" Target="../media/image1.png"/><Relationship Id="rId24" Type="http://schemas.openxmlformats.org/officeDocument/2006/relationships/image" Target="../media/image85.svg"/><Relationship Id="rId32" Type="http://schemas.openxmlformats.org/officeDocument/2006/relationships/image" Target="../media/image93.png"/><Relationship Id="rId37" Type="http://schemas.openxmlformats.org/officeDocument/2006/relationships/image" Target="../media/image98.svg"/><Relationship Id="rId5" Type="http://schemas.openxmlformats.org/officeDocument/2006/relationships/image" Target="../media/image71.png"/><Relationship Id="rId15" Type="http://schemas.openxmlformats.org/officeDocument/2006/relationships/image" Target="../media/image76.svg"/><Relationship Id="rId23" Type="http://schemas.openxmlformats.org/officeDocument/2006/relationships/image" Target="../media/image84.png"/><Relationship Id="rId28" Type="http://schemas.openxmlformats.org/officeDocument/2006/relationships/image" Target="../media/image89.png"/><Relationship Id="rId36" Type="http://schemas.openxmlformats.org/officeDocument/2006/relationships/image" Target="../media/image97.png"/><Relationship Id="rId10" Type="http://schemas.openxmlformats.org/officeDocument/2006/relationships/image" Target="../media/image40.svg"/><Relationship Id="rId19" Type="http://schemas.openxmlformats.org/officeDocument/2006/relationships/image" Target="../media/image80.png"/><Relationship Id="rId31" Type="http://schemas.openxmlformats.org/officeDocument/2006/relationships/image" Target="../media/image92.svg"/><Relationship Id="rId4" Type="http://schemas.openxmlformats.org/officeDocument/2006/relationships/image" Target="../media/image69.png"/><Relationship Id="rId9" Type="http://schemas.openxmlformats.org/officeDocument/2006/relationships/image" Target="../media/image39.png"/><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png"/><Relationship Id="rId30" Type="http://schemas.openxmlformats.org/officeDocument/2006/relationships/image" Target="../media/image91.png"/><Relationship Id="rId35" Type="http://schemas.openxmlformats.org/officeDocument/2006/relationships/image" Target="../media/image96.svg"/><Relationship Id="rId8" Type="http://schemas.openxmlformats.org/officeDocument/2006/relationships/image" Target="../media/image74.svg"/><Relationship Id="rId3" Type="http://schemas.openxmlformats.org/officeDocument/2006/relationships/image" Target="../media/image68.png"/></Relationships>
</file>

<file path=ppt/slides/_rels/slide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99.png"/><Relationship Id="rId7" Type="http://schemas.openxmlformats.org/officeDocument/2006/relationships/image" Target="../media/image102.jpeg"/><Relationship Id="rId12" Type="http://schemas.openxmlformats.org/officeDocument/2006/relationships/image" Target="../media/image107.png"/><Relationship Id="rId2" Type="http://schemas.openxmlformats.org/officeDocument/2006/relationships/notesSlide" Target="../notesSlides/notesSlide7.xml"/><Relationship Id="rId16"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image" Target="../media/image101.sv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jpeg"/><Relationship Id="rId4" Type="http://schemas.microsoft.com/office/2007/relationships/hdphoto" Target="../media/hdphoto2.wdp"/><Relationship Id="rId9" Type="http://schemas.openxmlformats.org/officeDocument/2006/relationships/image" Target="../media/image104.png"/><Relationship Id="rId14" Type="http://schemas.openxmlformats.org/officeDocument/2006/relationships/image" Target="../media/image109.png"/></Relationships>
</file>

<file path=ppt/slides/_rels/slide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99.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101.svg"/><Relationship Id="rId5" Type="http://schemas.openxmlformats.org/officeDocument/2006/relationships/image" Target="../media/image100.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9.png"/><Relationship Id="rId7"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2.wdp"/><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4419D-5AE0-9F75-EF25-4B43E2975BE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53CF79F-7472-0052-6B05-A6AE6D38CE22}"/>
              </a:ext>
            </a:extLst>
          </p:cNvPr>
          <p:cNvSpPr>
            <a:spLocks noGrp="1"/>
          </p:cNvSpPr>
          <p:nvPr>
            <p:ph type="title"/>
          </p:nvPr>
        </p:nvSpPr>
        <p:spPr>
          <a:xfrm>
            <a:off x="302684" y="3760820"/>
            <a:ext cx="11522732" cy="1395972"/>
          </a:xfrm>
        </p:spPr>
        <p:txBody>
          <a:bodyPr/>
          <a:lstStyle/>
          <a:p>
            <a:pPr>
              <a:spcBef>
                <a:spcPts val="7000"/>
              </a:spcBef>
              <a:spcAft>
                <a:spcPts val="2400"/>
              </a:spcAft>
            </a:pPr>
            <a:r>
              <a:rPr lang="en-US" sz="4400" noProof="0">
                <a:latin typeface="+mj-lt"/>
              </a:rPr>
              <a:t>ESCRIBA Enterprise Document Services (EDS)</a:t>
            </a:r>
            <a:endParaRPr lang="en-US" sz="3000" noProof="0">
              <a:latin typeface="+mj-lt"/>
            </a:endParaRPr>
          </a:p>
        </p:txBody>
      </p:sp>
      <p:sp>
        <p:nvSpPr>
          <p:cNvPr id="8" name="Textplatzhalter 7">
            <a:extLst>
              <a:ext uri="{FF2B5EF4-FFF2-40B4-BE49-F238E27FC236}">
                <a16:creationId xmlns:a16="http://schemas.microsoft.com/office/drawing/2014/main" id="{313E0199-DEA6-54B4-3F77-3AF487D62731}"/>
              </a:ext>
            </a:extLst>
          </p:cNvPr>
          <p:cNvSpPr>
            <a:spLocks noGrp="1"/>
          </p:cNvSpPr>
          <p:nvPr>
            <p:ph type="body" sz="quarter" idx="11"/>
          </p:nvPr>
        </p:nvSpPr>
        <p:spPr>
          <a:xfrm>
            <a:off x="302685" y="5293895"/>
            <a:ext cx="11522731" cy="1283885"/>
          </a:xfrm>
        </p:spPr>
        <p:txBody>
          <a:bodyPr/>
          <a:lstStyle/>
          <a:p>
            <a:r>
              <a:rPr lang="en-US" sz="2000" noProof="0" dirty="0">
                <a:highlight>
                  <a:srgbClr val="FFFF00"/>
                </a:highlight>
                <a:latin typeface="+mj-lt"/>
              </a:rPr>
              <a:t>Name – Job Title</a:t>
            </a:r>
          </a:p>
        </p:txBody>
      </p:sp>
    </p:spTree>
    <p:extLst>
      <p:ext uri="{BB962C8B-B14F-4D97-AF65-F5344CB8AC3E}">
        <p14:creationId xmlns:p14="http://schemas.microsoft.com/office/powerpoint/2010/main" val="412847008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63DEF-E00A-AF62-F546-F73746E533D5}"/>
            </a:ext>
          </a:extLst>
        </p:cNvPr>
        <p:cNvGrpSpPr/>
        <p:nvPr/>
      </p:nvGrpSpPr>
      <p:grpSpPr>
        <a:xfrm>
          <a:off x="0" y="0"/>
          <a:ext cx="0" cy="0"/>
          <a:chOff x="0" y="0"/>
          <a:chExt cx="0" cy="0"/>
        </a:xfrm>
      </p:grpSpPr>
      <p:sp>
        <p:nvSpPr>
          <p:cNvPr id="21" name="Flussdiagramm: Manuelle Verarbeitung 20">
            <a:extLst>
              <a:ext uri="{FF2B5EF4-FFF2-40B4-BE49-F238E27FC236}">
                <a16:creationId xmlns:a16="http://schemas.microsoft.com/office/drawing/2014/main" id="{E2556D2D-118C-342A-42BE-E3F8CDC6CF0E}"/>
              </a:ext>
            </a:extLst>
          </p:cNvPr>
          <p:cNvSpPr/>
          <p:nvPr/>
        </p:nvSpPr>
        <p:spPr>
          <a:xfrm>
            <a:off x="4945119" y="1154469"/>
            <a:ext cx="3007901" cy="4289239"/>
          </a:xfrm>
          <a:prstGeom prst="flowChartManualOperatio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2" name="Titel 1">
            <a:extLst>
              <a:ext uri="{FF2B5EF4-FFF2-40B4-BE49-F238E27FC236}">
                <a16:creationId xmlns:a16="http://schemas.microsoft.com/office/drawing/2014/main" id="{B46B96FA-3006-994A-1D02-D66B62153D01}"/>
              </a:ext>
            </a:extLst>
          </p:cNvPr>
          <p:cNvSpPr>
            <a:spLocks noGrp="1"/>
          </p:cNvSpPr>
          <p:nvPr>
            <p:ph type="title"/>
          </p:nvPr>
        </p:nvSpPr>
        <p:spPr/>
        <p:txBody>
          <a:bodyPr/>
          <a:lstStyle/>
          <a:p>
            <a:r>
              <a:rPr lang="en-US" noProof="0"/>
              <a:t>ESCRIBA EDS: System Components</a:t>
            </a:r>
          </a:p>
        </p:txBody>
      </p:sp>
      <p:sp>
        <p:nvSpPr>
          <p:cNvPr id="14" name="Rechteck 13">
            <a:extLst>
              <a:ext uri="{FF2B5EF4-FFF2-40B4-BE49-F238E27FC236}">
                <a16:creationId xmlns:a16="http://schemas.microsoft.com/office/drawing/2014/main" id="{096CFDB6-0639-C185-4C3B-5A1F6172649E}"/>
              </a:ext>
            </a:extLst>
          </p:cNvPr>
          <p:cNvSpPr/>
          <p:nvPr/>
        </p:nvSpPr>
        <p:spPr>
          <a:xfrm>
            <a:off x="-5150252" y="-700590"/>
            <a:ext cx="3819584" cy="79059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r>
              <a:rPr lang="en-US" sz="1600" noProof="0">
                <a:latin typeface="+mn-lt"/>
              </a:rPr>
              <a:t>Document Generator – </a:t>
            </a:r>
            <a:r>
              <a:rPr lang="en-US" sz="1600" noProof="0" err="1">
                <a:latin typeface="+mn-lt"/>
              </a:rPr>
              <a:t>dort</a:t>
            </a:r>
            <a:r>
              <a:rPr lang="en-US" sz="1600" noProof="0">
                <a:latin typeface="+mn-lt"/>
              </a:rPr>
              <a:t> wo die Systeme </a:t>
            </a:r>
            <a:r>
              <a:rPr lang="en-US" sz="1600" noProof="0" err="1">
                <a:latin typeface="+mn-lt"/>
              </a:rPr>
              <a:t>integriert</a:t>
            </a:r>
            <a:r>
              <a:rPr lang="en-US" sz="1600" noProof="0">
                <a:latin typeface="+mn-lt"/>
              </a:rPr>
              <a:t> </a:t>
            </a:r>
            <a:r>
              <a:rPr lang="en-US" sz="1600" noProof="0" err="1">
                <a:latin typeface="+mn-lt"/>
              </a:rPr>
              <a:t>sind</a:t>
            </a:r>
            <a:r>
              <a:rPr lang="en-US" sz="1600" noProof="0">
                <a:latin typeface="+mn-lt"/>
              </a:rPr>
              <a:t>, Look and Feel </a:t>
            </a:r>
            <a:r>
              <a:rPr lang="en-US" sz="1600" noProof="0" err="1">
                <a:latin typeface="+mn-lt"/>
              </a:rPr>
              <a:t>vom</a:t>
            </a:r>
            <a:r>
              <a:rPr lang="en-US" sz="1600" noProof="0">
                <a:latin typeface="+mn-lt"/>
              </a:rPr>
              <a:t> Kunden, White label OEM (ECAP, SAP, SF, Workday, FileNet (?))</a:t>
            </a:r>
          </a:p>
          <a:p>
            <a:endParaRPr lang="en-US" sz="1600" noProof="0"/>
          </a:p>
          <a:p>
            <a:r>
              <a:rPr lang="en-US" sz="1600" noProof="0" err="1">
                <a:latin typeface="+mn-lt"/>
              </a:rPr>
              <a:t>Darunter</a:t>
            </a:r>
            <a:r>
              <a:rPr lang="en-US" sz="1600" noProof="0">
                <a:latin typeface="+mn-lt"/>
              </a:rPr>
              <a:t> Document Composer (</a:t>
            </a:r>
            <a:r>
              <a:rPr lang="en-US" sz="1600" noProof="0" err="1">
                <a:latin typeface="+mn-lt"/>
              </a:rPr>
              <a:t>ggfs</a:t>
            </a:r>
            <a:r>
              <a:rPr lang="en-US" sz="1600" noProof="0">
                <a:latin typeface="+mn-lt"/>
              </a:rPr>
              <a:t>. Dialog-Maske EDS </a:t>
            </a:r>
            <a:r>
              <a:rPr lang="en-US" sz="1600" noProof="0" err="1">
                <a:latin typeface="+mn-lt"/>
              </a:rPr>
              <a:t>zeigen</a:t>
            </a:r>
            <a:r>
              <a:rPr lang="en-US" sz="1600" noProof="0">
                <a:latin typeface="+mn-lt"/>
              </a:rPr>
              <a:t>, </a:t>
            </a:r>
            <a:r>
              <a:rPr lang="en-US" sz="1600" noProof="0" err="1">
                <a:latin typeface="+mn-lt"/>
              </a:rPr>
              <a:t>beschafft</a:t>
            </a:r>
            <a:r>
              <a:rPr lang="en-US" sz="1600" noProof="0">
                <a:latin typeface="+mn-lt"/>
              </a:rPr>
              <a:t> </a:t>
            </a:r>
            <a:r>
              <a:rPr lang="en-US" sz="1600" noProof="0" err="1"/>
              <a:t>Infos</a:t>
            </a:r>
            <a:r>
              <a:rPr lang="en-US" sz="1600" noProof="0"/>
              <a:t>, um das </a:t>
            </a:r>
            <a:r>
              <a:rPr lang="en-US" sz="1600" noProof="0" err="1"/>
              <a:t>Dokument</a:t>
            </a:r>
            <a:r>
              <a:rPr lang="en-US" sz="1600" noProof="0"/>
              <a:t> </a:t>
            </a:r>
            <a:r>
              <a:rPr lang="en-US" sz="1600" noProof="0" err="1"/>
              <a:t>zu</a:t>
            </a:r>
            <a:r>
              <a:rPr lang="en-US" sz="1600" noProof="0"/>
              <a:t> </a:t>
            </a:r>
            <a:r>
              <a:rPr lang="en-US" sz="1600" noProof="0" err="1"/>
              <a:t>bauen</a:t>
            </a:r>
            <a:r>
              <a:rPr lang="en-US" sz="1600" noProof="0"/>
              <a:t>) </a:t>
            </a:r>
            <a:r>
              <a:rPr lang="en-US" sz="1600" noProof="0">
                <a:latin typeface="+mn-lt"/>
              </a:rPr>
              <a:t>und EIS (NLC </a:t>
            </a:r>
            <a:r>
              <a:rPr lang="en-US" sz="1600" noProof="0" err="1">
                <a:latin typeface="+mn-lt"/>
              </a:rPr>
              <a:t>Umgebung</a:t>
            </a:r>
            <a:r>
              <a:rPr lang="en-US" sz="1600" noProof="0">
                <a:latin typeface="+mn-lt"/>
              </a:rPr>
              <a:t> für die </a:t>
            </a:r>
            <a:r>
              <a:rPr lang="en-US" sz="1600" noProof="0" err="1">
                <a:latin typeface="+mn-lt"/>
              </a:rPr>
              <a:t>regelbasierte</a:t>
            </a:r>
            <a:r>
              <a:rPr lang="en-US" sz="1600" noProof="0">
                <a:latin typeface="+mn-lt"/>
              </a:rPr>
              <a:t> </a:t>
            </a:r>
            <a:r>
              <a:rPr lang="en-US" sz="1600" noProof="0" err="1">
                <a:latin typeface="+mn-lt"/>
              </a:rPr>
              <a:t>Datumenenerstellung</a:t>
            </a:r>
            <a:r>
              <a:rPr lang="en-US" sz="1600" noProof="0">
                <a:latin typeface="+mn-lt"/>
              </a:rPr>
              <a:t>: Integration und Functions (</a:t>
            </a:r>
            <a:r>
              <a:rPr lang="en-US" sz="1600" noProof="0" err="1">
                <a:latin typeface="+mn-lt"/>
              </a:rPr>
              <a:t>Umformatierung</a:t>
            </a:r>
            <a:r>
              <a:rPr lang="en-US" sz="1600" noProof="0">
                <a:latin typeface="+mn-lt"/>
              </a:rPr>
              <a:t> und </a:t>
            </a:r>
            <a:r>
              <a:rPr lang="en-US" sz="1600" noProof="0" err="1">
                <a:latin typeface="+mn-lt"/>
              </a:rPr>
              <a:t>Aufbereitung</a:t>
            </a:r>
            <a:r>
              <a:rPr lang="en-US" sz="1600" noProof="0">
                <a:latin typeface="+mn-lt"/>
              </a:rPr>
              <a:t> von Daten plus ESCRIBA Functions </a:t>
            </a:r>
            <a:r>
              <a:rPr lang="en-US" sz="1600" noProof="0" err="1">
                <a:latin typeface="+mn-lt"/>
              </a:rPr>
              <a:t>zur</a:t>
            </a:r>
            <a:r>
              <a:rPr lang="en-US" sz="1600" noProof="0">
                <a:latin typeface="+mn-lt"/>
              </a:rPr>
              <a:t> </a:t>
            </a:r>
            <a:r>
              <a:rPr lang="en-US" sz="1600" noProof="0" err="1">
                <a:latin typeface="+mn-lt"/>
              </a:rPr>
              <a:t>Datenmanipulation</a:t>
            </a:r>
            <a:r>
              <a:rPr lang="en-US" sz="1600" noProof="0">
                <a:latin typeface="+mn-lt"/>
              </a:rPr>
              <a:t> </a:t>
            </a:r>
            <a:r>
              <a:rPr lang="en-US" sz="1600" noProof="0" err="1">
                <a:latin typeface="+mn-lt"/>
              </a:rPr>
              <a:t>zur</a:t>
            </a:r>
            <a:r>
              <a:rPr lang="en-US" sz="1600" noProof="0">
                <a:latin typeface="+mn-lt"/>
              </a:rPr>
              <a:t> </a:t>
            </a:r>
            <a:r>
              <a:rPr lang="en-US" sz="1600" noProof="0" err="1">
                <a:latin typeface="+mn-lt"/>
              </a:rPr>
              <a:t>Formatierung</a:t>
            </a:r>
            <a:r>
              <a:rPr lang="en-US" sz="1600" noProof="0">
                <a:latin typeface="+mn-lt"/>
              </a:rPr>
              <a:t>)</a:t>
            </a:r>
          </a:p>
          <a:p>
            <a:endParaRPr lang="en-US" sz="1600" noProof="0"/>
          </a:p>
          <a:p>
            <a:r>
              <a:rPr lang="en-US" sz="1600" noProof="0">
                <a:latin typeface="+mn-lt"/>
              </a:rPr>
              <a:t>Editor (Full-Word Processing Editor) </a:t>
            </a:r>
            <a:r>
              <a:rPr lang="en-US" sz="1600" noProof="0" err="1">
                <a:latin typeface="+mn-lt"/>
              </a:rPr>
              <a:t>nach</a:t>
            </a:r>
            <a:r>
              <a:rPr lang="en-US" sz="1600" noProof="0">
                <a:latin typeface="+mn-lt"/>
              </a:rPr>
              <a:t> dem Composing </a:t>
            </a:r>
            <a:r>
              <a:rPr lang="en-US" sz="1600" noProof="0" err="1">
                <a:latin typeface="+mn-lt"/>
              </a:rPr>
              <a:t>bearbeiten</a:t>
            </a:r>
            <a:r>
              <a:rPr lang="en-US" sz="1600" noProof="0">
                <a:latin typeface="+mn-lt"/>
              </a:rPr>
              <a:t>, Post Processing (</a:t>
            </a:r>
            <a:r>
              <a:rPr lang="en-US" sz="1600" noProof="0" err="1">
                <a:latin typeface="+mn-lt"/>
              </a:rPr>
              <a:t>Berechtigungsgesteuert</a:t>
            </a:r>
            <a:r>
              <a:rPr lang="en-US" sz="1600" noProof="0">
                <a:latin typeface="+mn-lt"/>
              </a:rPr>
              <a:t>)</a:t>
            </a:r>
          </a:p>
          <a:p>
            <a:endParaRPr lang="en-US" sz="1600" noProof="0"/>
          </a:p>
          <a:p>
            <a:r>
              <a:rPr lang="en-US" sz="1600" noProof="0">
                <a:latin typeface="+mn-lt"/>
              </a:rPr>
              <a:t>Document Converters: </a:t>
            </a:r>
            <a:r>
              <a:rPr lang="en-US" sz="1600" noProof="0" err="1">
                <a:latin typeface="+mn-lt"/>
              </a:rPr>
              <a:t>aus</a:t>
            </a:r>
            <a:r>
              <a:rPr lang="en-US" sz="1600" noProof="0">
                <a:latin typeface="+mn-lt"/>
              </a:rPr>
              <a:t> </a:t>
            </a:r>
            <a:r>
              <a:rPr lang="en-US" sz="1600" noProof="0" err="1">
                <a:latin typeface="+mn-lt"/>
              </a:rPr>
              <a:t>internem</a:t>
            </a:r>
            <a:r>
              <a:rPr lang="en-US" sz="1600" noProof="0">
                <a:latin typeface="+mn-lt"/>
              </a:rPr>
              <a:t> Open Document Format (OASIS) </a:t>
            </a:r>
            <a:r>
              <a:rPr lang="en-US" sz="1600" noProof="0" err="1">
                <a:latin typeface="+mn-lt"/>
              </a:rPr>
              <a:t>ein</a:t>
            </a:r>
            <a:r>
              <a:rPr lang="en-US" sz="1600" noProof="0">
                <a:latin typeface="+mn-lt"/>
              </a:rPr>
              <a:t> externes Representationsdokument (PDF/A (XDP), Word, html, xml, etc</a:t>
            </a:r>
            <a:r>
              <a:rPr lang="en-US" sz="1600" noProof="0"/>
              <a:t>.)</a:t>
            </a:r>
          </a:p>
          <a:p>
            <a:endParaRPr lang="en-US" sz="1600" noProof="0">
              <a:latin typeface="+mn-lt"/>
            </a:endParaRPr>
          </a:p>
          <a:p>
            <a:r>
              <a:rPr lang="en-US" sz="1600" noProof="0"/>
              <a:t>Document Designer (NLC </a:t>
            </a:r>
            <a:r>
              <a:rPr lang="en-US" sz="1600" noProof="0" err="1"/>
              <a:t>Umgebung</a:t>
            </a:r>
            <a:r>
              <a:rPr lang="en-US" sz="1600" noProof="0"/>
              <a:t> für das Gestalten von </a:t>
            </a:r>
            <a:r>
              <a:rPr lang="en-US" sz="1600" noProof="0" err="1"/>
              <a:t>regelbasierten</a:t>
            </a:r>
            <a:r>
              <a:rPr lang="en-US" sz="1600" noProof="0"/>
              <a:t> </a:t>
            </a:r>
            <a:r>
              <a:rPr lang="en-US" sz="1600" noProof="0" err="1"/>
              <a:t>Dokumenten</a:t>
            </a:r>
            <a:r>
              <a:rPr lang="en-US" sz="1600" noProof="0"/>
              <a:t>/ </a:t>
            </a:r>
            <a:r>
              <a:rPr lang="en-US" sz="1600" noProof="0" err="1"/>
              <a:t>Dokumentcontainern</a:t>
            </a:r>
            <a:r>
              <a:rPr lang="en-US" sz="1600" noProof="0"/>
              <a:t>) und EDS Operator </a:t>
            </a:r>
            <a:r>
              <a:rPr lang="en-US" sz="1600" noProof="0" err="1"/>
              <a:t>aus</a:t>
            </a:r>
            <a:r>
              <a:rPr lang="en-US" sz="1600" noProof="0"/>
              <a:t> </a:t>
            </a:r>
            <a:r>
              <a:rPr lang="en-US" sz="1600" noProof="0" err="1"/>
              <a:t>separat</a:t>
            </a:r>
            <a:r>
              <a:rPr lang="en-US" sz="1600" noProof="0"/>
              <a:t> / </a:t>
            </a:r>
            <a:r>
              <a:rPr lang="en-US" sz="1600" noProof="0" err="1"/>
              <a:t>darunter</a:t>
            </a:r>
            <a:r>
              <a:rPr lang="en-US" sz="1600" noProof="0"/>
              <a:t> </a:t>
            </a:r>
            <a:r>
              <a:rPr lang="en-US" sz="1600" noProof="0" err="1"/>
              <a:t>darstellen</a:t>
            </a:r>
            <a:endParaRPr lang="en-US" sz="1600" noProof="0">
              <a:latin typeface="+mn-lt"/>
            </a:endParaRPr>
          </a:p>
          <a:p>
            <a:endParaRPr lang="en-US" sz="1600" noProof="0">
              <a:latin typeface="+mn-lt"/>
            </a:endParaRPr>
          </a:p>
        </p:txBody>
      </p:sp>
      <p:sp>
        <p:nvSpPr>
          <p:cNvPr id="15" name="Rechteck: abgerundete Ecken 14">
            <a:extLst>
              <a:ext uri="{FF2B5EF4-FFF2-40B4-BE49-F238E27FC236}">
                <a16:creationId xmlns:a16="http://schemas.microsoft.com/office/drawing/2014/main" id="{085ADD88-1842-C7B5-CF4D-8DF6B0DE7103}"/>
              </a:ext>
            </a:extLst>
          </p:cNvPr>
          <p:cNvSpPr/>
          <p:nvPr/>
        </p:nvSpPr>
        <p:spPr>
          <a:xfrm>
            <a:off x="3750131" y="1405287"/>
            <a:ext cx="5308979" cy="665083"/>
          </a:xfrm>
          <a:prstGeom prst="roundRect">
            <a:avLst>
              <a:gd name="adj" fmla="val 640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noProof="0">
                <a:solidFill>
                  <a:schemeClr val="bg1"/>
                </a:solidFill>
                <a:latin typeface="Yu Gothic UI Semibold" panose="020B0700000000000000" pitchFamily="34" charset="-128"/>
                <a:ea typeface="Yu Gothic UI Semibold" panose="020B0700000000000000" pitchFamily="34" charset="-128"/>
              </a:rPr>
              <a:t>Document Generator</a:t>
            </a:r>
          </a:p>
        </p:txBody>
      </p:sp>
      <p:sp>
        <p:nvSpPr>
          <p:cNvPr id="16" name="Rechteck: abgerundete Ecken 15">
            <a:extLst>
              <a:ext uri="{FF2B5EF4-FFF2-40B4-BE49-F238E27FC236}">
                <a16:creationId xmlns:a16="http://schemas.microsoft.com/office/drawing/2014/main" id="{E55F6DF4-C10B-9CCD-E313-B780CC022092}"/>
              </a:ext>
            </a:extLst>
          </p:cNvPr>
          <p:cNvSpPr/>
          <p:nvPr/>
        </p:nvSpPr>
        <p:spPr>
          <a:xfrm>
            <a:off x="5069935" y="3664543"/>
            <a:ext cx="2611921" cy="692292"/>
          </a:xfrm>
          <a:prstGeom prst="roundRect">
            <a:avLst>
              <a:gd name="adj" fmla="val 640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noProof="0">
                <a:solidFill>
                  <a:schemeClr val="bg1"/>
                </a:solidFill>
                <a:latin typeface="Yu Gothic UI Semibold" panose="020B0700000000000000" pitchFamily="34" charset="-128"/>
                <a:ea typeface="Yu Gothic UI Semibold" panose="020B0700000000000000" pitchFamily="34" charset="-128"/>
              </a:rPr>
              <a:t>Enterprise Integration Server (EIS)</a:t>
            </a:r>
          </a:p>
        </p:txBody>
      </p:sp>
      <p:sp>
        <p:nvSpPr>
          <p:cNvPr id="17" name="Rechteck: abgerundete Ecken 16">
            <a:extLst>
              <a:ext uri="{FF2B5EF4-FFF2-40B4-BE49-F238E27FC236}">
                <a16:creationId xmlns:a16="http://schemas.microsoft.com/office/drawing/2014/main" id="{056ACBE6-FA2C-B45A-42C5-882FAA2AC28A}"/>
              </a:ext>
            </a:extLst>
          </p:cNvPr>
          <p:cNvSpPr/>
          <p:nvPr/>
        </p:nvSpPr>
        <p:spPr>
          <a:xfrm>
            <a:off x="6477231" y="2185366"/>
            <a:ext cx="2592000" cy="1105664"/>
          </a:xfrm>
          <a:prstGeom prst="roundRect">
            <a:avLst>
              <a:gd name="adj" fmla="val 640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noProof="0">
                <a:solidFill>
                  <a:schemeClr val="bg1"/>
                </a:solidFill>
                <a:latin typeface="Yu Gothic UI Semibold" panose="020B0700000000000000" pitchFamily="34" charset="-128"/>
                <a:ea typeface="Yu Gothic UI Semibold" panose="020B0700000000000000" pitchFamily="34" charset="-128"/>
              </a:rPr>
              <a:t>Document</a:t>
            </a:r>
          </a:p>
          <a:p>
            <a:pPr algn="ctr"/>
            <a:r>
              <a:rPr lang="en-US" sz="1600" noProof="0">
                <a:solidFill>
                  <a:schemeClr val="bg1"/>
                </a:solidFill>
                <a:latin typeface="Yu Gothic UI Semibold" panose="020B0700000000000000" pitchFamily="34" charset="-128"/>
                <a:ea typeface="Yu Gothic UI Semibold" panose="020B0700000000000000" pitchFamily="34" charset="-128"/>
              </a:rPr>
              <a:t>Composer(s)</a:t>
            </a:r>
          </a:p>
        </p:txBody>
      </p:sp>
      <p:sp>
        <p:nvSpPr>
          <p:cNvPr id="19" name="Rechteck: abgerundete Ecken 18">
            <a:extLst>
              <a:ext uri="{FF2B5EF4-FFF2-40B4-BE49-F238E27FC236}">
                <a16:creationId xmlns:a16="http://schemas.microsoft.com/office/drawing/2014/main" id="{5F7B003C-D430-AAED-4EDA-D1054CBE66F3}"/>
              </a:ext>
            </a:extLst>
          </p:cNvPr>
          <p:cNvSpPr/>
          <p:nvPr/>
        </p:nvSpPr>
        <p:spPr>
          <a:xfrm>
            <a:off x="3750987" y="2183669"/>
            <a:ext cx="2621882" cy="1108337"/>
          </a:xfrm>
          <a:prstGeom prst="roundRect">
            <a:avLst>
              <a:gd name="adj" fmla="val 640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noProof="0">
                <a:solidFill>
                  <a:schemeClr val="bg1"/>
                </a:solidFill>
                <a:latin typeface="Yu Gothic UI Semibold" panose="020B0700000000000000" pitchFamily="34" charset="-128"/>
                <a:ea typeface="Yu Gothic UI Semibold" panose="020B0700000000000000" pitchFamily="34" charset="-128"/>
              </a:rPr>
              <a:t>Editor</a:t>
            </a:r>
          </a:p>
        </p:txBody>
      </p:sp>
      <p:sp>
        <p:nvSpPr>
          <p:cNvPr id="20" name="Rechteck: abgerundete Ecken 19">
            <a:extLst>
              <a:ext uri="{FF2B5EF4-FFF2-40B4-BE49-F238E27FC236}">
                <a16:creationId xmlns:a16="http://schemas.microsoft.com/office/drawing/2014/main" id="{F4AC07DA-DED2-7E89-132C-96EA5F2E656E}"/>
              </a:ext>
            </a:extLst>
          </p:cNvPr>
          <p:cNvSpPr/>
          <p:nvPr/>
        </p:nvSpPr>
        <p:spPr>
          <a:xfrm>
            <a:off x="5090395" y="4704184"/>
            <a:ext cx="2592000" cy="665083"/>
          </a:xfrm>
          <a:prstGeom prst="roundRect">
            <a:avLst>
              <a:gd name="adj" fmla="val 640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noProof="0">
                <a:latin typeface="Yu Gothic UI Semibold" panose="020B0700000000000000" pitchFamily="34" charset="-128"/>
                <a:ea typeface="Yu Gothic UI Semibold" panose="020B0700000000000000" pitchFamily="34" charset="-128"/>
              </a:rPr>
              <a:t>Document</a:t>
            </a:r>
          </a:p>
          <a:p>
            <a:pPr algn="ctr"/>
            <a:r>
              <a:rPr lang="en-US" sz="1600" noProof="0">
                <a:latin typeface="Yu Gothic UI Semibold" panose="020B0700000000000000" pitchFamily="34" charset="-128"/>
                <a:ea typeface="Yu Gothic UI Semibold" panose="020B0700000000000000" pitchFamily="34" charset="-128"/>
              </a:rPr>
              <a:t>Converters</a:t>
            </a:r>
          </a:p>
        </p:txBody>
      </p:sp>
      <p:grpSp>
        <p:nvGrpSpPr>
          <p:cNvPr id="50" name="Gruppieren 49">
            <a:extLst>
              <a:ext uri="{FF2B5EF4-FFF2-40B4-BE49-F238E27FC236}">
                <a16:creationId xmlns:a16="http://schemas.microsoft.com/office/drawing/2014/main" id="{885733DE-27DA-9FDB-E2DB-EBC389CA8A5A}"/>
              </a:ext>
            </a:extLst>
          </p:cNvPr>
          <p:cNvGrpSpPr/>
          <p:nvPr/>
        </p:nvGrpSpPr>
        <p:grpSpPr>
          <a:xfrm flipH="1">
            <a:off x="8692834" y="2101284"/>
            <a:ext cx="3239999" cy="683037"/>
            <a:chOff x="5899457" y="883863"/>
            <a:chExt cx="7362418" cy="1602562"/>
          </a:xfrm>
        </p:grpSpPr>
        <p:grpSp>
          <p:nvGrpSpPr>
            <p:cNvPr id="51" name="Gruppieren 50">
              <a:extLst>
                <a:ext uri="{FF2B5EF4-FFF2-40B4-BE49-F238E27FC236}">
                  <a16:creationId xmlns:a16="http://schemas.microsoft.com/office/drawing/2014/main" id="{22A90CF2-351F-6853-6C0D-1673C5D2AE2B}"/>
                </a:ext>
              </a:extLst>
            </p:cNvPr>
            <p:cNvGrpSpPr/>
            <p:nvPr/>
          </p:nvGrpSpPr>
          <p:grpSpPr>
            <a:xfrm>
              <a:off x="5899457" y="883863"/>
              <a:ext cx="7362418" cy="1594886"/>
              <a:chOff x="5899457" y="883863"/>
              <a:chExt cx="7362418" cy="1594886"/>
            </a:xfrm>
          </p:grpSpPr>
          <p:sp>
            <p:nvSpPr>
              <p:cNvPr id="53" name="Rechteck 52">
                <a:extLst>
                  <a:ext uri="{FF2B5EF4-FFF2-40B4-BE49-F238E27FC236}">
                    <a16:creationId xmlns:a16="http://schemas.microsoft.com/office/drawing/2014/main" id="{D8672804-D82D-86BC-E92F-596EEA58299F}"/>
                  </a:ext>
                </a:extLst>
              </p:cNvPr>
              <p:cNvSpPr/>
              <p:nvPr/>
            </p:nvSpPr>
            <p:spPr>
              <a:xfrm>
                <a:off x="5973211" y="883863"/>
                <a:ext cx="6274416" cy="159488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ormAutofit/>
              </a:bodyPr>
              <a:lstStyle/>
              <a:p>
                <a:pPr algn="r"/>
                <a:r>
                  <a:rPr lang="en-US" sz="1300" noProof="0">
                    <a:solidFill>
                      <a:schemeClr val="tx1"/>
                    </a:solidFill>
                    <a:latin typeface="+mj-lt"/>
                    <a:ea typeface="Yu Gothic UI Semibold"/>
                  </a:rPr>
                  <a:t>Gathers information for building the documents</a:t>
                </a:r>
                <a:endParaRPr lang="en-US" sz="1300" noProof="0">
                  <a:solidFill>
                    <a:schemeClr val="tx1"/>
                  </a:solidFill>
                  <a:latin typeface="+mn-lt"/>
                  <a:ea typeface="Yu Gothic UI Semilight"/>
                </a:endParaRPr>
              </a:p>
            </p:txBody>
          </p:sp>
          <p:cxnSp>
            <p:nvCxnSpPr>
              <p:cNvPr id="54" name="Gerader Verbinder 53">
                <a:extLst>
                  <a:ext uri="{FF2B5EF4-FFF2-40B4-BE49-F238E27FC236}">
                    <a16:creationId xmlns:a16="http://schemas.microsoft.com/office/drawing/2014/main" id="{10048863-8A47-27FB-77FC-CAF5D941538B}"/>
                  </a:ext>
                </a:extLst>
              </p:cNvPr>
              <p:cNvCxnSpPr>
                <a:cxnSpLocks/>
              </p:cNvCxnSpPr>
              <p:nvPr/>
            </p:nvCxnSpPr>
            <p:spPr>
              <a:xfrm>
                <a:off x="5899457" y="2471656"/>
                <a:ext cx="7362418"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52" name="Gerader Verbinder 51">
              <a:extLst>
                <a:ext uri="{FF2B5EF4-FFF2-40B4-BE49-F238E27FC236}">
                  <a16:creationId xmlns:a16="http://schemas.microsoft.com/office/drawing/2014/main" id="{E3A0BEDB-9733-8E22-F06D-90451654A8CE}"/>
                </a:ext>
              </a:extLst>
            </p:cNvPr>
            <p:cNvCxnSpPr>
              <a:cxnSpLocks/>
            </p:cNvCxnSpPr>
            <p:nvPr/>
          </p:nvCxnSpPr>
          <p:spPr>
            <a:xfrm>
              <a:off x="5919161" y="902424"/>
              <a:ext cx="0" cy="158400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736F8BE5-7AE2-5C45-3205-6499F5081E3C}"/>
              </a:ext>
            </a:extLst>
          </p:cNvPr>
          <p:cNvGrpSpPr/>
          <p:nvPr/>
        </p:nvGrpSpPr>
        <p:grpSpPr>
          <a:xfrm flipH="1">
            <a:off x="7319037" y="4552182"/>
            <a:ext cx="4625563" cy="759764"/>
            <a:chOff x="5899457" y="710032"/>
            <a:chExt cx="10510904" cy="1782581"/>
          </a:xfrm>
        </p:grpSpPr>
        <p:grpSp>
          <p:nvGrpSpPr>
            <p:cNvPr id="63" name="Gruppieren 62">
              <a:extLst>
                <a:ext uri="{FF2B5EF4-FFF2-40B4-BE49-F238E27FC236}">
                  <a16:creationId xmlns:a16="http://schemas.microsoft.com/office/drawing/2014/main" id="{A4F90CA2-D0EE-0983-C3F0-FE2AE20F12DF}"/>
                </a:ext>
              </a:extLst>
            </p:cNvPr>
            <p:cNvGrpSpPr/>
            <p:nvPr/>
          </p:nvGrpSpPr>
          <p:grpSpPr>
            <a:xfrm>
              <a:off x="5899457" y="883863"/>
              <a:ext cx="10510904" cy="1594886"/>
              <a:chOff x="5899457" y="883863"/>
              <a:chExt cx="10510904" cy="1594886"/>
            </a:xfrm>
          </p:grpSpPr>
          <p:sp>
            <p:nvSpPr>
              <p:cNvPr id="65" name="Rechteck 64">
                <a:extLst>
                  <a:ext uri="{FF2B5EF4-FFF2-40B4-BE49-F238E27FC236}">
                    <a16:creationId xmlns:a16="http://schemas.microsoft.com/office/drawing/2014/main" id="{26589117-6814-05C9-4184-288CE7F9A79F}"/>
                  </a:ext>
                </a:extLst>
              </p:cNvPr>
              <p:cNvSpPr/>
              <p:nvPr/>
            </p:nvSpPr>
            <p:spPr>
              <a:xfrm>
                <a:off x="5941286" y="883863"/>
                <a:ext cx="9446794" cy="159488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oAutofit/>
              </a:bodyPr>
              <a:lstStyle/>
              <a:p>
                <a:pPr algn="r"/>
                <a:r>
                  <a:rPr lang="en-US" sz="1300" noProof="0">
                    <a:solidFill>
                      <a:schemeClr val="tx1"/>
                    </a:solidFill>
                    <a:latin typeface="+mj-lt"/>
                    <a:ea typeface="Yu Gothic UI Semibold"/>
                  </a:rPr>
                  <a:t>Create an external representation document (PDF/A (XDP), Word, html, xml, etc.) from internal Open Document Format (OASIS)</a:t>
                </a:r>
                <a:endParaRPr lang="en-US" sz="1300" noProof="0">
                  <a:solidFill>
                    <a:schemeClr val="tx1"/>
                  </a:solidFill>
                  <a:latin typeface="+mn-lt"/>
                  <a:ea typeface="Yu Gothic UI Semibold"/>
                </a:endParaRPr>
              </a:p>
            </p:txBody>
          </p:sp>
          <p:cxnSp>
            <p:nvCxnSpPr>
              <p:cNvPr id="66" name="Gerader Verbinder 65">
                <a:extLst>
                  <a:ext uri="{FF2B5EF4-FFF2-40B4-BE49-F238E27FC236}">
                    <a16:creationId xmlns:a16="http://schemas.microsoft.com/office/drawing/2014/main" id="{A8AA3D82-87F0-1E33-654F-50DC68A34402}"/>
                  </a:ext>
                </a:extLst>
              </p:cNvPr>
              <p:cNvCxnSpPr>
                <a:cxnSpLocks/>
              </p:cNvCxnSpPr>
              <p:nvPr/>
            </p:nvCxnSpPr>
            <p:spPr>
              <a:xfrm>
                <a:off x="5899457" y="2471656"/>
                <a:ext cx="10510904"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64" name="Gerader Verbinder 63">
              <a:extLst>
                <a:ext uri="{FF2B5EF4-FFF2-40B4-BE49-F238E27FC236}">
                  <a16:creationId xmlns:a16="http://schemas.microsoft.com/office/drawing/2014/main" id="{D92FD2D2-1D2F-6C79-FFB9-227B4822420E}"/>
                </a:ext>
              </a:extLst>
            </p:cNvPr>
            <p:cNvCxnSpPr>
              <a:cxnSpLocks/>
            </p:cNvCxnSpPr>
            <p:nvPr/>
          </p:nvCxnSpPr>
          <p:spPr>
            <a:xfrm>
              <a:off x="5918658" y="710032"/>
              <a:ext cx="0" cy="178258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67" name="Rechteck: abgerundete Ecken 66">
            <a:extLst>
              <a:ext uri="{FF2B5EF4-FFF2-40B4-BE49-F238E27FC236}">
                <a16:creationId xmlns:a16="http://schemas.microsoft.com/office/drawing/2014/main" id="{D8B2C2B7-65E9-A723-6A4F-3FE6E34A975C}"/>
              </a:ext>
            </a:extLst>
          </p:cNvPr>
          <p:cNvSpPr/>
          <p:nvPr/>
        </p:nvSpPr>
        <p:spPr>
          <a:xfrm>
            <a:off x="202108" y="3712299"/>
            <a:ext cx="2592000" cy="817678"/>
          </a:xfrm>
          <a:prstGeom prst="roundRect">
            <a:avLst>
              <a:gd name="adj" fmla="val 64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noProof="0">
                <a:solidFill>
                  <a:schemeClr val="accent1">
                    <a:lumMod val="50000"/>
                  </a:schemeClr>
                </a:solidFill>
                <a:latin typeface="Yu Gothic UI Semibold" panose="020B0700000000000000" pitchFamily="34" charset="-128"/>
                <a:ea typeface="Yu Gothic UI Semibold" panose="020B0700000000000000" pitchFamily="34" charset="-128"/>
              </a:rPr>
              <a:t>Document</a:t>
            </a:r>
          </a:p>
          <a:p>
            <a:pPr algn="ctr"/>
            <a:r>
              <a:rPr lang="en-US" sz="1600" noProof="0">
                <a:solidFill>
                  <a:schemeClr val="accent1">
                    <a:lumMod val="50000"/>
                  </a:schemeClr>
                </a:solidFill>
                <a:latin typeface="Yu Gothic UI Semibold" panose="020B0700000000000000" pitchFamily="34" charset="-128"/>
                <a:ea typeface="Yu Gothic UI Semibold" panose="020B0700000000000000" pitchFamily="34" charset="-128"/>
              </a:rPr>
              <a:t>Designer</a:t>
            </a:r>
          </a:p>
        </p:txBody>
      </p:sp>
      <p:sp>
        <p:nvSpPr>
          <p:cNvPr id="68" name="Rechteck: abgerundete Ecken 67">
            <a:extLst>
              <a:ext uri="{FF2B5EF4-FFF2-40B4-BE49-F238E27FC236}">
                <a16:creationId xmlns:a16="http://schemas.microsoft.com/office/drawing/2014/main" id="{A7AA6C7D-296B-F2B4-E9A9-4563E3BE00C0}"/>
              </a:ext>
            </a:extLst>
          </p:cNvPr>
          <p:cNvSpPr/>
          <p:nvPr/>
        </p:nvSpPr>
        <p:spPr>
          <a:xfrm>
            <a:off x="203058" y="5752487"/>
            <a:ext cx="2592000" cy="817678"/>
          </a:xfrm>
          <a:prstGeom prst="roundRect">
            <a:avLst>
              <a:gd name="adj" fmla="val 64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noProof="0">
                <a:solidFill>
                  <a:schemeClr val="accent1">
                    <a:lumMod val="50000"/>
                  </a:schemeClr>
                </a:solidFill>
                <a:latin typeface="Yu Gothic UI Semibold" panose="020B0700000000000000" pitchFamily="34" charset="-128"/>
                <a:ea typeface="Yu Gothic UI Semibold" panose="020B0700000000000000" pitchFamily="34" charset="-128"/>
              </a:rPr>
              <a:t>EDS</a:t>
            </a:r>
          </a:p>
          <a:p>
            <a:pPr algn="ctr"/>
            <a:r>
              <a:rPr lang="en-US" sz="1600" noProof="0">
                <a:solidFill>
                  <a:schemeClr val="accent1">
                    <a:lumMod val="50000"/>
                  </a:schemeClr>
                </a:solidFill>
                <a:latin typeface="Yu Gothic UI Semibold" panose="020B0700000000000000" pitchFamily="34" charset="-128"/>
                <a:ea typeface="Yu Gothic UI Semibold" panose="020B0700000000000000" pitchFamily="34" charset="-128"/>
              </a:rPr>
              <a:t>Operator</a:t>
            </a:r>
          </a:p>
        </p:txBody>
      </p:sp>
      <p:grpSp>
        <p:nvGrpSpPr>
          <p:cNvPr id="69" name="Gruppieren 68">
            <a:extLst>
              <a:ext uri="{FF2B5EF4-FFF2-40B4-BE49-F238E27FC236}">
                <a16:creationId xmlns:a16="http://schemas.microsoft.com/office/drawing/2014/main" id="{40A4541F-ADF1-BA7C-F889-428FE89BC293}"/>
              </a:ext>
            </a:extLst>
          </p:cNvPr>
          <p:cNvGrpSpPr/>
          <p:nvPr/>
        </p:nvGrpSpPr>
        <p:grpSpPr>
          <a:xfrm flipH="1">
            <a:off x="8649512" y="135690"/>
            <a:ext cx="3258408" cy="990005"/>
            <a:chOff x="5899457" y="169583"/>
            <a:chExt cx="7404248" cy="2322780"/>
          </a:xfrm>
        </p:grpSpPr>
        <p:grpSp>
          <p:nvGrpSpPr>
            <p:cNvPr id="70" name="Gruppieren 69">
              <a:extLst>
                <a:ext uri="{FF2B5EF4-FFF2-40B4-BE49-F238E27FC236}">
                  <a16:creationId xmlns:a16="http://schemas.microsoft.com/office/drawing/2014/main" id="{D07AB2CE-555E-8023-02DB-7EB28EB284CE}"/>
                </a:ext>
              </a:extLst>
            </p:cNvPr>
            <p:cNvGrpSpPr/>
            <p:nvPr/>
          </p:nvGrpSpPr>
          <p:grpSpPr>
            <a:xfrm>
              <a:off x="5899457" y="169583"/>
              <a:ext cx="7404248" cy="2302073"/>
              <a:chOff x="5899457" y="169583"/>
              <a:chExt cx="7404248" cy="2302073"/>
            </a:xfrm>
          </p:grpSpPr>
          <p:sp>
            <p:nvSpPr>
              <p:cNvPr id="72" name="Rechteck 71">
                <a:extLst>
                  <a:ext uri="{FF2B5EF4-FFF2-40B4-BE49-F238E27FC236}">
                    <a16:creationId xmlns:a16="http://schemas.microsoft.com/office/drawing/2014/main" id="{04EC7AE9-A098-EB8F-66D7-BDF1B27C9EFD}"/>
                  </a:ext>
                </a:extLst>
              </p:cNvPr>
              <p:cNvSpPr/>
              <p:nvPr/>
            </p:nvSpPr>
            <p:spPr>
              <a:xfrm>
                <a:off x="6027702" y="169583"/>
                <a:ext cx="7276003" cy="227153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ormAutofit/>
              </a:bodyPr>
              <a:lstStyle/>
              <a:p>
                <a:pPr algn="r"/>
                <a:r>
                  <a:rPr lang="en-US" sz="1300" dirty="0">
                    <a:solidFill>
                      <a:schemeClr val="tx1"/>
                    </a:solidFill>
                    <a:latin typeface="+mj-lt"/>
                    <a:ea typeface="Yu Gothic UI Semibold"/>
                  </a:rPr>
                  <a:t>Document Job Management, System</a:t>
                </a:r>
                <a:r>
                  <a:rPr lang="en-US" sz="1300" noProof="0" dirty="0">
                    <a:solidFill>
                      <a:schemeClr val="tx1"/>
                    </a:solidFill>
                    <a:latin typeface="+mj-lt"/>
                    <a:ea typeface="Yu Gothic UI Semibold"/>
                  </a:rPr>
                  <a:t> integration, look &amp; feel of the customer, </a:t>
                </a:r>
                <a:r>
                  <a:rPr lang="en-US" sz="1300" noProof="0" dirty="0" err="1">
                    <a:solidFill>
                      <a:schemeClr val="tx1"/>
                    </a:solidFill>
                    <a:latin typeface="+mj-lt"/>
                    <a:ea typeface="Yu Gothic UI Semibold"/>
                  </a:rPr>
                  <a:t>whitelabel</a:t>
                </a:r>
                <a:r>
                  <a:rPr lang="en-US" sz="1300" noProof="0" dirty="0">
                    <a:solidFill>
                      <a:schemeClr val="tx1"/>
                    </a:solidFill>
                    <a:latin typeface="+mj-lt"/>
                    <a:ea typeface="Yu Gothic UI Semibold"/>
                  </a:rPr>
                  <a:t> OEM (e.g. </a:t>
                </a:r>
                <a:r>
                  <a:rPr lang="en-US" sz="1300" dirty="0">
                    <a:solidFill>
                      <a:schemeClr val="tx1"/>
                    </a:solidFill>
                    <a:latin typeface="+mj-lt"/>
                    <a:ea typeface="Yu Gothic UI Semibold"/>
                  </a:rPr>
                  <a:t>ECAP</a:t>
                </a:r>
                <a:r>
                  <a:rPr lang="en-US" sz="1300" noProof="0" dirty="0">
                    <a:solidFill>
                      <a:schemeClr val="tx1"/>
                    </a:solidFill>
                    <a:latin typeface="+mj-lt"/>
                    <a:ea typeface="Yu Gothic UI Semibold"/>
                  </a:rPr>
                  <a:t>, SAP, SF, Workday, FileNet)</a:t>
                </a:r>
                <a:endParaRPr lang="en-US" sz="1300" noProof="0" dirty="0">
                  <a:solidFill>
                    <a:schemeClr val="tx1"/>
                  </a:solidFill>
                  <a:latin typeface="+mn-lt"/>
                  <a:ea typeface="Yu Gothic UI Semibold"/>
                </a:endParaRPr>
              </a:p>
            </p:txBody>
          </p:sp>
          <p:cxnSp>
            <p:nvCxnSpPr>
              <p:cNvPr id="73" name="Gerader Verbinder 72">
                <a:extLst>
                  <a:ext uri="{FF2B5EF4-FFF2-40B4-BE49-F238E27FC236}">
                    <a16:creationId xmlns:a16="http://schemas.microsoft.com/office/drawing/2014/main" id="{54C306E2-2713-87BA-EEC6-C6F1D08C0473}"/>
                  </a:ext>
                </a:extLst>
              </p:cNvPr>
              <p:cNvCxnSpPr>
                <a:cxnSpLocks/>
              </p:cNvCxnSpPr>
              <p:nvPr/>
            </p:nvCxnSpPr>
            <p:spPr>
              <a:xfrm>
                <a:off x="5899457" y="2471656"/>
                <a:ext cx="7362418"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71" name="Gerader Verbinder 70">
              <a:extLst>
                <a:ext uri="{FF2B5EF4-FFF2-40B4-BE49-F238E27FC236}">
                  <a16:creationId xmlns:a16="http://schemas.microsoft.com/office/drawing/2014/main" id="{ED41069B-CCAC-7CA7-2FFD-B154F880A363}"/>
                </a:ext>
              </a:extLst>
            </p:cNvPr>
            <p:cNvCxnSpPr>
              <a:cxnSpLocks/>
            </p:cNvCxnSpPr>
            <p:nvPr/>
          </p:nvCxnSpPr>
          <p:spPr>
            <a:xfrm flipH="1">
              <a:off x="5918538" y="220381"/>
              <a:ext cx="29122" cy="227198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74" name="Gerader Verbinder 73">
            <a:extLst>
              <a:ext uri="{FF2B5EF4-FFF2-40B4-BE49-F238E27FC236}">
                <a16:creationId xmlns:a16="http://schemas.microsoft.com/office/drawing/2014/main" id="{8227C37B-1068-584B-92F7-DF8F2DA1E817}"/>
              </a:ext>
            </a:extLst>
          </p:cNvPr>
          <p:cNvCxnSpPr>
            <a:cxnSpLocks/>
          </p:cNvCxnSpPr>
          <p:nvPr/>
        </p:nvCxnSpPr>
        <p:spPr>
          <a:xfrm>
            <a:off x="8665568" y="1101125"/>
            <a:ext cx="0" cy="45272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2" name="Gruppieren 81">
            <a:extLst>
              <a:ext uri="{FF2B5EF4-FFF2-40B4-BE49-F238E27FC236}">
                <a16:creationId xmlns:a16="http://schemas.microsoft.com/office/drawing/2014/main" id="{7783C8E8-A10B-C3A4-0AFF-156773E94E30}"/>
              </a:ext>
            </a:extLst>
          </p:cNvPr>
          <p:cNvGrpSpPr/>
          <p:nvPr/>
        </p:nvGrpSpPr>
        <p:grpSpPr>
          <a:xfrm>
            <a:off x="907271" y="4413073"/>
            <a:ext cx="3106448" cy="1036122"/>
            <a:chOff x="5877495" y="75043"/>
            <a:chExt cx="7058943" cy="2430983"/>
          </a:xfrm>
        </p:grpSpPr>
        <p:grpSp>
          <p:nvGrpSpPr>
            <p:cNvPr id="83" name="Gruppieren 82">
              <a:extLst>
                <a:ext uri="{FF2B5EF4-FFF2-40B4-BE49-F238E27FC236}">
                  <a16:creationId xmlns:a16="http://schemas.microsoft.com/office/drawing/2014/main" id="{F548C479-2789-E82B-5F60-FAC9DBB1CFB3}"/>
                </a:ext>
              </a:extLst>
            </p:cNvPr>
            <p:cNvGrpSpPr/>
            <p:nvPr/>
          </p:nvGrpSpPr>
          <p:grpSpPr>
            <a:xfrm>
              <a:off x="5899457" y="435242"/>
              <a:ext cx="7036981" cy="2043507"/>
              <a:chOff x="5899457" y="435242"/>
              <a:chExt cx="7036981" cy="2043507"/>
            </a:xfrm>
          </p:grpSpPr>
          <p:sp>
            <p:nvSpPr>
              <p:cNvPr id="85" name="Rechteck 84">
                <a:extLst>
                  <a:ext uri="{FF2B5EF4-FFF2-40B4-BE49-F238E27FC236}">
                    <a16:creationId xmlns:a16="http://schemas.microsoft.com/office/drawing/2014/main" id="{2E6D35BA-CDD0-0229-4306-D94B4E296042}"/>
                  </a:ext>
                </a:extLst>
              </p:cNvPr>
              <p:cNvSpPr/>
              <p:nvPr/>
            </p:nvSpPr>
            <p:spPr>
              <a:xfrm>
                <a:off x="5941282" y="435242"/>
                <a:ext cx="6980447" cy="204350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ormAutofit/>
              </a:bodyPr>
              <a:lstStyle/>
              <a:p>
                <a:r>
                  <a:rPr lang="en-US" sz="1300" noProof="0">
                    <a:solidFill>
                      <a:schemeClr val="tx1"/>
                    </a:solidFill>
                    <a:latin typeface="+mj-lt"/>
                    <a:ea typeface="Yu Gothic UI Semibold"/>
                  </a:rPr>
                  <a:t>NLC environment for designing rule-based documents and document containers</a:t>
                </a:r>
                <a:endParaRPr lang="en-US" sz="1300" noProof="0">
                  <a:solidFill>
                    <a:schemeClr val="tx1"/>
                  </a:solidFill>
                  <a:latin typeface="+mn-lt"/>
                  <a:ea typeface="Yu Gothic UI Semibold"/>
                </a:endParaRPr>
              </a:p>
            </p:txBody>
          </p:sp>
          <p:cxnSp>
            <p:nvCxnSpPr>
              <p:cNvPr id="86" name="Gerader Verbinder 85">
                <a:extLst>
                  <a:ext uri="{FF2B5EF4-FFF2-40B4-BE49-F238E27FC236}">
                    <a16:creationId xmlns:a16="http://schemas.microsoft.com/office/drawing/2014/main" id="{4C5683C8-FEEC-7667-762F-20EF6912A728}"/>
                  </a:ext>
                </a:extLst>
              </p:cNvPr>
              <p:cNvCxnSpPr>
                <a:cxnSpLocks/>
              </p:cNvCxnSpPr>
              <p:nvPr/>
            </p:nvCxnSpPr>
            <p:spPr>
              <a:xfrm>
                <a:off x="5899457" y="2471656"/>
                <a:ext cx="7036981" cy="709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84" name="Gerader Verbinder 83">
              <a:extLst>
                <a:ext uri="{FF2B5EF4-FFF2-40B4-BE49-F238E27FC236}">
                  <a16:creationId xmlns:a16="http://schemas.microsoft.com/office/drawing/2014/main" id="{8B5804E9-1F5C-8214-5AF3-F274795A2A54}"/>
                </a:ext>
              </a:extLst>
            </p:cNvPr>
            <p:cNvCxnSpPr>
              <a:cxnSpLocks/>
            </p:cNvCxnSpPr>
            <p:nvPr/>
          </p:nvCxnSpPr>
          <p:spPr>
            <a:xfrm>
              <a:off x="5877495" y="75043"/>
              <a:ext cx="0" cy="243098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0" name="Gruppieren 89">
            <a:extLst>
              <a:ext uri="{FF2B5EF4-FFF2-40B4-BE49-F238E27FC236}">
                <a16:creationId xmlns:a16="http://schemas.microsoft.com/office/drawing/2014/main" id="{F60E4267-2B91-7938-18BA-BFE56DBABC29}"/>
              </a:ext>
            </a:extLst>
          </p:cNvPr>
          <p:cNvGrpSpPr/>
          <p:nvPr/>
        </p:nvGrpSpPr>
        <p:grpSpPr>
          <a:xfrm flipH="1">
            <a:off x="2576958" y="5787256"/>
            <a:ext cx="4625563" cy="683100"/>
            <a:chOff x="5899457" y="883863"/>
            <a:chExt cx="10510904" cy="1602710"/>
          </a:xfrm>
        </p:grpSpPr>
        <p:grpSp>
          <p:nvGrpSpPr>
            <p:cNvPr id="91" name="Gruppieren 90">
              <a:extLst>
                <a:ext uri="{FF2B5EF4-FFF2-40B4-BE49-F238E27FC236}">
                  <a16:creationId xmlns:a16="http://schemas.microsoft.com/office/drawing/2014/main" id="{C443614E-21B1-BB87-5D65-7C1371D44BB5}"/>
                </a:ext>
              </a:extLst>
            </p:cNvPr>
            <p:cNvGrpSpPr/>
            <p:nvPr/>
          </p:nvGrpSpPr>
          <p:grpSpPr>
            <a:xfrm>
              <a:off x="5899457" y="883863"/>
              <a:ext cx="10510904" cy="1594886"/>
              <a:chOff x="5899457" y="883863"/>
              <a:chExt cx="10510904" cy="1594886"/>
            </a:xfrm>
          </p:grpSpPr>
          <p:sp>
            <p:nvSpPr>
              <p:cNvPr id="93" name="Rechteck 92">
                <a:extLst>
                  <a:ext uri="{FF2B5EF4-FFF2-40B4-BE49-F238E27FC236}">
                    <a16:creationId xmlns:a16="http://schemas.microsoft.com/office/drawing/2014/main" id="{9683AE28-43A6-A28F-0ECD-67530883F01B}"/>
                  </a:ext>
                </a:extLst>
              </p:cNvPr>
              <p:cNvSpPr/>
              <p:nvPr/>
            </p:nvSpPr>
            <p:spPr>
              <a:xfrm>
                <a:off x="5941286" y="883863"/>
                <a:ext cx="9446794" cy="159488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oAutofit/>
              </a:bodyPr>
              <a:lstStyle/>
              <a:p>
                <a:pPr algn="r"/>
                <a:r>
                  <a:rPr lang="en-US" sz="1300" noProof="0">
                    <a:solidFill>
                      <a:schemeClr val="tx1"/>
                    </a:solidFill>
                    <a:latin typeface="+mj-lt"/>
                    <a:ea typeface="Yu Gothic UI Semibold"/>
                  </a:rPr>
                  <a:t>Synchronizes system components and transfers development statuses between project stages</a:t>
                </a:r>
                <a:endParaRPr lang="en-US" sz="1300" noProof="0">
                  <a:solidFill>
                    <a:schemeClr val="tx1"/>
                  </a:solidFill>
                  <a:latin typeface="+mn-lt"/>
                  <a:ea typeface="Yu Gothic UI Semibold"/>
                </a:endParaRPr>
              </a:p>
            </p:txBody>
          </p:sp>
          <p:cxnSp>
            <p:nvCxnSpPr>
              <p:cNvPr id="94" name="Gerader Verbinder 93">
                <a:extLst>
                  <a:ext uri="{FF2B5EF4-FFF2-40B4-BE49-F238E27FC236}">
                    <a16:creationId xmlns:a16="http://schemas.microsoft.com/office/drawing/2014/main" id="{B87036CF-24DF-9812-C04C-537FA019A4E4}"/>
                  </a:ext>
                </a:extLst>
              </p:cNvPr>
              <p:cNvCxnSpPr>
                <a:cxnSpLocks/>
              </p:cNvCxnSpPr>
              <p:nvPr/>
            </p:nvCxnSpPr>
            <p:spPr>
              <a:xfrm>
                <a:off x="5899457" y="2471656"/>
                <a:ext cx="10510904"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92" name="Gerader Verbinder 91">
              <a:extLst>
                <a:ext uri="{FF2B5EF4-FFF2-40B4-BE49-F238E27FC236}">
                  <a16:creationId xmlns:a16="http://schemas.microsoft.com/office/drawing/2014/main" id="{4402EF5D-A41F-3733-8091-CA82E2B19D0A}"/>
                </a:ext>
              </a:extLst>
            </p:cNvPr>
            <p:cNvCxnSpPr>
              <a:cxnSpLocks/>
            </p:cNvCxnSpPr>
            <p:nvPr/>
          </p:nvCxnSpPr>
          <p:spPr>
            <a:xfrm flipH="1">
              <a:off x="5919304" y="1239235"/>
              <a:ext cx="29122" cy="1247338"/>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 name="Gruppieren 2">
            <a:extLst>
              <a:ext uri="{FF2B5EF4-FFF2-40B4-BE49-F238E27FC236}">
                <a16:creationId xmlns:a16="http://schemas.microsoft.com/office/drawing/2014/main" id="{CD83D532-7609-5247-C2D8-EC473AAC1574}"/>
              </a:ext>
            </a:extLst>
          </p:cNvPr>
          <p:cNvGrpSpPr/>
          <p:nvPr/>
        </p:nvGrpSpPr>
        <p:grpSpPr>
          <a:xfrm>
            <a:off x="837818" y="1999202"/>
            <a:ext cx="3250506" cy="1019606"/>
            <a:chOff x="5875583" y="118522"/>
            <a:chExt cx="7386292" cy="2392233"/>
          </a:xfrm>
        </p:grpSpPr>
        <p:grpSp>
          <p:nvGrpSpPr>
            <p:cNvPr id="4" name="Gruppieren 3">
              <a:extLst>
                <a:ext uri="{FF2B5EF4-FFF2-40B4-BE49-F238E27FC236}">
                  <a16:creationId xmlns:a16="http://schemas.microsoft.com/office/drawing/2014/main" id="{E99E21E8-4357-F2E4-329B-3904874B63FF}"/>
                </a:ext>
              </a:extLst>
            </p:cNvPr>
            <p:cNvGrpSpPr/>
            <p:nvPr/>
          </p:nvGrpSpPr>
          <p:grpSpPr>
            <a:xfrm>
              <a:off x="5899457" y="118522"/>
              <a:ext cx="7362418" cy="2360227"/>
              <a:chOff x="5899457" y="118522"/>
              <a:chExt cx="7362418" cy="2360227"/>
            </a:xfrm>
          </p:grpSpPr>
          <p:sp>
            <p:nvSpPr>
              <p:cNvPr id="6" name="Rechteck 5">
                <a:extLst>
                  <a:ext uri="{FF2B5EF4-FFF2-40B4-BE49-F238E27FC236}">
                    <a16:creationId xmlns:a16="http://schemas.microsoft.com/office/drawing/2014/main" id="{509FF060-33DF-616D-8F29-8A4E227A9247}"/>
                  </a:ext>
                </a:extLst>
              </p:cNvPr>
              <p:cNvSpPr/>
              <p:nvPr/>
            </p:nvSpPr>
            <p:spPr>
              <a:xfrm>
                <a:off x="5941282" y="118522"/>
                <a:ext cx="6465282" cy="236022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ormAutofit/>
              </a:bodyPr>
              <a:lstStyle/>
              <a:p>
                <a:r>
                  <a:rPr lang="en-US" sz="1300">
                    <a:solidFill>
                      <a:schemeClr val="tx1"/>
                    </a:solidFill>
                    <a:latin typeface="+mj-lt"/>
                    <a:ea typeface="Yu Gothic UI"/>
                  </a:rPr>
                  <a:t>Full-Word Processing Editor </a:t>
                </a:r>
                <a:r>
                  <a:rPr lang="en-US" sz="1300" noProof="0">
                    <a:solidFill>
                      <a:schemeClr val="tx1"/>
                    </a:solidFill>
                    <a:latin typeface="+mj-lt"/>
                    <a:ea typeface="Yu Gothic UI"/>
                  </a:rPr>
                  <a:t>for </a:t>
                </a:r>
                <a:r>
                  <a:rPr lang="en-US" sz="1300">
                    <a:solidFill>
                      <a:schemeClr val="tx1"/>
                    </a:solidFill>
                    <a:latin typeface="+mj-lt"/>
                    <a:ea typeface="Yu Gothic UI"/>
                  </a:rPr>
                  <a:t>(manual) post processing </a:t>
                </a:r>
                <a:endParaRPr lang="en-US" sz="1300" noProof="0">
                  <a:solidFill>
                    <a:schemeClr val="tx1"/>
                  </a:solidFill>
                  <a:latin typeface="+mj-lt"/>
                  <a:ea typeface="Yu Gothic UI"/>
                </a:endParaRPr>
              </a:p>
            </p:txBody>
          </p:sp>
          <p:cxnSp>
            <p:nvCxnSpPr>
              <p:cNvPr id="7" name="Gerader Verbinder 6">
                <a:extLst>
                  <a:ext uri="{FF2B5EF4-FFF2-40B4-BE49-F238E27FC236}">
                    <a16:creationId xmlns:a16="http://schemas.microsoft.com/office/drawing/2014/main" id="{F18BDDC7-8E4E-B81F-8689-69A5B464C66D}"/>
                  </a:ext>
                </a:extLst>
              </p:cNvPr>
              <p:cNvCxnSpPr>
                <a:cxnSpLocks/>
              </p:cNvCxnSpPr>
              <p:nvPr/>
            </p:nvCxnSpPr>
            <p:spPr>
              <a:xfrm>
                <a:off x="5899457" y="2471656"/>
                <a:ext cx="7362418"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5" name="Gerader Verbinder 4">
              <a:extLst>
                <a:ext uri="{FF2B5EF4-FFF2-40B4-BE49-F238E27FC236}">
                  <a16:creationId xmlns:a16="http://schemas.microsoft.com/office/drawing/2014/main" id="{307AEBE9-77D9-61D8-0BCE-4CC7E33301A0}"/>
                </a:ext>
              </a:extLst>
            </p:cNvPr>
            <p:cNvCxnSpPr>
              <a:cxnSpLocks/>
            </p:cNvCxnSpPr>
            <p:nvPr/>
          </p:nvCxnSpPr>
          <p:spPr>
            <a:xfrm>
              <a:off x="5875583" y="1029982"/>
              <a:ext cx="0" cy="148077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 name="Gruppieren 7">
            <a:extLst>
              <a:ext uri="{FF2B5EF4-FFF2-40B4-BE49-F238E27FC236}">
                <a16:creationId xmlns:a16="http://schemas.microsoft.com/office/drawing/2014/main" id="{31041B48-B5A3-A076-BAD1-49AD8B7745A3}"/>
              </a:ext>
            </a:extLst>
          </p:cNvPr>
          <p:cNvGrpSpPr/>
          <p:nvPr/>
        </p:nvGrpSpPr>
        <p:grpSpPr>
          <a:xfrm flipH="1">
            <a:off x="7382989" y="3295217"/>
            <a:ext cx="3698196" cy="946018"/>
            <a:chOff x="5899457" y="904771"/>
            <a:chExt cx="7362418" cy="1584000"/>
          </a:xfrm>
        </p:grpSpPr>
        <p:grpSp>
          <p:nvGrpSpPr>
            <p:cNvPr id="9" name="Gruppieren 8">
              <a:extLst>
                <a:ext uri="{FF2B5EF4-FFF2-40B4-BE49-F238E27FC236}">
                  <a16:creationId xmlns:a16="http://schemas.microsoft.com/office/drawing/2014/main" id="{94C39BF5-B755-D1D9-A046-DA3DA7FAC669}"/>
                </a:ext>
              </a:extLst>
            </p:cNvPr>
            <p:cNvGrpSpPr/>
            <p:nvPr/>
          </p:nvGrpSpPr>
          <p:grpSpPr>
            <a:xfrm>
              <a:off x="5899457" y="1115531"/>
              <a:ext cx="7362418" cy="1356125"/>
              <a:chOff x="5899457" y="1115531"/>
              <a:chExt cx="7362418" cy="1356125"/>
            </a:xfrm>
          </p:grpSpPr>
          <p:sp>
            <p:nvSpPr>
              <p:cNvPr id="11" name="Rechteck 10">
                <a:extLst>
                  <a:ext uri="{FF2B5EF4-FFF2-40B4-BE49-F238E27FC236}">
                    <a16:creationId xmlns:a16="http://schemas.microsoft.com/office/drawing/2014/main" id="{B3226812-E1B5-DC11-AC0E-96F3F77E55F5}"/>
                  </a:ext>
                </a:extLst>
              </p:cNvPr>
              <p:cNvSpPr/>
              <p:nvPr/>
            </p:nvSpPr>
            <p:spPr>
              <a:xfrm>
                <a:off x="6109016" y="1115531"/>
                <a:ext cx="6274416" cy="134471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ormAutofit/>
              </a:bodyPr>
              <a:lstStyle/>
              <a:p>
                <a:pPr algn="r"/>
                <a:r>
                  <a:rPr lang="en-US" sz="1300" dirty="0">
                    <a:solidFill>
                      <a:schemeClr val="tx1"/>
                    </a:solidFill>
                    <a:latin typeface="Yu Gothic UI"/>
                    <a:ea typeface="Yu Gothic UI"/>
                  </a:rPr>
                  <a:t>NLC environment for rule-based document creation: system integration and ESCRIBA Functions</a:t>
                </a:r>
                <a:r>
                  <a:rPr lang="en-US" sz="1500" dirty="0">
                    <a:solidFill>
                      <a:schemeClr val="tx1"/>
                    </a:solidFill>
                    <a:latin typeface="Yu Gothic UI"/>
                    <a:ea typeface="Yu Gothic UI"/>
                  </a:rPr>
                  <a:t> </a:t>
                </a:r>
                <a:endParaRPr lang="de-DE" dirty="0">
                  <a:solidFill>
                    <a:schemeClr val="tx1"/>
                  </a:solidFill>
                  <a:ea typeface="Yu Gothic UI Semilight"/>
                </a:endParaRPr>
              </a:p>
              <a:p>
                <a:pPr algn="r"/>
                <a:endParaRPr lang="en-US" sz="1500" dirty="0">
                  <a:solidFill>
                    <a:schemeClr val="tx1"/>
                  </a:solidFill>
                  <a:latin typeface="Yu Gothic UI"/>
                  <a:ea typeface="Yu Gothic UI"/>
                </a:endParaRPr>
              </a:p>
            </p:txBody>
          </p:sp>
          <p:cxnSp>
            <p:nvCxnSpPr>
              <p:cNvPr id="12" name="Gerader Verbinder 11">
                <a:extLst>
                  <a:ext uri="{FF2B5EF4-FFF2-40B4-BE49-F238E27FC236}">
                    <a16:creationId xmlns:a16="http://schemas.microsoft.com/office/drawing/2014/main" id="{A3A4D850-993F-82EA-C359-20695A6B6AC5}"/>
                  </a:ext>
                </a:extLst>
              </p:cNvPr>
              <p:cNvCxnSpPr>
                <a:cxnSpLocks/>
              </p:cNvCxnSpPr>
              <p:nvPr/>
            </p:nvCxnSpPr>
            <p:spPr>
              <a:xfrm>
                <a:off x="5899457" y="2471656"/>
                <a:ext cx="7362418"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10" name="Gerader Verbinder 9">
              <a:extLst>
                <a:ext uri="{FF2B5EF4-FFF2-40B4-BE49-F238E27FC236}">
                  <a16:creationId xmlns:a16="http://schemas.microsoft.com/office/drawing/2014/main" id="{646B190C-6D88-E119-8A2D-D4B1F5A9A3C6}"/>
                </a:ext>
              </a:extLst>
            </p:cNvPr>
            <p:cNvCxnSpPr>
              <a:cxnSpLocks/>
            </p:cNvCxnSpPr>
            <p:nvPr/>
          </p:nvCxnSpPr>
          <p:spPr>
            <a:xfrm>
              <a:off x="5917852" y="904771"/>
              <a:ext cx="0" cy="15840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0215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8323B-0D19-E4C5-346B-4DA28FECFBBE}"/>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1930FE67-772E-D2B0-55F1-7C16EBAD4F6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rcRect l="18293" t="19055" b="12005"/>
          <a:stretch/>
        </p:blipFill>
        <p:spPr>
          <a:xfrm flipH="1">
            <a:off x="-2" y="0"/>
            <a:ext cx="12192002" cy="6858000"/>
          </a:xfrm>
          <a:prstGeom prst="rect">
            <a:avLst/>
          </a:prstGeom>
        </p:spPr>
      </p:pic>
      <p:pic>
        <p:nvPicPr>
          <p:cNvPr id="7" name="Grafik 6">
            <a:extLst>
              <a:ext uri="{FF2B5EF4-FFF2-40B4-BE49-F238E27FC236}">
                <a16:creationId xmlns:a16="http://schemas.microsoft.com/office/drawing/2014/main" id="{02B46FEF-4597-0B2F-EF58-7A4B0640C839}"/>
              </a:ext>
            </a:extLst>
          </p:cNvPr>
          <p:cNvPicPr/>
          <p:nvPr/>
        </p:nvPicPr>
        <p:blipFill>
          <a:blip r:embed="rId5"/>
          <a:stretch>
            <a:fillRect/>
          </a:stretch>
        </p:blipFill>
        <p:spPr>
          <a:xfrm>
            <a:off x="10543561" y="6263558"/>
            <a:ext cx="1648439" cy="612808"/>
          </a:xfrm>
          <a:prstGeom prst="rect">
            <a:avLst/>
          </a:prstGeom>
        </p:spPr>
      </p:pic>
      <p:sp>
        <p:nvSpPr>
          <p:cNvPr id="2" name="Titel 1">
            <a:extLst>
              <a:ext uri="{FF2B5EF4-FFF2-40B4-BE49-F238E27FC236}">
                <a16:creationId xmlns:a16="http://schemas.microsoft.com/office/drawing/2014/main" id="{15C0BDA3-CE26-290D-5367-C54C2C83C522}"/>
              </a:ext>
            </a:extLst>
          </p:cNvPr>
          <p:cNvSpPr>
            <a:spLocks noGrp="1"/>
          </p:cNvSpPr>
          <p:nvPr>
            <p:ph type="title"/>
          </p:nvPr>
        </p:nvSpPr>
        <p:spPr/>
        <p:txBody>
          <a:bodyPr/>
          <a:lstStyle/>
          <a:p>
            <a:r>
              <a:rPr lang="en-US" noProof="0"/>
              <a:t>Distinctive Features of ESCRIBA EDS</a:t>
            </a:r>
          </a:p>
        </p:txBody>
      </p:sp>
      <p:sp>
        <p:nvSpPr>
          <p:cNvPr id="5" name="Textfeld 4">
            <a:extLst>
              <a:ext uri="{FF2B5EF4-FFF2-40B4-BE49-F238E27FC236}">
                <a16:creationId xmlns:a16="http://schemas.microsoft.com/office/drawing/2014/main" id="{F13CDB67-97B6-3BA0-F362-A257BE8D85C0}"/>
              </a:ext>
            </a:extLst>
          </p:cNvPr>
          <p:cNvSpPr txBox="1"/>
          <p:nvPr/>
        </p:nvSpPr>
        <p:spPr>
          <a:xfrm>
            <a:off x="227012" y="1628507"/>
            <a:ext cx="8398373" cy="3600986"/>
          </a:xfrm>
          <a:prstGeom prst="rect">
            <a:avLst/>
          </a:prstGeom>
          <a:noFill/>
        </p:spPr>
        <p:txBody>
          <a:bodyPr wrap="square" lIns="91440" tIns="45720" rIns="91440" bIns="45720" rtlCol="0" anchor="t">
            <a:spAutoFit/>
          </a:bodyPr>
          <a:lstStyle/>
          <a:p>
            <a:r>
              <a:rPr lang="en-US" sz="2000" noProof="0" dirty="0">
                <a:latin typeface="Yu Gothic UI Semibold"/>
                <a:ea typeface="Yu Gothic UI Semibold"/>
              </a:rPr>
              <a:t>Technical and system-related </a:t>
            </a:r>
          </a:p>
          <a:p>
            <a:endParaRPr lang="en-US" sz="1600" noProof="0" dirty="0"/>
          </a:p>
          <a:p>
            <a:pPr marL="285750" indent="-285750">
              <a:buBlip>
                <a:blip r:embed="rId6">
                  <a:extLst>
                    <a:ext uri="{96DAC541-7B7A-43D3-8B79-37D633B846F1}">
                      <asvg:svgBlip xmlns:asvg="http://schemas.microsoft.com/office/drawing/2016/SVG/main" r:embed="rId7"/>
                    </a:ext>
                  </a:extLst>
                </a:blip>
              </a:buBlip>
            </a:pPr>
            <a:r>
              <a:rPr lang="en-US" sz="1600" noProof="0" dirty="0"/>
              <a:t>One document generation for all your purposes: EDS is designed for </a:t>
            </a:r>
            <a:r>
              <a:rPr lang="en-US" sz="1600" noProof="0" dirty="0">
                <a:latin typeface="Yu Gothic UI Semibold"/>
                <a:ea typeface="Yu Gothic UI Semibold"/>
              </a:rPr>
              <a:t>multi-system</a:t>
            </a:r>
            <a:r>
              <a:rPr lang="en-US" sz="1600" noProof="0" dirty="0"/>
              <a:t> and </a:t>
            </a:r>
            <a:r>
              <a:rPr lang="en-US" sz="1600" noProof="0" dirty="0">
                <a:latin typeface="Yu Gothic UI Semibold"/>
                <a:ea typeface="Yu Gothic UI Semibold"/>
              </a:rPr>
              <a:t>multi-client</a:t>
            </a:r>
            <a:r>
              <a:rPr lang="en-US" sz="1600" noProof="0" dirty="0"/>
              <a:t> operation</a:t>
            </a:r>
            <a:endParaRPr lang="en-US" sz="1600" noProof="0" dirty="0">
              <a:ea typeface="Yu Gothic UI Semilight"/>
            </a:endParaRPr>
          </a:p>
          <a:p>
            <a:pPr marL="285750" indent="-285750">
              <a:buBlip>
                <a:blip r:embed="rId6">
                  <a:extLst>
                    <a:ext uri="{96DAC541-7B7A-43D3-8B79-37D633B846F1}">
                      <asvg:svgBlip xmlns:asvg="http://schemas.microsoft.com/office/drawing/2016/SVG/main" r:embed="rId7"/>
                    </a:ext>
                  </a:extLst>
                </a:blip>
              </a:buBlip>
            </a:pPr>
            <a:r>
              <a:rPr lang="en-US" sz="1600" noProof="0" dirty="0"/>
              <a:t>The end of dark document data and clauses prevents the fragmentation </a:t>
            </a:r>
            <a:br>
              <a:rPr lang="en-US" sz="1600" noProof="0" dirty="0"/>
            </a:br>
            <a:r>
              <a:rPr lang="en-US" sz="1600" noProof="0" dirty="0"/>
              <a:t>across systems and documents</a:t>
            </a:r>
            <a:endParaRPr lang="en-US" sz="1600" noProof="0" dirty="0">
              <a:ea typeface="Yu Gothic UI Semilight"/>
            </a:endParaRPr>
          </a:p>
          <a:p>
            <a:pPr marL="285750" indent="-285750">
              <a:buBlip>
                <a:blip r:embed="rId6">
                  <a:extLst>
                    <a:ext uri="{96DAC541-7B7A-43D3-8B79-37D633B846F1}">
                      <asvg:svgBlip xmlns:asvg="http://schemas.microsoft.com/office/drawing/2016/SVG/main" r:embed="rId7"/>
                    </a:ext>
                  </a:extLst>
                </a:blip>
              </a:buBlip>
            </a:pPr>
            <a:r>
              <a:rPr lang="en-US" sz="1600" noProof="0" dirty="0"/>
              <a:t>Enterpri</a:t>
            </a:r>
            <a:r>
              <a:rPr lang="en-US" sz="1600" dirty="0"/>
              <a:t>ze</a:t>
            </a:r>
            <a:r>
              <a:rPr lang="en-US" sz="1600" noProof="0" dirty="0"/>
              <a:t>-ready with </a:t>
            </a:r>
            <a:r>
              <a:rPr lang="en-US" sz="1600" noProof="0" dirty="0">
                <a:latin typeface="Yu Gothic UI Semibold"/>
                <a:ea typeface="Yu Gothic UI Semibold"/>
              </a:rPr>
              <a:t>staging</a:t>
            </a:r>
            <a:r>
              <a:rPr lang="en-US" sz="1600" noProof="0" dirty="0"/>
              <a:t> and </a:t>
            </a:r>
            <a:r>
              <a:rPr lang="en-US" sz="1600" noProof="0" dirty="0">
                <a:latin typeface="Yu Gothic UI Semibold"/>
                <a:ea typeface="Yu Gothic UI Semibold"/>
              </a:rPr>
              <a:t>domain-specific transport</a:t>
            </a:r>
            <a:r>
              <a:rPr lang="en-US" sz="1600" noProof="0" dirty="0"/>
              <a:t> system</a:t>
            </a:r>
            <a:endParaRPr lang="en-US" sz="1600" noProof="0" dirty="0">
              <a:ea typeface="Yu Gothic UI Semilight"/>
            </a:endParaRPr>
          </a:p>
          <a:p>
            <a:pPr marL="285750" indent="-285750">
              <a:buBlip>
                <a:blip r:embed="rId6">
                  <a:extLst>
                    <a:ext uri="{96DAC541-7B7A-43D3-8B79-37D633B846F1}">
                      <asvg:svgBlip xmlns:asvg="http://schemas.microsoft.com/office/drawing/2016/SVG/main" r:embed="rId7"/>
                    </a:ext>
                  </a:extLst>
                </a:blip>
              </a:buBlip>
            </a:pPr>
            <a:r>
              <a:rPr lang="en-US" sz="1600" noProof="0" dirty="0">
                <a:latin typeface="Yu Gothic UI Semibold"/>
                <a:ea typeface="Yu Gothic UI Semibold"/>
              </a:rPr>
              <a:t>Read and write access to the backend</a:t>
            </a:r>
            <a:r>
              <a:rPr lang="en-US" sz="1600" noProof="0" dirty="0"/>
              <a:t> system and simultaneous use of </a:t>
            </a:r>
            <a:br>
              <a:rPr lang="en-US" sz="1600" noProof="0" dirty="0"/>
            </a:br>
            <a:r>
              <a:rPr lang="en-US" sz="1600" noProof="0" dirty="0">
                <a:latin typeface="Yu Gothic UI Semibold"/>
                <a:ea typeface="Yu Gothic UI Semibold"/>
              </a:rPr>
              <a:t>multiple source</a:t>
            </a:r>
            <a:r>
              <a:rPr lang="en-US" sz="1600" noProof="0" dirty="0"/>
              <a:t> systems for the data in the documents</a:t>
            </a:r>
            <a:endParaRPr lang="en-US" sz="1600" noProof="0" dirty="0">
              <a:ea typeface="Yu Gothic UI Semilight"/>
            </a:endParaRPr>
          </a:p>
          <a:p>
            <a:pPr marL="285750" indent="-285750">
              <a:buBlip>
                <a:blip r:embed="rId6">
                  <a:extLst>
                    <a:ext uri="{96DAC541-7B7A-43D3-8B79-37D633B846F1}">
                      <asvg:svgBlip xmlns:asvg="http://schemas.microsoft.com/office/drawing/2016/SVG/main" r:embed="rId7"/>
                    </a:ext>
                  </a:extLst>
                </a:blip>
              </a:buBlip>
            </a:pPr>
            <a:r>
              <a:rPr lang="en-US" sz="1600" noProof="0" dirty="0"/>
              <a:t>Data and value lists from backend systems can be used in EDS dialogs, </a:t>
            </a:r>
            <a:br>
              <a:rPr lang="en-US" sz="1600" noProof="0" dirty="0"/>
            </a:br>
            <a:r>
              <a:rPr lang="en-US" sz="1600" noProof="0" dirty="0"/>
              <a:t>enabling efficient workflows and secure document creation</a:t>
            </a:r>
            <a:endParaRPr lang="en-US" sz="1600" noProof="0" dirty="0">
              <a:ea typeface="Yu Gothic UI Semilight"/>
            </a:endParaRPr>
          </a:p>
          <a:p>
            <a:pPr marL="285750" indent="-285750">
              <a:buBlip>
                <a:blip r:embed="rId6">
                  <a:extLst>
                    <a:ext uri="{96DAC541-7B7A-43D3-8B79-37D633B846F1}">
                      <asvg:svgBlip xmlns:asvg="http://schemas.microsoft.com/office/drawing/2016/SVG/main" r:embed="rId7"/>
                    </a:ext>
                  </a:extLst>
                </a:blip>
              </a:buBlip>
            </a:pPr>
            <a:r>
              <a:rPr lang="en-US" sz="1600" noProof="0" dirty="0">
                <a:latin typeface="Yu Gothic UI Semibold"/>
                <a:ea typeface="Yu Gothic UI Semibold"/>
              </a:rPr>
              <a:t>Ownership and editing rights</a:t>
            </a:r>
            <a:r>
              <a:rPr lang="en-US" sz="1600" noProof="0" dirty="0"/>
              <a:t> (including include reading, variant-based </a:t>
            </a:r>
            <a:br>
              <a:rPr lang="en-US" sz="1600" noProof="0" dirty="0"/>
            </a:br>
            <a:r>
              <a:rPr lang="en-US" sz="1600" noProof="0" dirty="0"/>
              <a:t>editing, and free editing) can be defined for the content. These </a:t>
            </a:r>
            <a:br>
              <a:rPr lang="en-US" sz="1600" noProof="0" dirty="0"/>
            </a:br>
            <a:r>
              <a:rPr lang="en-US" sz="1600" noProof="0" dirty="0"/>
              <a:t>transactions can be evaluated and used as process triggers themselves</a:t>
            </a:r>
            <a:endParaRPr lang="en-US" sz="1600" noProof="0" dirty="0">
              <a:ea typeface="Yu Gothic UI Semilight"/>
            </a:endParaRPr>
          </a:p>
        </p:txBody>
      </p:sp>
      <p:sp>
        <p:nvSpPr>
          <p:cNvPr id="3" name="Fußzeilenplatzhalter 2">
            <a:extLst>
              <a:ext uri="{FF2B5EF4-FFF2-40B4-BE49-F238E27FC236}">
                <a16:creationId xmlns:a16="http://schemas.microsoft.com/office/drawing/2014/main" id="{DD1DE210-7F29-D2B5-E592-6A6E790F3AF7}"/>
              </a:ext>
            </a:extLst>
          </p:cNvPr>
          <p:cNvSpPr>
            <a:spLocks noGrp="1"/>
          </p:cNvSpPr>
          <p:nvPr>
            <p:ph type="ftr" sz="quarter" idx="3"/>
          </p:nvPr>
        </p:nvSpPr>
        <p:spPr/>
        <p:txBody>
          <a:bodyPr/>
          <a:lstStyle/>
          <a:p>
            <a:r>
              <a:rPr lang="de-DE"/>
              <a:t>ESCRIBA Enterprise Document Services (EDS)</a:t>
            </a:r>
          </a:p>
        </p:txBody>
      </p:sp>
    </p:spTree>
    <p:extLst>
      <p:ext uri="{BB962C8B-B14F-4D97-AF65-F5344CB8AC3E}">
        <p14:creationId xmlns:p14="http://schemas.microsoft.com/office/powerpoint/2010/main" val="101205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F70DF-5880-377E-878D-FA4F1AAF18E0}"/>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652C3B59-1EAA-7AFA-65ED-FD15D62691D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rcRect l="18293" t="19055" b="12005"/>
          <a:stretch/>
        </p:blipFill>
        <p:spPr>
          <a:xfrm flipH="1">
            <a:off x="-2" y="0"/>
            <a:ext cx="12192002" cy="6858000"/>
          </a:xfrm>
          <a:prstGeom prst="rect">
            <a:avLst/>
          </a:prstGeom>
        </p:spPr>
      </p:pic>
      <p:pic>
        <p:nvPicPr>
          <p:cNvPr id="7" name="Grafik 6">
            <a:extLst>
              <a:ext uri="{FF2B5EF4-FFF2-40B4-BE49-F238E27FC236}">
                <a16:creationId xmlns:a16="http://schemas.microsoft.com/office/drawing/2014/main" id="{B84A1ED8-B8CF-8AB6-0AC4-8EC363AB6C16}"/>
              </a:ext>
            </a:extLst>
          </p:cNvPr>
          <p:cNvPicPr/>
          <p:nvPr/>
        </p:nvPicPr>
        <p:blipFill>
          <a:blip r:embed="rId5"/>
          <a:stretch>
            <a:fillRect/>
          </a:stretch>
        </p:blipFill>
        <p:spPr>
          <a:xfrm>
            <a:off x="10543561" y="6263558"/>
            <a:ext cx="1648439" cy="612808"/>
          </a:xfrm>
          <a:prstGeom prst="rect">
            <a:avLst/>
          </a:prstGeom>
        </p:spPr>
      </p:pic>
      <p:sp>
        <p:nvSpPr>
          <p:cNvPr id="2" name="Titel 1">
            <a:extLst>
              <a:ext uri="{FF2B5EF4-FFF2-40B4-BE49-F238E27FC236}">
                <a16:creationId xmlns:a16="http://schemas.microsoft.com/office/drawing/2014/main" id="{4F09EA9D-8D44-6557-B797-C35236BB718D}"/>
              </a:ext>
            </a:extLst>
          </p:cNvPr>
          <p:cNvSpPr>
            <a:spLocks noGrp="1"/>
          </p:cNvSpPr>
          <p:nvPr>
            <p:ph type="title"/>
          </p:nvPr>
        </p:nvSpPr>
        <p:spPr/>
        <p:txBody>
          <a:bodyPr/>
          <a:lstStyle/>
          <a:p>
            <a:r>
              <a:rPr lang="en-US" noProof="0"/>
              <a:t>Distinctive Features of ESCRIBA EDS</a:t>
            </a:r>
          </a:p>
        </p:txBody>
      </p:sp>
      <p:sp>
        <p:nvSpPr>
          <p:cNvPr id="5" name="Textfeld 4">
            <a:extLst>
              <a:ext uri="{FF2B5EF4-FFF2-40B4-BE49-F238E27FC236}">
                <a16:creationId xmlns:a16="http://schemas.microsoft.com/office/drawing/2014/main" id="{69929CEF-C0EC-63AB-FD31-464EFCF36BCA}"/>
              </a:ext>
            </a:extLst>
          </p:cNvPr>
          <p:cNvSpPr txBox="1"/>
          <p:nvPr/>
        </p:nvSpPr>
        <p:spPr>
          <a:xfrm>
            <a:off x="227012" y="2120949"/>
            <a:ext cx="8398373" cy="2677656"/>
          </a:xfrm>
          <a:prstGeom prst="rect">
            <a:avLst/>
          </a:prstGeom>
          <a:noFill/>
        </p:spPr>
        <p:txBody>
          <a:bodyPr wrap="square" lIns="91440" tIns="45720" rIns="91440" bIns="45720" rtlCol="0" anchor="t">
            <a:spAutoFit/>
          </a:bodyPr>
          <a:lstStyle/>
          <a:p>
            <a:r>
              <a:rPr lang="en-US" sz="2000" noProof="0">
                <a:latin typeface="Yu Gothic UI Semibold"/>
                <a:ea typeface="Yu Gothic UI Semibold"/>
              </a:rPr>
              <a:t>Document and process related</a:t>
            </a:r>
          </a:p>
          <a:p>
            <a:endParaRPr lang="en-US" sz="1600" noProof="0"/>
          </a:p>
          <a:p>
            <a:pPr marL="285750" indent="-285750">
              <a:buBlip>
                <a:blip r:embed="rId6">
                  <a:extLst>
                    <a:ext uri="{96DAC541-7B7A-43D3-8B79-37D633B846F1}">
                      <asvg:svgBlip xmlns:asvg="http://schemas.microsoft.com/office/drawing/2016/SVG/main" r:embed="rId7"/>
                    </a:ext>
                  </a:extLst>
                </a:blip>
              </a:buBlip>
            </a:pPr>
            <a:r>
              <a:rPr lang="en-US" sz="1600" noProof="0"/>
              <a:t>Creation of </a:t>
            </a:r>
            <a:r>
              <a:rPr lang="en-US" sz="1600" noProof="0">
                <a:latin typeface="Yu Gothic UI Semibold"/>
                <a:ea typeface="Yu Gothic UI Semibold"/>
              </a:rPr>
              <a:t>individual </a:t>
            </a:r>
            <a:r>
              <a:rPr lang="en-US" sz="1600" noProof="0"/>
              <a:t>and </a:t>
            </a:r>
            <a:r>
              <a:rPr lang="en-US" sz="1600" noProof="0">
                <a:latin typeface="Yu Gothic UI Semibold"/>
                <a:ea typeface="Yu Gothic UI Semibold"/>
              </a:rPr>
              <a:t>bulk</a:t>
            </a:r>
            <a:r>
              <a:rPr lang="en-US" sz="1600" noProof="0"/>
              <a:t> documents as well as </a:t>
            </a:r>
            <a:r>
              <a:rPr lang="en-US">
                <a:latin typeface="Yu Gothic UI Semibold"/>
                <a:ea typeface="Yu Gothic UI Semibold"/>
              </a:rPr>
              <a:t>document bundles</a:t>
            </a:r>
          </a:p>
          <a:p>
            <a:pPr marL="285750" indent="-285750">
              <a:buBlip>
                <a:blip r:embed="rId6">
                  <a:extLst>
                    <a:ext uri="{96DAC541-7B7A-43D3-8B79-37D633B846F1}">
                      <asvg:svgBlip xmlns:asvg="http://schemas.microsoft.com/office/drawing/2016/SVG/main" r:embed="rId7"/>
                    </a:ext>
                  </a:extLst>
                </a:blip>
              </a:buBlip>
            </a:pPr>
            <a:r>
              <a:rPr lang="en-US" sz="1600">
                <a:latin typeface="Yu Gothic UI Semibold"/>
                <a:ea typeface="Yu Gothic UI Semibold"/>
              </a:rPr>
              <a:t>Follow-up documents</a:t>
            </a:r>
            <a:r>
              <a:rPr lang="en-US" sz="1600" noProof="0"/>
              <a:t> allow for </a:t>
            </a:r>
            <a:r>
              <a:rPr lang="en-US" sz="1600">
                <a:latin typeface="Yu Gothic UI Semibold"/>
                <a:ea typeface="Yu Gothic UI Semibold"/>
              </a:rPr>
              <a:t>data transfer</a:t>
            </a:r>
            <a:r>
              <a:rPr lang="en-US" sz="1600" noProof="0"/>
              <a:t> from a created document to a </a:t>
            </a:r>
            <a:br>
              <a:rPr lang="en-US" sz="1600" noProof="0"/>
            </a:br>
            <a:r>
              <a:rPr lang="en-US" sz="1600" noProof="0"/>
              <a:t>new one and make complex process chains mappable</a:t>
            </a:r>
            <a:endParaRPr lang="en-US" sz="1600" noProof="0">
              <a:ea typeface="Yu Gothic UI Semilight"/>
            </a:endParaRPr>
          </a:p>
          <a:p>
            <a:pPr marL="285750" indent="-285750">
              <a:buBlip>
                <a:blip r:embed="rId6">
                  <a:extLst>
                    <a:ext uri="{96DAC541-7B7A-43D3-8B79-37D633B846F1}">
                      <asvg:svgBlip xmlns:asvg="http://schemas.microsoft.com/office/drawing/2016/SVG/main" r:embed="rId7"/>
                    </a:ext>
                  </a:extLst>
                </a:blip>
              </a:buBlip>
            </a:pPr>
            <a:r>
              <a:rPr lang="en-US" sz="1600" noProof="0"/>
              <a:t>With </a:t>
            </a:r>
            <a:r>
              <a:rPr lang="en-US" sz="1600" noProof="0">
                <a:latin typeface="Yu Gothic UI Semibold"/>
                <a:ea typeface="Yu Gothic UI Semibold"/>
              </a:rPr>
              <a:t>variants</a:t>
            </a:r>
            <a:r>
              <a:rPr lang="en-US" sz="1600" noProof="0"/>
              <a:t>, the dialog entries remain as default values, while the text </a:t>
            </a:r>
            <a:br>
              <a:rPr lang="en-US" sz="1600" noProof="0"/>
            </a:br>
            <a:r>
              <a:rPr lang="en-US" sz="1600" noProof="0"/>
              <a:t>entries are reset</a:t>
            </a:r>
            <a:endParaRPr lang="en-US" sz="1600" noProof="0">
              <a:ea typeface="Yu Gothic UI Semilight"/>
            </a:endParaRPr>
          </a:p>
          <a:p>
            <a:pPr marL="285750" indent="-285750">
              <a:buBlip>
                <a:blip r:embed="rId6">
                  <a:extLst>
                    <a:ext uri="{96DAC541-7B7A-43D3-8B79-37D633B846F1}">
                      <asvg:svgBlip xmlns:asvg="http://schemas.microsoft.com/office/drawing/2016/SVG/main" r:embed="rId7"/>
                    </a:ext>
                  </a:extLst>
                </a:blip>
              </a:buBlip>
            </a:pPr>
            <a:r>
              <a:rPr lang="en-US" sz="1600" noProof="0"/>
              <a:t>Supporting </a:t>
            </a:r>
            <a:r>
              <a:rPr lang="en-US" sz="1600">
                <a:latin typeface="Yu Gothic UI Semibold"/>
                <a:ea typeface="Yu Gothic UI Semibold"/>
              </a:rPr>
              <a:t>&gt;</a:t>
            </a:r>
            <a:r>
              <a:rPr lang="en-US" sz="1600" noProof="0">
                <a:latin typeface="Yu Gothic UI Semibold"/>
                <a:ea typeface="Yu Gothic UI Semibold"/>
              </a:rPr>
              <a:t>25 interface languages</a:t>
            </a:r>
            <a:r>
              <a:rPr lang="en-US" sz="1600" noProof="0"/>
              <a:t> and up to </a:t>
            </a:r>
            <a:r>
              <a:rPr lang="en-US" sz="1600" noProof="0">
                <a:latin typeface="Yu Gothic UI Semibold"/>
                <a:ea typeface="Yu Gothic UI Semibold"/>
              </a:rPr>
              <a:t>50 document languages</a:t>
            </a:r>
            <a:r>
              <a:rPr lang="en-US" sz="1600" noProof="0"/>
              <a:t> </a:t>
            </a:r>
            <a:br>
              <a:rPr lang="en-US" sz="1600" noProof="0"/>
            </a:br>
            <a:r>
              <a:rPr lang="en-US" sz="1600" noProof="0"/>
              <a:t>(mix and match) including rule-based language control for </a:t>
            </a:r>
            <a:br>
              <a:rPr lang="en-US" sz="1600" noProof="0"/>
            </a:br>
            <a:r>
              <a:rPr lang="en-US" sz="1600" noProof="0"/>
              <a:t>automated switching</a:t>
            </a:r>
            <a:endParaRPr lang="en-US" sz="1600" noProof="0">
              <a:ea typeface="Yu Gothic UI Semilight"/>
            </a:endParaRPr>
          </a:p>
        </p:txBody>
      </p:sp>
      <p:sp>
        <p:nvSpPr>
          <p:cNvPr id="3" name="Fußzeilenplatzhalter 2">
            <a:extLst>
              <a:ext uri="{FF2B5EF4-FFF2-40B4-BE49-F238E27FC236}">
                <a16:creationId xmlns:a16="http://schemas.microsoft.com/office/drawing/2014/main" id="{CB4DDDD0-2412-EBC9-F5E3-BB37148B9ECC}"/>
              </a:ext>
            </a:extLst>
          </p:cNvPr>
          <p:cNvSpPr>
            <a:spLocks noGrp="1"/>
          </p:cNvSpPr>
          <p:nvPr>
            <p:ph type="ftr" sz="quarter" idx="3"/>
          </p:nvPr>
        </p:nvSpPr>
        <p:spPr/>
        <p:txBody>
          <a:bodyPr/>
          <a:lstStyle/>
          <a:p>
            <a:r>
              <a:rPr lang="de-DE"/>
              <a:t>ESCRIBA Enterprise Document Services (EDS)</a:t>
            </a:r>
          </a:p>
        </p:txBody>
      </p:sp>
    </p:spTree>
    <p:extLst>
      <p:ext uri="{BB962C8B-B14F-4D97-AF65-F5344CB8AC3E}">
        <p14:creationId xmlns:p14="http://schemas.microsoft.com/office/powerpoint/2010/main" val="2379587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5D26350-9BE2-BB03-3D91-E8F9AD7ED6D1}"/>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7406D8E9-B565-66A5-27C4-0829E4D18D72}"/>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11200"/>
                    </a14:imgEffect>
                  </a14:imgLayer>
                </a14:imgProps>
              </a:ext>
            </a:extLst>
          </a:blip>
          <a:srcRect t="34850" b="22962"/>
          <a:stretch/>
        </p:blipFill>
        <p:spPr>
          <a:xfrm>
            <a:off x="0" y="0"/>
            <a:ext cx="12227068" cy="6858000"/>
          </a:xfrm>
          <a:prstGeom prst="rect">
            <a:avLst/>
          </a:prstGeom>
        </p:spPr>
      </p:pic>
      <p:sp>
        <p:nvSpPr>
          <p:cNvPr id="4" name="Titel 3">
            <a:extLst>
              <a:ext uri="{FF2B5EF4-FFF2-40B4-BE49-F238E27FC236}">
                <a16:creationId xmlns:a16="http://schemas.microsoft.com/office/drawing/2014/main" id="{40096BF4-1A3B-4C51-AF5F-704DCA4C9AF6}"/>
              </a:ext>
            </a:extLst>
          </p:cNvPr>
          <p:cNvSpPr>
            <a:spLocks noGrp="1"/>
          </p:cNvSpPr>
          <p:nvPr>
            <p:ph type="title"/>
          </p:nvPr>
        </p:nvSpPr>
        <p:spPr/>
        <p:txBody>
          <a:bodyPr/>
          <a:lstStyle/>
          <a:p>
            <a:r>
              <a:rPr lang="en-US" noProof="0"/>
              <a:t>Advantages at a glance</a:t>
            </a:r>
          </a:p>
        </p:txBody>
      </p:sp>
      <p:sp>
        <p:nvSpPr>
          <p:cNvPr id="5" name="Textplatzhalter 4">
            <a:extLst>
              <a:ext uri="{FF2B5EF4-FFF2-40B4-BE49-F238E27FC236}">
                <a16:creationId xmlns:a16="http://schemas.microsoft.com/office/drawing/2014/main" id="{37661D7E-0DEC-2192-6977-93FAF27A7DDB}"/>
              </a:ext>
            </a:extLst>
          </p:cNvPr>
          <p:cNvSpPr>
            <a:spLocks noGrp="1"/>
          </p:cNvSpPr>
          <p:nvPr>
            <p:ph type="body" sz="quarter" idx="13"/>
          </p:nvPr>
        </p:nvSpPr>
        <p:spPr>
          <a:xfrm>
            <a:off x="227013" y="733425"/>
            <a:ext cx="11737975" cy="360099"/>
          </a:xfrm>
        </p:spPr>
        <p:txBody>
          <a:bodyPr/>
          <a:lstStyle/>
          <a:p>
            <a:endParaRPr lang="en-US" noProof="0"/>
          </a:p>
        </p:txBody>
      </p:sp>
      <p:sp>
        <p:nvSpPr>
          <p:cNvPr id="7" name="Rechteck 6">
            <a:extLst>
              <a:ext uri="{FF2B5EF4-FFF2-40B4-BE49-F238E27FC236}">
                <a16:creationId xmlns:a16="http://schemas.microsoft.com/office/drawing/2014/main" id="{0F87F238-EF3C-4D72-B152-4936A45991E3}"/>
              </a:ext>
            </a:extLst>
          </p:cNvPr>
          <p:cNvSpPr/>
          <p:nvPr/>
        </p:nvSpPr>
        <p:spPr>
          <a:xfrm>
            <a:off x="227012" y="2254319"/>
            <a:ext cx="10223535" cy="2821285"/>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79191" indent="-380990">
              <a:spcBef>
                <a:spcPts val="800"/>
              </a:spcBef>
              <a:buFont typeface="Wingdings" panose="05000000000000000000" pitchFamily="2" charset="2"/>
              <a:buChar char="ü"/>
            </a:pPr>
            <a:r>
              <a:rPr lang="en-US" sz="2400" noProof="0">
                <a:solidFill>
                  <a:schemeClr val="tx1">
                    <a:lumMod val="75000"/>
                    <a:lumOff val="25000"/>
                  </a:schemeClr>
                </a:solidFill>
                <a:latin typeface="Yu Gothic UI Semibold" panose="020B0700000000000000" pitchFamily="34" charset="-128"/>
                <a:ea typeface="Yu Gothic UI Semibold" panose="020B0700000000000000" pitchFamily="34" charset="-128"/>
              </a:rPr>
              <a:t>Documents are always up to date and compliant</a:t>
            </a:r>
          </a:p>
          <a:p>
            <a:pPr marL="379191" indent="-380990">
              <a:spcBef>
                <a:spcPts val="800"/>
              </a:spcBef>
              <a:buFont typeface="Wingdings" panose="05000000000000000000" pitchFamily="2" charset="2"/>
              <a:buChar char="ü"/>
            </a:pPr>
            <a:r>
              <a:rPr lang="en-US" sz="2400" noProof="0">
                <a:solidFill>
                  <a:schemeClr val="tx1">
                    <a:lumMod val="75000"/>
                    <a:lumOff val="25000"/>
                  </a:schemeClr>
                </a:solidFill>
                <a:latin typeface="Yu Gothic UI Semibold" panose="020B0700000000000000" pitchFamily="34" charset="-128"/>
                <a:ea typeface="Yu Gothic UI Semibold" panose="020B0700000000000000" pitchFamily="34" charset="-128"/>
              </a:rPr>
              <a:t>Granular access rules</a:t>
            </a:r>
          </a:p>
          <a:p>
            <a:pPr marL="379191" indent="-380990">
              <a:spcBef>
                <a:spcPts val="800"/>
              </a:spcBef>
              <a:buFont typeface="Wingdings" panose="05000000000000000000" pitchFamily="2" charset="2"/>
              <a:buChar char="ü"/>
            </a:pPr>
            <a:r>
              <a:rPr lang="en-US" sz="2400" noProof="0">
                <a:solidFill>
                  <a:schemeClr val="tx1">
                    <a:lumMod val="75000"/>
                    <a:lumOff val="25000"/>
                  </a:schemeClr>
                </a:solidFill>
                <a:latin typeface="Yu Gothic UI Semibold" panose="020B0700000000000000" pitchFamily="34" charset="-128"/>
                <a:ea typeface="Yu Gothic UI Semibold" panose="020B0700000000000000" pitchFamily="34" charset="-128"/>
              </a:rPr>
              <a:t>Reduced number of templates and maintenance effort</a:t>
            </a:r>
          </a:p>
          <a:p>
            <a:pPr marL="379191" indent="-380990">
              <a:spcBef>
                <a:spcPts val="800"/>
              </a:spcBef>
              <a:buFont typeface="Wingdings" panose="05000000000000000000" pitchFamily="2" charset="2"/>
              <a:buChar char="ü"/>
            </a:pPr>
            <a:r>
              <a:rPr lang="en-US" sz="2400" noProof="0">
                <a:solidFill>
                  <a:schemeClr val="tx1">
                    <a:lumMod val="75000"/>
                    <a:lumOff val="25000"/>
                  </a:schemeClr>
                </a:solidFill>
                <a:latin typeface="Yu Gothic UI Semibold" panose="020B0700000000000000" pitchFamily="34" charset="-128"/>
                <a:ea typeface="Yu Gothic UI Semibold" panose="020B0700000000000000" pitchFamily="34" charset="-128"/>
              </a:rPr>
              <a:t>Seamless integration into existing IT landscape</a:t>
            </a:r>
          </a:p>
          <a:p>
            <a:pPr marL="379191" indent="-380990">
              <a:spcBef>
                <a:spcPts val="800"/>
              </a:spcBef>
              <a:buFont typeface="Wingdings" panose="05000000000000000000" pitchFamily="2" charset="2"/>
              <a:buChar char="ü"/>
            </a:pPr>
            <a:r>
              <a:rPr lang="en-US" sz="2400" noProof="0">
                <a:solidFill>
                  <a:schemeClr val="tx1">
                    <a:lumMod val="75000"/>
                    <a:lumOff val="25000"/>
                  </a:schemeClr>
                </a:solidFill>
                <a:latin typeface="Yu Gothic UI Semibold" panose="020B0700000000000000" pitchFamily="34" charset="-128"/>
                <a:ea typeface="Yu Gothic UI Semibold" panose="020B0700000000000000" pitchFamily="34" charset="-128"/>
              </a:rPr>
              <a:t>Automated, streamlined processes</a:t>
            </a:r>
          </a:p>
          <a:p>
            <a:pPr marL="379191" indent="-380990">
              <a:spcBef>
                <a:spcPts val="800"/>
              </a:spcBef>
              <a:buFont typeface="Wingdings" panose="05000000000000000000" pitchFamily="2" charset="2"/>
              <a:buChar char="ü"/>
            </a:pPr>
            <a:r>
              <a:rPr lang="en-US" sz="2400" noProof="0">
                <a:solidFill>
                  <a:schemeClr val="tx1">
                    <a:lumMod val="75000"/>
                    <a:lumOff val="25000"/>
                  </a:schemeClr>
                </a:solidFill>
                <a:latin typeface="Yu Gothic UI Semibold" panose="020B0700000000000000" pitchFamily="34" charset="-128"/>
                <a:ea typeface="Yu Gothic UI Semibold" panose="020B0700000000000000" pitchFamily="34" charset="-128"/>
              </a:rPr>
              <a:t>Time and cost savings</a:t>
            </a:r>
          </a:p>
        </p:txBody>
      </p:sp>
      <p:pic>
        <p:nvPicPr>
          <p:cNvPr id="12" name="Grafik 11">
            <a:extLst>
              <a:ext uri="{FF2B5EF4-FFF2-40B4-BE49-F238E27FC236}">
                <a16:creationId xmlns:a16="http://schemas.microsoft.com/office/drawing/2014/main" id="{821DBE1D-0B41-9CE2-5E36-006AED921F7C}"/>
              </a:ext>
            </a:extLst>
          </p:cNvPr>
          <p:cNvPicPr>
            <a:picLocks noChangeAspect="1"/>
          </p:cNvPicPr>
          <p:nvPr/>
        </p:nvPicPr>
        <p:blipFill>
          <a:blip r:embed="rId5"/>
          <a:stretch>
            <a:fillRect/>
          </a:stretch>
        </p:blipFill>
        <p:spPr>
          <a:xfrm>
            <a:off x="10543561" y="6269052"/>
            <a:ext cx="1648439" cy="612000"/>
          </a:xfrm>
          <a:prstGeom prst="rect">
            <a:avLst/>
          </a:prstGeom>
        </p:spPr>
      </p:pic>
      <p:sp>
        <p:nvSpPr>
          <p:cNvPr id="2" name="Fußzeilenplatzhalter 1">
            <a:extLst>
              <a:ext uri="{FF2B5EF4-FFF2-40B4-BE49-F238E27FC236}">
                <a16:creationId xmlns:a16="http://schemas.microsoft.com/office/drawing/2014/main" id="{A239D864-ECE8-9A65-C334-8DE36B632039}"/>
              </a:ext>
            </a:extLst>
          </p:cNvPr>
          <p:cNvSpPr>
            <a:spLocks noGrp="1"/>
          </p:cNvSpPr>
          <p:nvPr>
            <p:ph type="ftr" sz="quarter" idx="10"/>
          </p:nvPr>
        </p:nvSpPr>
        <p:spPr/>
        <p:txBody>
          <a:bodyPr/>
          <a:lstStyle/>
          <a:p>
            <a:r>
              <a:rPr lang="de-DE"/>
              <a:t>ESCRIBA Enterprise Document Services (EDS)</a:t>
            </a:r>
          </a:p>
        </p:txBody>
      </p:sp>
    </p:spTree>
    <p:extLst>
      <p:ext uri="{BB962C8B-B14F-4D97-AF65-F5344CB8AC3E}">
        <p14:creationId xmlns:p14="http://schemas.microsoft.com/office/powerpoint/2010/main" val="3341392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91A2B-0451-74EF-0F3D-CB4CB8258E6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3C7BD206-6DE3-7670-6D17-398BAF5A8755}"/>
              </a:ext>
            </a:extLst>
          </p:cNvPr>
          <p:cNvSpPr>
            <a:spLocks noGrp="1"/>
          </p:cNvSpPr>
          <p:nvPr>
            <p:ph type="title"/>
          </p:nvPr>
        </p:nvSpPr>
        <p:spPr/>
        <p:txBody>
          <a:bodyPr/>
          <a:lstStyle/>
          <a:p>
            <a:r>
              <a:rPr lang="en-US"/>
              <a:t>What Can (Generative) AI Do for Document Creation?</a:t>
            </a:r>
            <a:endParaRPr lang="en-US" noProof="0"/>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2693EF02-A447-CE84-0B8A-4598588649ED}"/>
                  </a:ext>
                </a:extLst>
              </p14:cNvPr>
              <p14:cNvContentPartPr/>
              <p14:nvPr/>
            </p14:nvContentPartPr>
            <p14:xfrm>
              <a:off x="-2170419" y="2551739"/>
              <a:ext cx="24120" cy="13680"/>
            </p14:xfrm>
          </p:contentPart>
        </mc:Choice>
        <mc:Fallback xmlns="">
          <p:pic>
            <p:nvPicPr>
              <p:cNvPr id="16" name="Freihand 15">
                <a:extLst>
                  <a:ext uri="{FF2B5EF4-FFF2-40B4-BE49-F238E27FC236}">
                    <a16:creationId xmlns:a16="http://schemas.microsoft.com/office/drawing/2014/main" id="{2693EF02-A447-CE84-0B8A-4598588649ED}"/>
                  </a:ext>
                </a:extLst>
              </p:cNvPr>
              <p:cNvPicPr/>
              <p:nvPr/>
            </p:nvPicPr>
            <p:blipFill>
              <a:blip r:embed="rId4"/>
              <a:stretch>
                <a:fillRect/>
              </a:stretch>
            </p:blipFill>
            <p:spPr>
              <a:xfrm>
                <a:off x="-2188692" y="2533253"/>
                <a:ext cx="60300" cy="50283"/>
              </a:xfrm>
              <a:prstGeom prst="rect">
                <a:avLst/>
              </a:prstGeom>
            </p:spPr>
          </p:pic>
        </mc:Fallback>
      </mc:AlternateContent>
      <p:pic>
        <p:nvPicPr>
          <p:cNvPr id="18" name="Grafik 17">
            <a:extLst>
              <a:ext uri="{FF2B5EF4-FFF2-40B4-BE49-F238E27FC236}">
                <a16:creationId xmlns:a16="http://schemas.microsoft.com/office/drawing/2014/main" id="{CE41EE98-305D-7113-C232-993513628D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6038" y="3350756"/>
            <a:ext cx="604845" cy="665329"/>
          </a:xfrm>
          <a:prstGeom prst="rect">
            <a:avLst/>
          </a:prstGeom>
        </p:spPr>
      </p:pic>
      <p:pic>
        <p:nvPicPr>
          <p:cNvPr id="25" name="Grafik 24">
            <a:extLst>
              <a:ext uri="{FF2B5EF4-FFF2-40B4-BE49-F238E27FC236}">
                <a16:creationId xmlns:a16="http://schemas.microsoft.com/office/drawing/2014/main" id="{F0F5481B-40F5-8383-AFD1-816F4A10C976}"/>
              </a:ext>
            </a:extLst>
          </p:cNvPr>
          <p:cNvPicPr>
            <a:picLocks noChangeAspect="1"/>
          </p:cNvPicPr>
          <p:nvPr/>
        </p:nvPicPr>
        <p:blipFill>
          <a:blip r:embed="rId7"/>
          <a:stretch>
            <a:fillRect/>
          </a:stretch>
        </p:blipFill>
        <p:spPr>
          <a:xfrm>
            <a:off x="10543561" y="6269052"/>
            <a:ext cx="1648439" cy="612000"/>
          </a:xfrm>
          <a:prstGeom prst="rect">
            <a:avLst/>
          </a:prstGeom>
        </p:spPr>
      </p:pic>
      <p:sp>
        <p:nvSpPr>
          <p:cNvPr id="12" name="Textfeld 11">
            <a:extLst>
              <a:ext uri="{FF2B5EF4-FFF2-40B4-BE49-F238E27FC236}">
                <a16:creationId xmlns:a16="http://schemas.microsoft.com/office/drawing/2014/main" id="{67BC6674-6070-8DAC-9634-C786F143E3FA}"/>
              </a:ext>
            </a:extLst>
          </p:cNvPr>
          <p:cNvSpPr txBox="1"/>
          <p:nvPr/>
        </p:nvSpPr>
        <p:spPr>
          <a:xfrm>
            <a:off x="1178990" y="922518"/>
            <a:ext cx="6154999" cy="2123174"/>
          </a:xfrm>
          <a:prstGeom prst="rect">
            <a:avLst/>
          </a:prstGeom>
          <a:solidFill>
            <a:schemeClr val="accent1"/>
          </a:solidFill>
        </p:spPr>
        <p:txBody>
          <a:bodyPr wrap="square" lIns="216000" tIns="216000" rIns="216000" bIns="576000" rtlCol="0">
            <a:spAutoFit/>
          </a:bodyPr>
          <a:lstStyle/>
          <a:p>
            <a:pPr>
              <a:spcAft>
                <a:spcPts val="1200"/>
              </a:spcAft>
              <a:buNone/>
            </a:pPr>
            <a:r>
              <a:rPr lang="en-US" sz="1800">
                <a:latin typeface="Yu Gothic UI Semibold" panose="020B0700000000000000" pitchFamily="34" charset="-128"/>
                <a:ea typeface="Yu Gothic UI Semibold" panose="020B0700000000000000" pitchFamily="34" charset="-128"/>
              </a:rPr>
              <a:t>Basic Capabilities</a:t>
            </a:r>
          </a:p>
          <a:p>
            <a:pPr indent="-285750">
              <a:spcAft>
                <a:spcPts val="600"/>
              </a:spcAft>
              <a:buBlip>
                <a:blip r:embed="rId8">
                  <a:extLst>
                    <a:ext uri="{96DAC541-7B7A-43D3-8B79-37D633B846F1}">
                      <asvg:svgBlip xmlns:asvg="http://schemas.microsoft.com/office/drawing/2016/SVG/main" r:embed="rId9"/>
                    </a:ext>
                  </a:extLst>
                </a:blip>
              </a:buBlip>
            </a:pPr>
            <a:r>
              <a:rPr lang="en-US" sz="1600"/>
              <a:t>Generates and formats text into documents.</a:t>
            </a:r>
          </a:p>
          <a:p>
            <a:pPr indent="-285750">
              <a:spcAft>
                <a:spcPts val="600"/>
              </a:spcAft>
              <a:buBlip>
                <a:blip r:embed="rId8">
                  <a:extLst>
                    <a:ext uri="{96DAC541-7B7A-43D3-8B79-37D633B846F1}">
                      <asvg:svgBlip xmlns:asvg="http://schemas.microsoft.com/office/drawing/2016/SVG/main" r:embed="rId9"/>
                    </a:ext>
                  </a:extLst>
                </a:blip>
              </a:buBlip>
            </a:pPr>
            <a:r>
              <a:rPr lang="en-US" sz="1600"/>
              <a:t>Limited formatting and rendering capabilities.</a:t>
            </a:r>
          </a:p>
          <a:p>
            <a:pPr indent="-285750">
              <a:spcAft>
                <a:spcPts val="600"/>
              </a:spcAft>
              <a:buBlip>
                <a:blip r:embed="rId8">
                  <a:extLst>
                    <a:ext uri="{96DAC541-7B7A-43D3-8B79-37D633B846F1}">
                      <asvg:svgBlip xmlns:asvg="http://schemas.microsoft.com/office/drawing/2016/SVG/main" r:embed="rId9"/>
                    </a:ext>
                  </a:extLst>
                </a:blip>
              </a:buBlip>
            </a:pPr>
            <a:r>
              <a:rPr lang="en-US" sz="1600"/>
              <a:t>Export possible into target systems (e.g., JSON format).</a:t>
            </a:r>
            <a:endParaRPr lang="de-DE" sz="1600"/>
          </a:p>
        </p:txBody>
      </p:sp>
      <p:sp>
        <p:nvSpPr>
          <p:cNvPr id="2" name="Textfeld 1">
            <a:extLst>
              <a:ext uri="{FF2B5EF4-FFF2-40B4-BE49-F238E27FC236}">
                <a16:creationId xmlns:a16="http://schemas.microsoft.com/office/drawing/2014/main" id="{7D7A4B10-51A4-766C-A966-6F13CE748555}"/>
              </a:ext>
            </a:extLst>
          </p:cNvPr>
          <p:cNvSpPr txBox="1"/>
          <p:nvPr/>
        </p:nvSpPr>
        <p:spPr>
          <a:xfrm>
            <a:off x="2689207" y="2624247"/>
            <a:ext cx="7347478" cy="3844057"/>
          </a:xfrm>
          <a:prstGeom prst="rect">
            <a:avLst/>
          </a:prstGeom>
          <a:solidFill>
            <a:srgbClr val="53AEA8"/>
          </a:solidFill>
          <a:ln w="76200">
            <a:solidFill>
              <a:schemeClr val="bg1"/>
            </a:solidFill>
          </a:ln>
        </p:spPr>
        <p:txBody>
          <a:bodyPr wrap="square" lIns="360000" tIns="251999" rIns="360000" bIns="360000" rtlCol="0">
            <a:spAutoFit/>
          </a:bodyPr>
          <a:lstStyle/>
          <a:p>
            <a:pPr>
              <a:spcAft>
                <a:spcPts val="1200"/>
              </a:spcAft>
              <a:buNone/>
            </a:pPr>
            <a:r>
              <a:rPr lang="en-US" sz="1800">
                <a:solidFill>
                  <a:schemeClr val="bg1"/>
                </a:solidFill>
                <a:latin typeface="Yu Gothic UI Semibold" panose="020B0700000000000000" pitchFamily="34" charset="-128"/>
                <a:ea typeface="Yu Gothic UI Semibold" panose="020B0700000000000000" pitchFamily="34" charset="-128"/>
              </a:rPr>
              <a:t>Key Requirements for High-Quality Output</a:t>
            </a:r>
          </a:p>
          <a:p>
            <a:pPr indent="-285750">
              <a:spcAft>
                <a:spcPts val="600"/>
              </a:spcAft>
              <a:buBlip>
                <a:blip r:embed="rId8">
                  <a:extLst>
                    <a:ext uri="{96DAC541-7B7A-43D3-8B79-37D633B846F1}">
                      <asvg:svgBlip xmlns:asvg="http://schemas.microsoft.com/office/drawing/2016/SVG/main" r:embed="rId9"/>
                    </a:ext>
                  </a:extLst>
                </a:blip>
              </a:buBlip>
            </a:pPr>
            <a:r>
              <a:rPr lang="en-US" sz="1600">
                <a:solidFill>
                  <a:schemeClr val="bg1"/>
                </a:solidFill>
              </a:rPr>
              <a:t>Excellent prompt engineering &amp; prompt management</a:t>
            </a:r>
          </a:p>
          <a:p>
            <a:pPr indent="-285750">
              <a:spcAft>
                <a:spcPts val="600"/>
              </a:spcAft>
              <a:buBlip>
                <a:blip r:embed="rId8">
                  <a:extLst>
                    <a:ext uri="{96DAC541-7B7A-43D3-8B79-37D633B846F1}">
                      <asvg:svgBlip xmlns:asvg="http://schemas.microsoft.com/office/drawing/2016/SVG/main" r:embed="rId9"/>
                    </a:ext>
                  </a:extLst>
                </a:blip>
              </a:buBlip>
            </a:pPr>
            <a:r>
              <a:rPr lang="en-US" sz="1600">
                <a:solidFill>
                  <a:schemeClr val="bg1"/>
                </a:solidFill>
              </a:rPr>
              <a:t>Data handling + backend system access (e.g., SAP fields)</a:t>
            </a:r>
          </a:p>
          <a:p>
            <a:pPr indent="-285750">
              <a:spcAft>
                <a:spcPts val="600"/>
              </a:spcAft>
              <a:buBlip>
                <a:blip r:embed="rId8">
                  <a:extLst>
                    <a:ext uri="{96DAC541-7B7A-43D3-8B79-37D633B846F1}">
                      <asvg:svgBlip xmlns:asvg="http://schemas.microsoft.com/office/drawing/2016/SVG/main" r:embed="rId9"/>
                    </a:ext>
                  </a:extLst>
                </a:blip>
              </a:buBlip>
            </a:pPr>
            <a:r>
              <a:rPr lang="en-US" sz="1600">
                <a:solidFill>
                  <a:schemeClr val="bg1"/>
                </a:solidFill>
              </a:rPr>
              <a:t>Strong rights management</a:t>
            </a:r>
          </a:p>
          <a:p>
            <a:pPr indent="-285750">
              <a:spcAft>
                <a:spcPts val="600"/>
              </a:spcAft>
              <a:buBlip>
                <a:blip r:embed="rId8">
                  <a:extLst>
                    <a:ext uri="{96DAC541-7B7A-43D3-8B79-37D633B846F1}">
                      <asvg:svgBlip xmlns:asvg="http://schemas.microsoft.com/office/drawing/2016/SVG/main" r:embed="rId9"/>
                    </a:ext>
                  </a:extLst>
                </a:blip>
              </a:buBlip>
            </a:pPr>
            <a:r>
              <a:rPr lang="en-US" sz="1600">
                <a:solidFill>
                  <a:schemeClr val="bg1"/>
                </a:solidFill>
              </a:rPr>
              <a:t>Use of Retrieval Augmented Generation (RAG) for company content</a:t>
            </a:r>
          </a:p>
          <a:p>
            <a:pPr indent="-285750">
              <a:spcAft>
                <a:spcPts val="600"/>
              </a:spcAft>
              <a:buBlip>
                <a:blip r:embed="rId8">
                  <a:extLst>
                    <a:ext uri="{96DAC541-7B7A-43D3-8B79-37D633B846F1}">
                      <asvg:svgBlip xmlns:asvg="http://schemas.microsoft.com/office/drawing/2016/SVG/main" r:embed="rId9"/>
                    </a:ext>
                  </a:extLst>
                </a:blip>
              </a:buBlip>
            </a:pPr>
            <a:r>
              <a:rPr lang="en-US" sz="1600">
                <a:solidFill>
                  <a:schemeClr val="bg1"/>
                </a:solidFill>
              </a:rPr>
              <a:t>Calculation tools and formatting languages for styling</a:t>
            </a:r>
          </a:p>
          <a:p>
            <a:pPr indent="-285750">
              <a:spcAft>
                <a:spcPts val="600"/>
              </a:spcAft>
              <a:buBlip>
                <a:blip r:embed="rId8">
                  <a:extLst>
                    <a:ext uri="{96DAC541-7B7A-43D3-8B79-37D633B846F1}">
                      <asvg:svgBlip xmlns:asvg="http://schemas.microsoft.com/office/drawing/2016/SVG/main" r:embed="rId9"/>
                    </a:ext>
                  </a:extLst>
                </a:blip>
              </a:buBlip>
            </a:pPr>
            <a:r>
              <a:rPr lang="en-US" sz="1600">
                <a:solidFill>
                  <a:schemeClr val="bg1"/>
                </a:solidFill>
              </a:rPr>
              <a:t>Dialog validation for user inputs</a:t>
            </a:r>
          </a:p>
          <a:p>
            <a:pPr indent="-285750">
              <a:spcAft>
                <a:spcPts val="600"/>
              </a:spcAft>
              <a:buBlip>
                <a:blip r:embed="rId8">
                  <a:extLst>
                    <a:ext uri="{96DAC541-7B7A-43D3-8B79-37D633B846F1}">
                      <asvg:svgBlip xmlns:asvg="http://schemas.microsoft.com/office/drawing/2016/SVG/main" r:embed="rId9"/>
                    </a:ext>
                  </a:extLst>
                </a:blip>
              </a:buBlip>
            </a:pPr>
            <a:r>
              <a:rPr lang="en-US" sz="1600">
                <a:solidFill>
                  <a:schemeClr val="bg1"/>
                </a:solidFill>
              </a:rPr>
              <a:t>Integration server for workflows &amp; interoperability</a:t>
            </a:r>
          </a:p>
          <a:p>
            <a:pPr indent="-285750">
              <a:spcAft>
                <a:spcPts val="600"/>
              </a:spcAft>
              <a:buBlip>
                <a:blip r:embed="rId8">
                  <a:extLst>
                    <a:ext uri="{96DAC541-7B7A-43D3-8B79-37D633B846F1}">
                      <asvg:svgBlip xmlns:asvg="http://schemas.microsoft.com/office/drawing/2016/SVG/main" r:embed="rId9"/>
                    </a:ext>
                  </a:extLst>
                </a:blip>
              </a:buBlip>
            </a:pPr>
            <a:r>
              <a:rPr lang="en-US" sz="1600">
                <a:solidFill>
                  <a:schemeClr val="bg1"/>
                </a:solidFill>
              </a:rPr>
              <a:t>Management of dynamic/static attachments and bundles</a:t>
            </a:r>
          </a:p>
          <a:p>
            <a:pPr indent="-285750">
              <a:spcAft>
                <a:spcPts val="600"/>
              </a:spcAft>
              <a:buBlip>
                <a:blip r:embed="rId8">
                  <a:extLst>
                    <a:ext uri="{96DAC541-7B7A-43D3-8B79-37D633B846F1}">
                      <asvg:svgBlip xmlns:asvg="http://schemas.microsoft.com/office/drawing/2016/SVG/main" r:embed="rId9"/>
                    </a:ext>
                  </a:extLst>
                </a:blip>
              </a:buBlip>
            </a:pPr>
            <a:r>
              <a:rPr lang="en-US" sz="1600">
                <a:solidFill>
                  <a:schemeClr val="bg1"/>
                </a:solidFill>
              </a:rPr>
              <a:t>High performance for volume document generation</a:t>
            </a:r>
          </a:p>
        </p:txBody>
      </p:sp>
      <p:sp>
        <p:nvSpPr>
          <p:cNvPr id="3" name="Textfeld 2">
            <a:extLst>
              <a:ext uri="{FF2B5EF4-FFF2-40B4-BE49-F238E27FC236}">
                <a16:creationId xmlns:a16="http://schemas.microsoft.com/office/drawing/2014/main" id="{A13BD52E-63D5-44C7-8206-87A7B6E0EF76}"/>
              </a:ext>
            </a:extLst>
          </p:cNvPr>
          <p:cNvSpPr txBox="1"/>
          <p:nvPr/>
        </p:nvSpPr>
        <p:spPr>
          <a:xfrm>
            <a:off x="7047978" y="1414403"/>
            <a:ext cx="4597463" cy="1359548"/>
          </a:xfrm>
          <a:prstGeom prst="rect">
            <a:avLst/>
          </a:prstGeom>
          <a:solidFill>
            <a:schemeClr val="accent4"/>
          </a:solidFill>
          <a:ln w="85725">
            <a:solidFill>
              <a:schemeClr val="bg1"/>
            </a:solidFill>
          </a:ln>
        </p:spPr>
        <p:txBody>
          <a:bodyPr wrap="square" lIns="216000" tIns="216000" rIns="216000" bIns="216000" rtlCol="0">
            <a:spAutoFit/>
          </a:bodyPr>
          <a:lstStyle/>
          <a:p>
            <a:pPr algn="ctr">
              <a:spcAft>
                <a:spcPts val="1200"/>
              </a:spcAft>
              <a:buNone/>
            </a:pPr>
            <a:r>
              <a:rPr lang="en-US" sz="1800" dirty="0">
                <a:solidFill>
                  <a:schemeClr val="accent2"/>
                </a:solidFill>
                <a:latin typeface="Yu Gothic UI Semibold" panose="020B0700000000000000" pitchFamily="34" charset="-128"/>
                <a:ea typeface="Yu Gothic UI Semibold" panose="020B0700000000000000" pitchFamily="34" charset="-128"/>
              </a:rPr>
              <a:t>Important</a:t>
            </a:r>
          </a:p>
          <a:p>
            <a:pPr algn="ctr">
              <a:spcAft>
                <a:spcPts val="1200"/>
              </a:spcAft>
            </a:pPr>
            <a:r>
              <a:rPr lang="en-US" sz="1600">
                <a:solidFill>
                  <a:schemeClr val="accent2"/>
                </a:solidFill>
              </a:rPr>
              <a:t>Always validate AI outputs – </a:t>
            </a:r>
            <a:br>
              <a:rPr lang="en-US" sz="1600">
                <a:solidFill>
                  <a:schemeClr val="accent2"/>
                </a:solidFill>
              </a:rPr>
            </a:br>
            <a:r>
              <a:rPr lang="en-US" sz="1600">
                <a:solidFill>
                  <a:schemeClr val="accent2"/>
                </a:solidFill>
              </a:rPr>
              <a:t>hallucinations remain possible</a:t>
            </a:r>
            <a:endParaRPr lang="de-DE" sz="1600" dirty="0">
              <a:solidFill>
                <a:schemeClr val="accent2"/>
              </a:solidFill>
            </a:endParaRPr>
          </a:p>
        </p:txBody>
      </p:sp>
      <p:sp>
        <p:nvSpPr>
          <p:cNvPr id="5" name="Fußzeilenplatzhalter 4">
            <a:extLst>
              <a:ext uri="{FF2B5EF4-FFF2-40B4-BE49-F238E27FC236}">
                <a16:creationId xmlns:a16="http://schemas.microsoft.com/office/drawing/2014/main" id="{3E8BDBFD-B6AF-A481-2B2A-19F738261BBA}"/>
              </a:ext>
            </a:extLst>
          </p:cNvPr>
          <p:cNvSpPr>
            <a:spLocks noGrp="1"/>
          </p:cNvSpPr>
          <p:nvPr>
            <p:ph type="ftr" sz="quarter" idx="3"/>
          </p:nvPr>
        </p:nvSpPr>
        <p:spPr/>
        <p:txBody>
          <a:bodyPr/>
          <a:lstStyle/>
          <a:p>
            <a:r>
              <a:rPr lang="de-DE"/>
              <a:t>ESCRIBA Enterprise Document Services (EDS)</a:t>
            </a:r>
          </a:p>
        </p:txBody>
      </p:sp>
    </p:spTree>
    <p:extLst>
      <p:ext uri="{BB962C8B-B14F-4D97-AF65-F5344CB8AC3E}">
        <p14:creationId xmlns:p14="http://schemas.microsoft.com/office/powerpoint/2010/main" val="212355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FFDC5E-FBD4-F10F-6C79-782E08A097EA}"/>
              </a:ext>
            </a:extLst>
          </p:cNvPr>
          <p:cNvSpPr>
            <a:spLocks noGrp="1"/>
          </p:cNvSpPr>
          <p:nvPr>
            <p:ph type="ftr" sz="quarter" idx="10"/>
          </p:nvPr>
        </p:nvSpPr>
        <p:spPr/>
        <p:txBody>
          <a:bodyPr/>
          <a:lstStyle/>
          <a:p>
            <a:r>
              <a:rPr lang="de-DE"/>
              <a:t>ESCRIBA Enterprise </a:t>
            </a:r>
            <a:r>
              <a:rPr lang="de-DE" err="1"/>
              <a:t>Document</a:t>
            </a:r>
            <a:r>
              <a:rPr lang="de-DE"/>
              <a:t> Services (EDS)</a:t>
            </a:r>
          </a:p>
        </p:txBody>
      </p:sp>
      <p:pic>
        <p:nvPicPr>
          <p:cNvPr id="7" name="Grafik 6" descr="Ein Bild, das Grafiken, Kunst, Design enthält.&#10;&#10;KI-generierte Inhalte können fehlerhaft sein.">
            <a:extLst>
              <a:ext uri="{FF2B5EF4-FFF2-40B4-BE49-F238E27FC236}">
                <a16:creationId xmlns:a16="http://schemas.microsoft.com/office/drawing/2014/main" id="{EC53C5C6-7E6A-C5E8-D8B8-A93BC3CC66AF}"/>
              </a:ext>
            </a:extLst>
          </p:cNvPr>
          <p:cNvPicPr>
            <a:picLocks noChangeAspect="1"/>
          </p:cNvPicPr>
          <p:nvPr/>
        </p:nvPicPr>
        <p:blipFill>
          <a:blip r:embed="rId3"/>
          <a:stretch>
            <a:fillRect/>
          </a:stretch>
        </p:blipFill>
        <p:spPr>
          <a:xfrm>
            <a:off x="47569" y="1221703"/>
            <a:ext cx="1760094" cy="1760094"/>
          </a:xfrm>
          <a:prstGeom prst="rect">
            <a:avLst/>
          </a:prstGeom>
        </p:spPr>
      </p:pic>
      <p:pic>
        <p:nvPicPr>
          <p:cNvPr id="8" name="Grafik 7" descr="Übertragen mit einfarbiger Füllung">
            <a:extLst>
              <a:ext uri="{FF2B5EF4-FFF2-40B4-BE49-F238E27FC236}">
                <a16:creationId xmlns:a16="http://schemas.microsoft.com/office/drawing/2014/main" id="{B48F0AB5-AB8A-F465-9AF1-499849E686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04689" y="1644550"/>
            <a:ext cx="914400" cy="914400"/>
          </a:xfrm>
          <a:prstGeom prst="rect">
            <a:avLst/>
          </a:prstGeom>
        </p:spPr>
      </p:pic>
      <p:sp>
        <p:nvSpPr>
          <p:cNvPr id="9" name="Textfeld 8">
            <a:extLst>
              <a:ext uri="{FF2B5EF4-FFF2-40B4-BE49-F238E27FC236}">
                <a16:creationId xmlns:a16="http://schemas.microsoft.com/office/drawing/2014/main" id="{9E573B94-3C34-190B-FE8B-0F5D71050AF1}"/>
              </a:ext>
            </a:extLst>
          </p:cNvPr>
          <p:cNvSpPr txBox="1"/>
          <p:nvPr/>
        </p:nvSpPr>
        <p:spPr>
          <a:xfrm>
            <a:off x="215354" y="115121"/>
            <a:ext cx="11977959" cy="707886"/>
          </a:xfrm>
          <a:prstGeom prst="rect">
            <a:avLst/>
          </a:prstGeom>
          <a:noFill/>
        </p:spPr>
        <p:txBody>
          <a:bodyPr wrap="none" rtlCol="0">
            <a:spAutoFit/>
          </a:bodyPr>
          <a:lstStyle/>
          <a:p>
            <a:r>
              <a:rPr lang="en-US" sz="2000" dirty="0">
                <a:solidFill>
                  <a:schemeClr val="accent1">
                    <a:lumMod val="50000"/>
                  </a:schemeClr>
                </a:solidFill>
                <a:latin typeface="+mj-lt"/>
                <a:ea typeface="Yu Gothic UI"/>
              </a:rPr>
              <a:t>Combining Convenience of the AI User Interface and Compliance of the Capsuled Document Generation</a:t>
            </a:r>
            <a:br>
              <a:rPr lang="en-US" sz="2000" dirty="0">
                <a:solidFill>
                  <a:schemeClr val="accent1">
                    <a:lumMod val="50000"/>
                  </a:schemeClr>
                </a:solidFill>
                <a:latin typeface="+mj-lt"/>
                <a:ea typeface="Yu Gothic UI"/>
              </a:rPr>
            </a:br>
            <a:r>
              <a:rPr lang="en-US" sz="2000" dirty="0">
                <a:solidFill>
                  <a:schemeClr val="accent1">
                    <a:lumMod val="50000"/>
                  </a:schemeClr>
                </a:solidFill>
                <a:latin typeface="+mj-lt"/>
                <a:ea typeface="Yu Gothic UI"/>
              </a:rPr>
              <a:t>= Perfect Answer to the Key Restrictions towards the Use of AI in Enterprises</a:t>
            </a:r>
            <a:endParaRPr lang="de-DE" sz="2000" dirty="0">
              <a:solidFill>
                <a:schemeClr val="accent1">
                  <a:lumMod val="50000"/>
                </a:schemeClr>
              </a:solidFill>
              <a:latin typeface="+mj-lt"/>
            </a:endParaRPr>
          </a:p>
        </p:txBody>
      </p:sp>
      <p:sp>
        <p:nvSpPr>
          <p:cNvPr id="10" name="Textfeld 9">
            <a:extLst>
              <a:ext uri="{FF2B5EF4-FFF2-40B4-BE49-F238E27FC236}">
                <a16:creationId xmlns:a16="http://schemas.microsoft.com/office/drawing/2014/main" id="{7241C074-8FEC-0947-691A-44B0C7CA7CA3}"/>
              </a:ext>
            </a:extLst>
          </p:cNvPr>
          <p:cNvSpPr txBox="1"/>
          <p:nvPr/>
        </p:nvSpPr>
        <p:spPr>
          <a:xfrm>
            <a:off x="509486" y="2870136"/>
            <a:ext cx="1752403" cy="369332"/>
          </a:xfrm>
          <a:prstGeom prst="rect">
            <a:avLst/>
          </a:prstGeom>
          <a:noFill/>
        </p:spPr>
        <p:txBody>
          <a:bodyPr wrap="none" rtlCol="0">
            <a:spAutoFit/>
          </a:bodyPr>
          <a:lstStyle/>
          <a:p>
            <a:r>
              <a:rPr lang="de-DE"/>
              <a:t>User Interaction</a:t>
            </a:r>
          </a:p>
        </p:txBody>
      </p:sp>
      <p:sp>
        <p:nvSpPr>
          <p:cNvPr id="21" name="Sechseck 20">
            <a:extLst>
              <a:ext uri="{FF2B5EF4-FFF2-40B4-BE49-F238E27FC236}">
                <a16:creationId xmlns:a16="http://schemas.microsoft.com/office/drawing/2014/main" id="{5EF2979B-31F0-D305-A49C-604002901EA1}"/>
              </a:ext>
            </a:extLst>
          </p:cNvPr>
          <p:cNvSpPr/>
          <p:nvPr/>
        </p:nvSpPr>
        <p:spPr>
          <a:xfrm>
            <a:off x="-2795738" y="224366"/>
            <a:ext cx="1692168" cy="1520372"/>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pic>
        <p:nvPicPr>
          <p:cNvPr id="20" name="Grafik 19" descr="Künstliche Intelligenz Silhouette">
            <a:extLst>
              <a:ext uri="{FF2B5EF4-FFF2-40B4-BE49-F238E27FC236}">
                <a16:creationId xmlns:a16="http://schemas.microsoft.com/office/drawing/2014/main" id="{83030A02-02DB-CEB2-B8FD-9459821B65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75744" y="531586"/>
            <a:ext cx="914400" cy="914400"/>
          </a:xfrm>
          <a:prstGeom prst="rect">
            <a:avLst/>
          </a:prstGeom>
        </p:spPr>
      </p:pic>
      <p:sp>
        <p:nvSpPr>
          <p:cNvPr id="23" name="Rechteck: abgerundete Ecken 22">
            <a:extLst>
              <a:ext uri="{FF2B5EF4-FFF2-40B4-BE49-F238E27FC236}">
                <a16:creationId xmlns:a16="http://schemas.microsoft.com/office/drawing/2014/main" id="{8081DF92-5B99-DFF9-DEB8-1600EE613A69}"/>
              </a:ext>
            </a:extLst>
          </p:cNvPr>
          <p:cNvSpPr/>
          <p:nvPr/>
        </p:nvSpPr>
        <p:spPr>
          <a:xfrm>
            <a:off x="2753343" y="1344194"/>
            <a:ext cx="5312065" cy="2132950"/>
          </a:xfrm>
          <a:prstGeom prst="roundRect">
            <a:avLst>
              <a:gd name="adj" fmla="val 21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25" name="Textfeld 24">
            <a:extLst>
              <a:ext uri="{FF2B5EF4-FFF2-40B4-BE49-F238E27FC236}">
                <a16:creationId xmlns:a16="http://schemas.microsoft.com/office/drawing/2014/main" id="{EE94E584-9C87-9695-6AE7-3FB31E707A8D}"/>
              </a:ext>
            </a:extLst>
          </p:cNvPr>
          <p:cNvSpPr txBox="1"/>
          <p:nvPr/>
        </p:nvSpPr>
        <p:spPr>
          <a:xfrm>
            <a:off x="2889021" y="1498362"/>
            <a:ext cx="1342034" cy="369332"/>
          </a:xfrm>
          <a:prstGeom prst="rect">
            <a:avLst/>
          </a:prstGeom>
          <a:noFill/>
        </p:spPr>
        <p:txBody>
          <a:bodyPr wrap="none" rtlCol="0">
            <a:spAutoFit/>
          </a:bodyPr>
          <a:lstStyle/>
          <a:p>
            <a:r>
              <a:rPr lang="de-DE" err="1">
                <a:solidFill>
                  <a:schemeClr val="bg1"/>
                </a:solidFill>
                <a:latin typeface="Yu Gothic UI Semibold" panose="020B0700000000000000" pitchFamily="34" charset="-128"/>
                <a:ea typeface="Yu Gothic UI Semibold" panose="020B0700000000000000" pitchFamily="34" charset="-128"/>
              </a:rPr>
              <a:t>Agentic</a:t>
            </a:r>
            <a:r>
              <a:rPr lang="de-DE">
                <a:solidFill>
                  <a:schemeClr val="bg1"/>
                </a:solidFill>
                <a:latin typeface="Yu Gothic UI Semibold" panose="020B0700000000000000" pitchFamily="34" charset="-128"/>
                <a:ea typeface="Yu Gothic UI Semibold" panose="020B0700000000000000" pitchFamily="34" charset="-128"/>
              </a:rPr>
              <a:t> AI </a:t>
            </a:r>
          </a:p>
        </p:txBody>
      </p:sp>
      <p:sp>
        <p:nvSpPr>
          <p:cNvPr id="26" name="Textfeld 25">
            <a:extLst>
              <a:ext uri="{FF2B5EF4-FFF2-40B4-BE49-F238E27FC236}">
                <a16:creationId xmlns:a16="http://schemas.microsoft.com/office/drawing/2014/main" id="{9DA9236F-EFB2-7ECC-DB1D-8339017E3593}"/>
              </a:ext>
            </a:extLst>
          </p:cNvPr>
          <p:cNvSpPr txBox="1"/>
          <p:nvPr/>
        </p:nvSpPr>
        <p:spPr>
          <a:xfrm>
            <a:off x="2889021" y="1887514"/>
            <a:ext cx="47906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Yu Gothic UI Semibold" panose="020B0700000000000000" pitchFamily="34" charset="-128"/>
                <a:ea typeface="Yu Gothic UI Semibold" panose="020B0700000000000000" pitchFamily="34" charset="-128"/>
              </a:rPr>
              <a:t>Wizard to be replaced by AI Agent to interact with end </a:t>
            </a:r>
            <a:r>
              <a:rPr lang="en-GB" sz="1600">
                <a:solidFill>
                  <a:prstClr val="white"/>
                </a:solidFill>
                <a:latin typeface="Yu Gothic UI Semibold" panose="020B0700000000000000" pitchFamily="34" charset="-128"/>
                <a:ea typeface="Yu Gothic UI Semibold" panose="020B0700000000000000" pitchFamily="34" charset="-128"/>
              </a:rPr>
              <a:t>u</a:t>
            </a:r>
            <a:r>
              <a:rPr kumimoji="0" lang="en-GB" sz="1600" b="0" i="0" u="none" strike="noStrike" kern="1200" cap="none" spc="0" normalizeH="0" baseline="0" noProof="0">
                <a:ln>
                  <a:noFill/>
                </a:ln>
                <a:solidFill>
                  <a:prstClr val="white"/>
                </a:solidFill>
                <a:effectLst/>
                <a:uLnTx/>
                <a:uFillTx/>
                <a:latin typeface="Yu Gothic UI Semibold" panose="020B0700000000000000" pitchFamily="34" charset="-128"/>
                <a:ea typeface="Yu Gothic UI Semibold" panose="020B0700000000000000" pitchFamily="34" charset="-128"/>
              </a:rPr>
              <a:t>ser based on data requested by rule engine through API</a:t>
            </a:r>
            <a:endParaRPr kumimoji="0" lang="en-DE" sz="1600" b="0" i="0" u="none" strike="noStrike" kern="1200" cap="none" spc="0" normalizeH="0" baseline="0" noProof="0">
              <a:ln>
                <a:noFill/>
              </a:ln>
              <a:solidFill>
                <a:prstClr val="white"/>
              </a:solidFill>
              <a:effectLst/>
              <a:uLnTx/>
              <a:uFillTx/>
              <a:latin typeface="Yu Gothic UI Semibold" panose="020B0700000000000000" pitchFamily="34" charset="-128"/>
              <a:ea typeface="Yu Gothic UI Semibold" panose="020B0700000000000000" pitchFamily="34" charset="-128"/>
            </a:endParaRPr>
          </a:p>
        </p:txBody>
      </p:sp>
      <p:sp>
        <p:nvSpPr>
          <p:cNvPr id="31" name="Rechteck: abgerundete Ecken 30">
            <a:extLst>
              <a:ext uri="{FF2B5EF4-FFF2-40B4-BE49-F238E27FC236}">
                <a16:creationId xmlns:a16="http://schemas.microsoft.com/office/drawing/2014/main" id="{3E000CAC-6B4B-9B92-9D3E-03E57066BF58}"/>
              </a:ext>
            </a:extLst>
          </p:cNvPr>
          <p:cNvSpPr/>
          <p:nvPr/>
        </p:nvSpPr>
        <p:spPr>
          <a:xfrm>
            <a:off x="2905320" y="2852972"/>
            <a:ext cx="1570902" cy="441340"/>
          </a:xfrm>
          <a:prstGeom prst="roundRect">
            <a:avLst>
              <a:gd name="adj" fmla="val 4297"/>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r>
              <a:rPr lang="de-DE" sz="1600">
                <a:solidFill>
                  <a:schemeClr val="tx1"/>
                </a:solidFill>
                <a:latin typeface="+mn-lt"/>
              </a:rPr>
              <a:t>modern</a:t>
            </a:r>
          </a:p>
        </p:txBody>
      </p:sp>
      <p:sp>
        <p:nvSpPr>
          <p:cNvPr id="33" name="Rechteck: abgerundete Ecken 32">
            <a:extLst>
              <a:ext uri="{FF2B5EF4-FFF2-40B4-BE49-F238E27FC236}">
                <a16:creationId xmlns:a16="http://schemas.microsoft.com/office/drawing/2014/main" id="{7CCA5580-EF0C-EAB0-71E9-6F36FA3FBA80}"/>
              </a:ext>
            </a:extLst>
          </p:cNvPr>
          <p:cNvSpPr/>
          <p:nvPr/>
        </p:nvSpPr>
        <p:spPr>
          <a:xfrm>
            <a:off x="4567325" y="2852972"/>
            <a:ext cx="1570902" cy="441340"/>
          </a:xfrm>
          <a:prstGeom prst="roundRect">
            <a:avLst>
              <a:gd name="adj" fmla="val 4297"/>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r>
              <a:rPr lang="de-DE" sz="1600" err="1">
                <a:solidFill>
                  <a:schemeClr val="tx1"/>
                </a:solidFill>
                <a:latin typeface="+mn-lt"/>
              </a:rPr>
              <a:t>convenient</a:t>
            </a:r>
            <a:endParaRPr lang="de-DE" sz="1600">
              <a:solidFill>
                <a:schemeClr val="tx1"/>
              </a:solidFill>
              <a:latin typeface="+mn-lt"/>
            </a:endParaRPr>
          </a:p>
        </p:txBody>
      </p:sp>
      <p:sp>
        <p:nvSpPr>
          <p:cNvPr id="34" name="Rechteck: abgerundete Ecken 33">
            <a:extLst>
              <a:ext uri="{FF2B5EF4-FFF2-40B4-BE49-F238E27FC236}">
                <a16:creationId xmlns:a16="http://schemas.microsoft.com/office/drawing/2014/main" id="{F8FEBE60-EFF0-169B-FD55-4CD75D2F27CF}"/>
              </a:ext>
            </a:extLst>
          </p:cNvPr>
          <p:cNvSpPr/>
          <p:nvPr/>
        </p:nvSpPr>
        <p:spPr>
          <a:xfrm>
            <a:off x="6229330" y="2852972"/>
            <a:ext cx="1570902" cy="441340"/>
          </a:xfrm>
          <a:prstGeom prst="roundRect">
            <a:avLst>
              <a:gd name="adj" fmla="val 4297"/>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r>
              <a:rPr lang="de-DE" sz="1600" err="1">
                <a:solidFill>
                  <a:schemeClr val="tx1"/>
                </a:solidFill>
                <a:latin typeface="+mn-lt"/>
              </a:rPr>
              <a:t>efficient</a:t>
            </a:r>
            <a:endParaRPr lang="de-DE" sz="1600">
              <a:solidFill>
                <a:schemeClr val="tx1"/>
              </a:solidFill>
              <a:latin typeface="+mn-lt"/>
            </a:endParaRPr>
          </a:p>
        </p:txBody>
      </p:sp>
      <p:sp>
        <p:nvSpPr>
          <p:cNvPr id="35" name="Flussdiagramm: Manuelle Verarbeitung 34">
            <a:extLst>
              <a:ext uri="{FF2B5EF4-FFF2-40B4-BE49-F238E27FC236}">
                <a16:creationId xmlns:a16="http://schemas.microsoft.com/office/drawing/2014/main" id="{48BC94C2-1C7E-7AFF-B1ED-2F7A6E2D929C}"/>
              </a:ext>
            </a:extLst>
          </p:cNvPr>
          <p:cNvSpPr/>
          <p:nvPr/>
        </p:nvSpPr>
        <p:spPr>
          <a:xfrm>
            <a:off x="2774614" y="3471498"/>
            <a:ext cx="5270400" cy="433250"/>
          </a:xfrm>
          <a:prstGeom prst="flowChartManualOperation">
            <a:avLst/>
          </a:prstGeom>
          <a:gradFill flip="none" rotWithShape="1">
            <a:gsLst>
              <a:gs pos="0">
                <a:schemeClr val="accent2"/>
              </a:gs>
              <a:gs pos="50000">
                <a:schemeClr val="accent2">
                  <a:lumMod val="60000"/>
                  <a:lumOff val="40000"/>
                </a:schemeClr>
              </a:gs>
              <a:gs pos="100000">
                <a:schemeClr val="accent2">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37" name="Rechteck: abgerundete Ecken 36">
            <a:extLst>
              <a:ext uri="{FF2B5EF4-FFF2-40B4-BE49-F238E27FC236}">
                <a16:creationId xmlns:a16="http://schemas.microsoft.com/office/drawing/2014/main" id="{E97E340F-F1F4-4DE9-AC41-891358358147}"/>
              </a:ext>
            </a:extLst>
          </p:cNvPr>
          <p:cNvSpPr/>
          <p:nvPr/>
        </p:nvSpPr>
        <p:spPr>
          <a:xfrm>
            <a:off x="2753343" y="4325004"/>
            <a:ext cx="5312065" cy="1716773"/>
          </a:xfrm>
          <a:prstGeom prst="roundRect">
            <a:avLst>
              <a:gd name="adj" fmla="val 147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40" name="Flussdiagramm: Manuelle Verarbeitung 39">
            <a:extLst>
              <a:ext uri="{FF2B5EF4-FFF2-40B4-BE49-F238E27FC236}">
                <a16:creationId xmlns:a16="http://schemas.microsoft.com/office/drawing/2014/main" id="{73690207-B9D5-919B-2EBF-BD7CACF0D155}"/>
              </a:ext>
            </a:extLst>
          </p:cNvPr>
          <p:cNvSpPr/>
          <p:nvPr/>
        </p:nvSpPr>
        <p:spPr>
          <a:xfrm flipV="1">
            <a:off x="2753343" y="3904748"/>
            <a:ext cx="5270400" cy="433250"/>
          </a:xfrm>
          <a:prstGeom prst="flowChartManualOperation">
            <a:avLst/>
          </a:prstGeom>
          <a:gradFill flip="none" rotWithShape="1">
            <a:gsLst>
              <a:gs pos="0">
                <a:schemeClr val="accent2"/>
              </a:gs>
              <a:gs pos="50000">
                <a:schemeClr val="accent2">
                  <a:lumMod val="60000"/>
                  <a:lumOff val="40000"/>
                </a:schemeClr>
              </a:gs>
              <a:gs pos="100000">
                <a:schemeClr val="accent2">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42" name="Textfeld 41">
            <a:extLst>
              <a:ext uri="{FF2B5EF4-FFF2-40B4-BE49-F238E27FC236}">
                <a16:creationId xmlns:a16="http://schemas.microsoft.com/office/drawing/2014/main" id="{D7153037-96ED-52C6-ACA4-1ADECEAED984}"/>
              </a:ext>
            </a:extLst>
          </p:cNvPr>
          <p:cNvSpPr txBox="1"/>
          <p:nvPr/>
        </p:nvSpPr>
        <p:spPr>
          <a:xfrm>
            <a:off x="2931052" y="4413470"/>
            <a:ext cx="2576346" cy="369332"/>
          </a:xfrm>
          <a:prstGeom prst="rect">
            <a:avLst/>
          </a:prstGeom>
          <a:noFill/>
        </p:spPr>
        <p:txBody>
          <a:bodyPr wrap="none" rtlCol="0">
            <a:spAutoFit/>
          </a:bodyPr>
          <a:lstStyle/>
          <a:p>
            <a:r>
              <a:rPr lang="de-DE" err="1">
                <a:solidFill>
                  <a:schemeClr val="bg1"/>
                </a:solidFill>
                <a:latin typeface="Yu Gothic UI Semibold" panose="020B0700000000000000" pitchFamily="34" charset="-128"/>
                <a:ea typeface="Yu Gothic UI Semibold" panose="020B0700000000000000" pitchFamily="34" charset="-128"/>
              </a:rPr>
              <a:t>Document</a:t>
            </a:r>
            <a:r>
              <a:rPr lang="de-DE">
                <a:solidFill>
                  <a:schemeClr val="bg1"/>
                </a:solidFill>
                <a:latin typeface="Yu Gothic UI Semibold" panose="020B0700000000000000" pitchFamily="34" charset="-128"/>
                <a:ea typeface="Yu Gothic UI Semibold" panose="020B0700000000000000" pitchFamily="34" charset="-128"/>
              </a:rPr>
              <a:t> Compliance</a:t>
            </a:r>
          </a:p>
        </p:txBody>
      </p:sp>
      <p:sp>
        <p:nvSpPr>
          <p:cNvPr id="43" name="Rechteck: abgerundete Ecken 42">
            <a:extLst>
              <a:ext uri="{FF2B5EF4-FFF2-40B4-BE49-F238E27FC236}">
                <a16:creationId xmlns:a16="http://schemas.microsoft.com/office/drawing/2014/main" id="{8765D235-AB62-3144-B17E-A4B254BF0151}"/>
              </a:ext>
            </a:extLst>
          </p:cNvPr>
          <p:cNvSpPr/>
          <p:nvPr/>
        </p:nvSpPr>
        <p:spPr>
          <a:xfrm>
            <a:off x="2889021" y="4866246"/>
            <a:ext cx="1847850" cy="79057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0"/>
              </a:spcBef>
              <a:spcAft>
                <a:spcPts val="0"/>
              </a:spcAft>
              <a:buClrTx/>
              <a:buSzTx/>
              <a:buFontTx/>
              <a:buNone/>
              <a:tabLst/>
              <a:defRPr/>
            </a:pPr>
            <a:r>
              <a:rPr lang="en-GB">
                <a:solidFill>
                  <a:schemeClr val="bg1"/>
                </a:solidFill>
                <a:latin typeface="Yu Gothic UI Semibold" panose="020B0700000000000000" pitchFamily="34" charset="-128"/>
                <a:ea typeface="Yu Gothic UI Semibold" panose="020B0700000000000000" pitchFamily="34" charset="-128"/>
              </a:rPr>
              <a:t>RULE ENGINE</a:t>
            </a:r>
            <a:endParaRPr lang="en-DE">
              <a:solidFill>
                <a:schemeClr val="bg1"/>
              </a:solidFill>
              <a:latin typeface="Yu Gothic UI Semibold" panose="020B0700000000000000" pitchFamily="34" charset="-128"/>
              <a:ea typeface="Yu Gothic UI Semibold" panose="020B0700000000000000" pitchFamily="34" charset="-128"/>
            </a:endParaRPr>
          </a:p>
        </p:txBody>
      </p:sp>
      <p:sp>
        <p:nvSpPr>
          <p:cNvPr id="44" name="Rechteck: abgerundete Ecken 43">
            <a:extLst>
              <a:ext uri="{FF2B5EF4-FFF2-40B4-BE49-F238E27FC236}">
                <a16:creationId xmlns:a16="http://schemas.microsoft.com/office/drawing/2014/main" id="{644CA75B-CF9B-F9B9-A0C3-C3B9E2EEA3D6}"/>
              </a:ext>
            </a:extLst>
          </p:cNvPr>
          <p:cNvSpPr/>
          <p:nvPr/>
        </p:nvSpPr>
        <p:spPr>
          <a:xfrm>
            <a:off x="4102262" y="5353168"/>
            <a:ext cx="1847850" cy="79057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chemeClr val="bg1"/>
                </a:solidFill>
                <a:latin typeface="Yu Gothic UI Semibold" panose="020B0700000000000000" pitchFamily="34" charset="-128"/>
                <a:ea typeface="Yu Gothic UI Semibold" panose="020B0700000000000000" pitchFamily="34" charset="-128"/>
              </a:rPr>
              <a:t>CLAUSES</a:t>
            </a:r>
            <a:endParaRPr lang="en-DE">
              <a:solidFill>
                <a:schemeClr val="bg1"/>
              </a:solidFill>
              <a:latin typeface="Yu Gothic UI Semibold" panose="020B0700000000000000" pitchFamily="34" charset="-128"/>
              <a:ea typeface="Yu Gothic UI Semibold" panose="020B0700000000000000" pitchFamily="34" charset="-128"/>
            </a:endParaRPr>
          </a:p>
        </p:txBody>
      </p:sp>
      <p:sp>
        <p:nvSpPr>
          <p:cNvPr id="45" name="Rechteck: abgerundete Ecken 44">
            <a:extLst>
              <a:ext uri="{FF2B5EF4-FFF2-40B4-BE49-F238E27FC236}">
                <a16:creationId xmlns:a16="http://schemas.microsoft.com/office/drawing/2014/main" id="{5EA9EE63-6BB7-9C90-502B-95E01EC1120F}"/>
              </a:ext>
            </a:extLst>
          </p:cNvPr>
          <p:cNvSpPr/>
          <p:nvPr/>
        </p:nvSpPr>
        <p:spPr>
          <a:xfrm>
            <a:off x="5477214" y="4861142"/>
            <a:ext cx="1847850" cy="79057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0"/>
              </a:spcBef>
              <a:spcAft>
                <a:spcPts val="0"/>
              </a:spcAft>
              <a:buClrTx/>
              <a:buSzTx/>
              <a:buFontTx/>
              <a:buNone/>
              <a:tabLst/>
              <a:defRPr/>
            </a:pPr>
            <a:r>
              <a:rPr lang="en-GB">
                <a:solidFill>
                  <a:schemeClr val="bg1"/>
                </a:solidFill>
                <a:latin typeface="Yu Gothic UI Semibold" panose="020B0700000000000000" pitchFamily="34" charset="-128"/>
                <a:ea typeface="Yu Gothic UI Semibold" panose="020B0700000000000000" pitchFamily="34" charset="-128"/>
              </a:rPr>
              <a:t>DATA INTEGRATION</a:t>
            </a:r>
            <a:endParaRPr lang="en-DE">
              <a:solidFill>
                <a:schemeClr val="bg1"/>
              </a:solidFill>
              <a:latin typeface="Yu Gothic UI Semibold" panose="020B0700000000000000" pitchFamily="34" charset="-128"/>
              <a:ea typeface="Yu Gothic UI Semibold" panose="020B0700000000000000" pitchFamily="34" charset="-128"/>
            </a:endParaRPr>
          </a:p>
        </p:txBody>
      </p:sp>
      <p:pic>
        <p:nvPicPr>
          <p:cNvPr id="54" name="Grafik 53" descr="Pfeil nach rechts mit einfarbiger Füllung">
            <a:extLst>
              <a:ext uri="{FF2B5EF4-FFF2-40B4-BE49-F238E27FC236}">
                <a16:creationId xmlns:a16="http://schemas.microsoft.com/office/drawing/2014/main" id="{E9832453-FC9E-FB80-889C-DA004899DB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01982" y="4786139"/>
            <a:ext cx="914400" cy="914400"/>
          </a:xfrm>
          <a:prstGeom prst="rect">
            <a:avLst/>
          </a:prstGeom>
        </p:spPr>
      </p:pic>
      <p:grpSp>
        <p:nvGrpSpPr>
          <p:cNvPr id="59" name="Gruppieren 58">
            <a:extLst>
              <a:ext uri="{FF2B5EF4-FFF2-40B4-BE49-F238E27FC236}">
                <a16:creationId xmlns:a16="http://schemas.microsoft.com/office/drawing/2014/main" id="{387502DC-3FBE-246D-4FA3-8253EDE3FA22}"/>
              </a:ext>
            </a:extLst>
          </p:cNvPr>
          <p:cNvGrpSpPr/>
          <p:nvPr/>
        </p:nvGrpSpPr>
        <p:grpSpPr>
          <a:xfrm>
            <a:off x="9029567" y="4371927"/>
            <a:ext cx="1685281" cy="1685281"/>
            <a:chOff x="9923933" y="3009452"/>
            <a:chExt cx="1760094" cy="1760094"/>
          </a:xfrm>
        </p:grpSpPr>
        <p:grpSp>
          <p:nvGrpSpPr>
            <p:cNvPr id="58" name="Gruppieren 57">
              <a:extLst>
                <a:ext uri="{FF2B5EF4-FFF2-40B4-BE49-F238E27FC236}">
                  <a16:creationId xmlns:a16="http://schemas.microsoft.com/office/drawing/2014/main" id="{0B3B46B8-A7DF-AF84-826B-61738D36BF70}"/>
                </a:ext>
              </a:extLst>
            </p:cNvPr>
            <p:cNvGrpSpPr/>
            <p:nvPr/>
          </p:nvGrpSpPr>
          <p:grpSpPr>
            <a:xfrm>
              <a:off x="9923933" y="3009452"/>
              <a:ext cx="1760094" cy="1760094"/>
              <a:chOff x="9849120" y="2936942"/>
              <a:chExt cx="1760094" cy="1760094"/>
            </a:xfrm>
          </p:grpSpPr>
          <p:pic>
            <p:nvPicPr>
              <p:cNvPr id="56" name="Grafik 55" descr="Ein Bild, das Grafiken, Kunst, Design enthält.&#10;&#10;KI-generierte Inhalte können fehlerhaft sein.">
                <a:extLst>
                  <a:ext uri="{FF2B5EF4-FFF2-40B4-BE49-F238E27FC236}">
                    <a16:creationId xmlns:a16="http://schemas.microsoft.com/office/drawing/2014/main" id="{24CFAFA1-5DC7-D331-BDFE-FA279D728BB5}"/>
                  </a:ext>
                </a:extLst>
              </p:cNvPr>
              <p:cNvPicPr>
                <a:picLocks noChangeAspect="1"/>
              </p:cNvPicPr>
              <p:nvPr/>
            </p:nvPicPr>
            <p:blipFill>
              <a:blip r:embed="rId3"/>
              <a:stretch>
                <a:fillRect/>
              </a:stretch>
            </p:blipFill>
            <p:spPr>
              <a:xfrm>
                <a:off x="9849120" y="2936942"/>
                <a:ext cx="1760094" cy="1760094"/>
              </a:xfrm>
              <a:prstGeom prst="rect">
                <a:avLst/>
              </a:prstGeom>
            </p:spPr>
          </p:pic>
          <p:sp>
            <p:nvSpPr>
              <p:cNvPr id="57" name="Sechseck 56">
                <a:extLst>
                  <a:ext uri="{FF2B5EF4-FFF2-40B4-BE49-F238E27FC236}">
                    <a16:creationId xmlns:a16="http://schemas.microsoft.com/office/drawing/2014/main" id="{278104C7-2E66-5464-F239-6EA894A99E00}"/>
                  </a:ext>
                </a:extLst>
              </p:cNvPr>
              <p:cNvSpPr/>
              <p:nvPr/>
            </p:nvSpPr>
            <p:spPr>
              <a:xfrm>
                <a:off x="10003284" y="3245765"/>
                <a:ext cx="1464816" cy="1251362"/>
              </a:xfrm>
              <a:prstGeom prst="hexagon">
                <a:avLst/>
              </a:prstGeom>
              <a:solidFill>
                <a:srgbClr val="4EADA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grpSp>
        <p:pic>
          <p:nvPicPr>
            <p:cNvPr id="55" name="Graphic 19">
              <a:extLst>
                <a:ext uri="{FF2B5EF4-FFF2-40B4-BE49-F238E27FC236}">
                  <a16:creationId xmlns:a16="http://schemas.microsoft.com/office/drawing/2014/main" id="{CAAC180A-03FF-1F63-6608-822FF0C618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46979" y="3469027"/>
              <a:ext cx="914003" cy="845024"/>
            </a:xfrm>
            <a:prstGeom prst="rect">
              <a:avLst/>
            </a:prstGeom>
          </p:spPr>
        </p:pic>
      </p:grpSp>
      <p:sp>
        <p:nvSpPr>
          <p:cNvPr id="61" name="Sprechblase: rechteckig 60">
            <a:extLst>
              <a:ext uri="{FF2B5EF4-FFF2-40B4-BE49-F238E27FC236}">
                <a16:creationId xmlns:a16="http://schemas.microsoft.com/office/drawing/2014/main" id="{DB049F66-4E45-71C6-76B2-C53453F12F3C}"/>
              </a:ext>
            </a:extLst>
          </p:cNvPr>
          <p:cNvSpPr/>
          <p:nvPr/>
        </p:nvSpPr>
        <p:spPr>
          <a:xfrm>
            <a:off x="9885737" y="1994080"/>
            <a:ext cx="2243839" cy="2162787"/>
          </a:xfrm>
          <a:prstGeom prst="wedgeRectCallout">
            <a:avLst>
              <a:gd name="adj1" fmla="val -35119"/>
              <a:gd name="adj2" fmla="val 7401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Strong position </a:t>
            </a:r>
            <a:b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against 100% AI generated documents</a:t>
            </a:r>
            <a:r>
              <a:rPr lang="de-DE" dirty="0">
                <a:solidFill>
                  <a:prstClr val="white"/>
                </a:solidFill>
                <a:latin typeface="Aptos" panose="02110004020202020204"/>
              </a:rPr>
              <a:t> </a:t>
            </a:r>
            <a:br>
              <a:rPr lang="de-DE" dirty="0">
                <a:solidFill>
                  <a:prstClr val="white"/>
                </a:solidFill>
                <a:latin typeface="Aptos" panose="02110004020202020204"/>
              </a:rPr>
            </a:br>
            <a:r>
              <a:rPr lang="de-DE" dirty="0">
                <a:solidFill>
                  <a:prstClr val="white"/>
                </a:solidFill>
                <a:latin typeface="Aptos" panose="02110004020202020204"/>
              </a:rPr>
              <a:t>(</a:t>
            </a:r>
            <a:r>
              <a:rPr lang="de-DE" dirty="0" err="1">
                <a:solidFill>
                  <a:prstClr val="white"/>
                </a:solidFill>
                <a:latin typeface="Aptos" panose="02110004020202020204"/>
              </a:rPr>
              <a:t>zero</a:t>
            </a:r>
            <a:r>
              <a:rPr lang="de-DE" dirty="0">
                <a:solidFill>
                  <a:prstClr val="white"/>
                </a:solidFill>
                <a:latin typeface="Aptos" panose="02110004020202020204"/>
              </a:rPr>
              <a:t> </a:t>
            </a:r>
            <a:r>
              <a:rPr lang="de-DE" dirty="0" err="1">
                <a:solidFill>
                  <a:prstClr val="white"/>
                </a:solidFill>
                <a:latin typeface="Aptos" panose="02110004020202020204"/>
              </a:rPr>
              <a:t>compliance</a:t>
            </a:r>
            <a:r>
              <a:rPr lang="de-DE" dirty="0">
                <a:solidFill>
                  <a:prstClr val="white"/>
                </a:solidFill>
                <a:latin typeface="Aptos" panose="02110004020202020204"/>
              </a:rPr>
              <a:t>)</a:t>
            </a: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2" name="Grafik 11">
            <a:extLst>
              <a:ext uri="{FF2B5EF4-FFF2-40B4-BE49-F238E27FC236}">
                <a16:creationId xmlns:a16="http://schemas.microsoft.com/office/drawing/2014/main" id="{A28005DC-5A12-5A7F-29E0-14ED51EBA565}"/>
              </a:ext>
            </a:extLst>
          </p:cNvPr>
          <p:cNvPicPr>
            <a:picLocks noChangeAspect="1"/>
          </p:cNvPicPr>
          <p:nvPr/>
        </p:nvPicPr>
        <p:blipFill>
          <a:blip r:embed="rId12"/>
          <a:srcRect/>
          <a:stretch/>
        </p:blipFill>
        <p:spPr>
          <a:xfrm>
            <a:off x="7233463" y="3611605"/>
            <a:ext cx="1495260" cy="1495260"/>
          </a:xfrm>
          <a:prstGeom prst="rect">
            <a:avLst/>
          </a:prstGeom>
        </p:spPr>
      </p:pic>
      <p:pic>
        <p:nvPicPr>
          <p:cNvPr id="14" name="Grafik 13">
            <a:extLst>
              <a:ext uri="{FF2B5EF4-FFF2-40B4-BE49-F238E27FC236}">
                <a16:creationId xmlns:a16="http://schemas.microsoft.com/office/drawing/2014/main" id="{E9750D2A-C5D1-5AA9-BEC5-A50829A01362}"/>
              </a:ext>
            </a:extLst>
          </p:cNvPr>
          <p:cNvPicPr>
            <a:picLocks noChangeAspect="1"/>
          </p:cNvPicPr>
          <p:nvPr/>
        </p:nvPicPr>
        <p:blipFill>
          <a:blip r:embed="rId13"/>
          <a:srcRect/>
          <a:stretch/>
        </p:blipFill>
        <p:spPr>
          <a:xfrm>
            <a:off x="7042069" y="1006191"/>
            <a:ext cx="1495260" cy="1495260"/>
          </a:xfrm>
          <a:prstGeom prst="rect">
            <a:avLst/>
          </a:prstGeom>
        </p:spPr>
      </p:pic>
      <p:sp>
        <p:nvSpPr>
          <p:cNvPr id="15" name="Abgerundetes Rechteck 14">
            <a:extLst>
              <a:ext uri="{FF2B5EF4-FFF2-40B4-BE49-F238E27FC236}">
                <a16:creationId xmlns:a16="http://schemas.microsoft.com/office/drawing/2014/main" id="{0106ACDF-CA7F-3B33-4A9E-8CC940BFA094}"/>
              </a:ext>
            </a:extLst>
          </p:cNvPr>
          <p:cNvSpPr/>
          <p:nvPr/>
        </p:nvSpPr>
        <p:spPr>
          <a:xfrm>
            <a:off x="3961728" y="3693769"/>
            <a:ext cx="2918565" cy="37662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ctr">
            <a:noAutofit/>
          </a:bodyPr>
          <a:lstStyle/>
          <a:p>
            <a:pPr algn="ctr">
              <a:lnSpc>
                <a:spcPct val="120000"/>
              </a:lnSpc>
            </a:pPr>
            <a:r>
              <a:rPr lang="de-DE" b="1">
                <a:latin typeface="Calibri" panose="020F0502020204030204" pitchFamily="34" charset="0"/>
                <a:cs typeface="Calibri" panose="020F0502020204030204" pitchFamily="34" charset="0"/>
              </a:rPr>
              <a:t>READY TO USE</a:t>
            </a:r>
          </a:p>
        </p:txBody>
      </p:sp>
      <p:sp>
        <p:nvSpPr>
          <p:cNvPr id="17" name="Oval 16">
            <a:extLst>
              <a:ext uri="{FF2B5EF4-FFF2-40B4-BE49-F238E27FC236}">
                <a16:creationId xmlns:a16="http://schemas.microsoft.com/office/drawing/2014/main" id="{9F9849B9-8620-F1C4-E1D4-A3C6EEF01315}"/>
              </a:ext>
            </a:extLst>
          </p:cNvPr>
          <p:cNvSpPr>
            <a:spLocks noChangeAspect="1"/>
          </p:cNvSpPr>
          <p:nvPr/>
        </p:nvSpPr>
        <p:spPr>
          <a:xfrm>
            <a:off x="6344060" y="3576870"/>
            <a:ext cx="612000" cy="612000"/>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0" bIns="108000" rtlCol="0" anchor="ctr">
            <a:noAutofit/>
          </a:bodyPr>
          <a:lstStyle/>
          <a:p>
            <a:pPr algn="ctr"/>
            <a:r>
              <a:rPr lang="de-DE" sz="5400">
                <a:latin typeface="Webdings" pitchFamily="2" charset="2"/>
              </a:rPr>
              <a:t>a</a:t>
            </a:r>
            <a:endParaRPr lang="de-DE" sz="1600">
              <a:latin typeface="Webdings" pitchFamily="2" charset="2"/>
            </a:endParaRPr>
          </a:p>
        </p:txBody>
      </p:sp>
      <p:sp>
        <p:nvSpPr>
          <p:cNvPr id="19" name="Oval 18">
            <a:extLst>
              <a:ext uri="{FF2B5EF4-FFF2-40B4-BE49-F238E27FC236}">
                <a16:creationId xmlns:a16="http://schemas.microsoft.com/office/drawing/2014/main" id="{1AF4A0C3-9709-2FBD-AA4B-A1FE0BE47D1F}"/>
              </a:ext>
            </a:extLst>
          </p:cNvPr>
          <p:cNvSpPr>
            <a:spLocks noChangeAspect="1"/>
          </p:cNvSpPr>
          <p:nvPr/>
        </p:nvSpPr>
        <p:spPr>
          <a:xfrm>
            <a:off x="3860994" y="3576870"/>
            <a:ext cx="612000" cy="612000"/>
          </a:xfrm>
          <a:prstGeom prst="ellipse">
            <a:avLst/>
          </a:prstGeom>
          <a:solidFill>
            <a:srgbClr val="4EADA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e-DE" sz="2000" b="1">
                <a:solidFill>
                  <a:schemeClr val="bg1"/>
                </a:solidFill>
                <a:latin typeface="Calibri" panose="020F0502020204030204" pitchFamily="34" charset="0"/>
                <a:ea typeface="Yu Gothic UI Semibold" panose="020B0700000000000000" pitchFamily="34" charset="-128"/>
                <a:cs typeface="Calibri" panose="020F0502020204030204" pitchFamily="34" charset="0"/>
              </a:rPr>
              <a:t>API</a:t>
            </a:r>
            <a:endParaRPr lang="de-DE" sz="700">
              <a:latin typeface="Webdings" pitchFamily="2" charset="2"/>
            </a:endParaRPr>
          </a:p>
        </p:txBody>
      </p:sp>
      <p:pic>
        <p:nvPicPr>
          <p:cNvPr id="6" name="Grafik 5" descr="Mittelalterliche Rüstung Silhouette">
            <a:extLst>
              <a:ext uri="{FF2B5EF4-FFF2-40B4-BE49-F238E27FC236}">
                <a16:creationId xmlns:a16="http://schemas.microsoft.com/office/drawing/2014/main" id="{DF743C21-2011-06E6-65EB-647115CDCFB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74711" y="4453715"/>
            <a:ext cx="914400" cy="914400"/>
          </a:xfrm>
          <a:prstGeom prst="rect">
            <a:avLst/>
          </a:prstGeom>
        </p:spPr>
      </p:pic>
      <p:pic>
        <p:nvPicPr>
          <p:cNvPr id="13" name="Grafik 12" descr="Menüband mit einfarbiger Füllung">
            <a:extLst>
              <a:ext uri="{FF2B5EF4-FFF2-40B4-BE49-F238E27FC236}">
                <a16:creationId xmlns:a16="http://schemas.microsoft.com/office/drawing/2014/main" id="{95BA90D7-1FBA-DEE1-6EA2-83AB50EAC63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24711" y="4603715"/>
            <a:ext cx="914400" cy="914400"/>
          </a:xfrm>
          <a:prstGeom prst="rect">
            <a:avLst/>
          </a:prstGeom>
        </p:spPr>
      </p:pic>
      <p:pic>
        <p:nvPicPr>
          <p:cNvPr id="18" name="Grafik 17" descr="Menüband Silhouette">
            <a:extLst>
              <a:ext uri="{FF2B5EF4-FFF2-40B4-BE49-F238E27FC236}">
                <a16:creationId xmlns:a16="http://schemas.microsoft.com/office/drawing/2014/main" id="{0A451D12-188C-8DEA-04EA-466F1C59F70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274711" y="4753715"/>
            <a:ext cx="914400" cy="914400"/>
          </a:xfrm>
          <a:prstGeom prst="rect">
            <a:avLst/>
          </a:prstGeom>
        </p:spPr>
      </p:pic>
      <p:sp>
        <p:nvSpPr>
          <p:cNvPr id="22" name="Ellipse 21">
            <a:extLst>
              <a:ext uri="{FF2B5EF4-FFF2-40B4-BE49-F238E27FC236}">
                <a16:creationId xmlns:a16="http://schemas.microsoft.com/office/drawing/2014/main" id="{11CC54A4-86F5-68CE-1EEA-2359DE9C3B88}"/>
              </a:ext>
            </a:extLst>
          </p:cNvPr>
          <p:cNvSpPr/>
          <p:nvPr/>
        </p:nvSpPr>
        <p:spPr>
          <a:xfrm>
            <a:off x="10024470" y="5556108"/>
            <a:ext cx="661031" cy="661031"/>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dirty="0">
              <a:latin typeface="+mn-lt"/>
            </a:endParaRPr>
          </a:p>
        </p:txBody>
      </p:sp>
      <p:pic>
        <p:nvPicPr>
          <p:cNvPr id="4" name="Grafik 3" descr="Mittelalterliche Rüstung mit einfarbiger Füllung">
            <a:extLst>
              <a:ext uri="{FF2B5EF4-FFF2-40B4-BE49-F238E27FC236}">
                <a16:creationId xmlns:a16="http://schemas.microsoft.com/office/drawing/2014/main" id="{23528446-0EAB-3818-047A-62EC8B452AA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087386" y="5644371"/>
            <a:ext cx="535198" cy="535198"/>
          </a:xfrm>
          <a:prstGeom prst="rect">
            <a:avLst/>
          </a:prstGeom>
        </p:spPr>
      </p:pic>
    </p:spTree>
    <p:extLst>
      <p:ext uri="{BB962C8B-B14F-4D97-AF65-F5344CB8AC3E}">
        <p14:creationId xmlns:p14="http://schemas.microsoft.com/office/powerpoint/2010/main" val="2273774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C97BA-7ECE-AA3D-E63F-8349B76CE83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078819F3-AB3F-24FE-090B-F756A765C698}"/>
              </a:ext>
            </a:extLst>
          </p:cNvPr>
          <p:cNvSpPr>
            <a:spLocks noGrp="1"/>
          </p:cNvSpPr>
          <p:nvPr>
            <p:ph type="title"/>
          </p:nvPr>
        </p:nvSpPr>
        <p:spPr/>
        <p:txBody>
          <a:bodyPr/>
          <a:lstStyle/>
          <a:p>
            <a:r>
              <a:rPr lang="en-US" noProof="0"/>
              <a:t>Document Generation: AI </a:t>
            </a:r>
            <a:r>
              <a:rPr lang="en-US"/>
              <a:t>vs.</a:t>
            </a:r>
            <a:r>
              <a:rPr lang="en-US" noProof="0"/>
              <a:t> EDS</a:t>
            </a:r>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85CB63B4-BAEA-D5DE-6211-48397E61C857}"/>
                  </a:ext>
                </a:extLst>
              </p14:cNvPr>
              <p14:cNvContentPartPr/>
              <p14:nvPr/>
            </p14:nvContentPartPr>
            <p14:xfrm>
              <a:off x="-2170419" y="2551739"/>
              <a:ext cx="24120" cy="13680"/>
            </p14:xfrm>
          </p:contentPart>
        </mc:Choice>
        <mc:Fallback xmlns="">
          <p:pic>
            <p:nvPicPr>
              <p:cNvPr id="16" name="Freihand 15">
                <a:extLst>
                  <a:ext uri="{FF2B5EF4-FFF2-40B4-BE49-F238E27FC236}">
                    <a16:creationId xmlns:a16="http://schemas.microsoft.com/office/drawing/2014/main" id="{85CB63B4-BAEA-D5DE-6211-48397E61C857}"/>
                  </a:ext>
                </a:extLst>
              </p:cNvPr>
              <p:cNvPicPr/>
              <p:nvPr/>
            </p:nvPicPr>
            <p:blipFill>
              <a:blip r:embed="rId4"/>
              <a:stretch>
                <a:fillRect/>
              </a:stretch>
            </p:blipFill>
            <p:spPr>
              <a:xfrm>
                <a:off x="-2188692" y="2533253"/>
                <a:ext cx="60300" cy="50283"/>
              </a:xfrm>
              <a:prstGeom prst="rect">
                <a:avLst/>
              </a:prstGeom>
            </p:spPr>
          </p:pic>
        </mc:Fallback>
      </mc:AlternateContent>
      <p:pic>
        <p:nvPicPr>
          <p:cNvPr id="25" name="Grafik 24">
            <a:extLst>
              <a:ext uri="{FF2B5EF4-FFF2-40B4-BE49-F238E27FC236}">
                <a16:creationId xmlns:a16="http://schemas.microsoft.com/office/drawing/2014/main" id="{44314D3E-C01E-2327-5064-40A21814A315}"/>
              </a:ext>
            </a:extLst>
          </p:cNvPr>
          <p:cNvPicPr>
            <a:picLocks noChangeAspect="1"/>
          </p:cNvPicPr>
          <p:nvPr/>
        </p:nvPicPr>
        <p:blipFill>
          <a:blip r:embed="rId5"/>
          <a:stretch>
            <a:fillRect/>
          </a:stretch>
        </p:blipFill>
        <p:spPr>
          <a:xfrm>
            <a:off x="10543561" y="6269052"/>
            <a:ext cx="1648439" cy="612000"/>
          </a:xfrm>
          <a:prstGeom prst="rect">
            <a:avLst/>
          </a:prstGeom>
        </p:spPr>
      </p:pic>
      <p:sp>
        <p:nvSpPr>
          <p:cNvPr id="2" name="Parallelogramm 1">
            <a:extLst>
              <a:ext uri="{FF2B5EF4-FFF2-40B4-BE49-F238E27FC236}">
                <a16:creationId xmlns:a16="http://schemas.microsoft.com/office/drawing/2014/main" id="{498846BF-EEB2-8009-D39C-10D07A008D15}"/>
              </a:ext>
            </a:extLst>
          </p:cNvPr>
          <p:cNvSpPr/>
          <p:nvPr/>
        </p:nvSpPr>
        <p:spPr>
          <a:xfrm>
            <a:off x="409403" y="1074628"/>
            <a:ext cx="3981250" cy="5194424"/>
          </a:xfrm>
          <a:prstGeom prst="parallelogram">
            <a:avLst>
              <a:gd name="adj" fmla="val 1477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3" name="Parallelogramm 2">
            <a:extLst>
              <a:ext uri="{FF2B5EF4-FFF2-40B4-BE49-F238E27FC236}">
                <a16:creationId xmlns:a16="http://schemas.microsoft.com/office/drawing/2014/main" id="{1D82E39D-140C-9810-BC5B-3DD721D8D209}"/>
              </a:ext>
            </a:extLst>
          </p:cNvPr>
          <p:cNvSpPr/>
          <p:nvPr/>
        </p:nvSpPr>
        <p:spPr>
          <a:xfrm>
            <a:off x="7801347" y="1074628"/>
            <a:ext cx="3981250" cy="5194424"/>
          </a:xfrm>
          <a:prstGeom prst="parallelogram">
            <a:avLst>
              <a:gd name="adj" fmla="val 1477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5" name="Parallelogramm 4">
            <a:extLst>
              <a:ext uri="{FF2B5EF4-FFF2-40B4-BE49-F238E27FC236}">
                <a16:creationId xmlns:a16="http://schemas.microsoft.com/office/drawing/2014/main" id="{9C70C306-5123-63D6-D775-18FBDA72E46C}"/>
              </a:ext>
            </a:extLst>
          </p:cNvPr>
          <p:cNvSpPr/>
          <p:nvPr/>
        </p:nvSpPr>
        <p:spPr>
          <a:xfrm>
            <a:off x="4105375" y="1074628"/>
            <a:ext cx="3981250" cy="5194424"/>
          </a:xfrm>
          <a:prstGeom prst="parallelogram">
            <a:avLst>
              <a:gd name="adj" fmla="val 1477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6" name="Textfeld 5">
            <a:extLst>
              <a:ext uri="{FF2B5EF4-FFF2-40B4-BE49-F238E27FC236}">
                <a16:creationId xmlns:a16="http://schemas.microsoft.com/office/drawing/2014/main" id="{0A472221-7B73-01F8-FC76-0B6C5E0E0719}"/>
              </a:ext>
            </a:extLst>
          </p:cNvPr>
          <p:cNvSpPr txBox="1"/>
          <p:nvPr/>
        </p:nvSpPr>
        <p:spPr>
          <a:xfrm>
            <a:off x="1159411" y="1288146"/>
            <a:ext cx="2772000" cy="2308324"/>
          </a:xfrm>
          <a:prstGeom prst="rect">
            <a:avLst/>
          </a:prstGeom>
          <a:noFill/>
        </p:spPr>
        <p:txBody>
          <a:bodyPr wrap="square" rtlCol="0">
            <a:spAutoFit/>
          </a:bodyPr>
          <a:lstStyle/>
          <a:p>
            <a:r>
              <a:rPr lang="de-DE" sz="1600" err="1">
                <a:latin typeface="Yu Gothic UI Semibold" panose="020B0700000000000000" pitchFamily="34" charset="-128"/>
                <a:ea typeface="Yu Gothic UI Semibold" panose="020B0700000000000000" pitchFamily="34" charset="-128"/>
              </a:rPr>
              <a:t>Limitations</a:t>
            </a:r>
            <a:r>
              <a:rPr lang="de-DE" sz="1600">
                <a:latin typeface="Yu Gothic UI Semibold" panose="020B0700000000000000" pitchFamily="34" charset="-128"/>
                <a:ea typeface="Yu Gothic UI Semibold" panose="020B0700000000000000" pitchFamily="34" charset="-128"/>
              </a:rPr>
              <a:t> </a:t>
            </a:r>
            <a:r>
              <a:rPr lang="de-DE" sz="1600" err="1">
                <a:latin typeface="Yu Gothic UI Semibold" panose="020B0700000000000000" pitchFamily="34" charset="-128"/>
                <a:ea typeface="Yu Gothic UI Semibold" panose="020B0700000000000000" pitchFamily="34" charset="-128"/>
              </a:rPr>
              <a:t>of</a:t>
            </a:r>
            <a:r>
              <a:rPr lang="de-DE" sz="1600">
                <a:latin typeface="Yu Gothic UI Semibold" panose="020B0700000000000000" pitchFamily="34" charset="-128"/>
                <a:ea typeface="Yu Gothic UI Semibold" panose="020B0700000000000000" pitchFamily="34" charset="-128"/>
              </a:rPr>
              <a:t> AI</a:t>
            </a:r>
          </a:p>
          <a:p>
            <a:endParaRPr lang="de-DE" sz="1600">
              <a:latin typeface="Yu Gothic UI Semibold" panose="020B0700000000000000" pitchFamily="34" charset="-128"/>
              <a:ea typeface="Yu Gothic UI Semibold" panose="020B0700000000000000" pitchFamily="34" charset="-128"/>
            </a:endParaRPr>
          </a:p>
          <a:p>
            <a:r>
              <a:rPr lang="en-US" sz="1600"/>
              <a:t>Language models cannot fully replace Enterprise Document Services (EDS).</a:t>
            </a:r>
          </a:p>
          <a:p>
            <a:endParaRPr lang="en-US" sz="1600"/>
          </a:p>
          <a:p>
            <a:r>
              <a:rPr lang="en-US" sz="1600"/>
              <a:t>A powerful application is needed to extend AI with essential features.</a:t>
            </a:r>
            <a:endParaRPr lang="de-DE" sz="1600"/>
          </a:p>
        </p:txBody>
      </p:sp>
      <p:sp>
        <p:nvSpPr>
          <p:cNvPr id="8" name="Textfeld 7">
            <a:extLst>
              <a:ext uri="{FF2B5EF4-FFF2-40B4-BE49-F238E27FC236}">
                <a16:creationId xmlns:a16="http://schemas.microsoft.com/office/drawing/2014/main" id="{37EBFD14-BD64-AD07-5EAC-4006DDC65E70}"/>
              </a:ext>
            </a:extLst>
          </p:cNvPr>
          <p:cNvSpPr txBox="1"/>
          <p:nvPr/>
        </p:nvSpPr>
        <p:spPr>
          <a:xfrm>
            <a:off x="4852639" y="1288146"/>
            <a:ext cx="2772000" cy="3293209"/>
          </a:xfrm>
          <a:prstGeom prst="rect">
            <a:avLst/>
          </a:prstGeom>
          <a:noFill/>
        </p:spPr>
        <p:txBody>
          <a:bodyPr wrap="square" rtlCol="0">
            <a:spAutoFit/>
          </a:bodyPr>
          <a:lstStyle/>
          <a:p>
            <a:r>
              <a:rPr lang="en-US" sz="1600">
                <a:latin typeface="Yu Gothic UI Semibold" panose="020B0700000000000000" pitchFamily="34" charset="-128"/>
                <a:ea typeface="Yu Gothic UI Semibold" panose="020B0700000000000000" pitchFamily="34" charset="-128"/>
              </a:rPr>
              <a:t>ESCRIBA EDS Strengths</a:t>
            </a:r>
          </a:p>
          <a:p>
            <a:endParaRPr lang="en-US" sz="1600">
              <a:latin typeface="Yu Gothic UI Semibold" panose="020B0700000000000000" pitchFamily="34" charset="-128"/>
              <a:ea typeface="Yu Gothic UI Semibold" panose="020B0700000000000000" pitchFamily="34" charset="-128"/>
            </a:endParaRPr>
          </a:p>
          <a:p>
            <a:r>
              <a:rPr lang="en-US" sz="1600"/>
              <a:t>Uses playbooks (not prompts) and rules (not RAG) for reliable content.</a:t>
            </a:r>
          </a:p>
          <a:p>
            <a:endParaRPr lang="en-US" sz="1600"/>
          </a:p>
          <a:p>
            <a:r>
              <a:rPr lang="en-US" sz="1600"/>
              <a:t>Ensures accuracy, compliance, and high performance.</a:t>
            </a:r>
          </a:p>
          <a:p>
            <a:endParaRPr lang="en-US" sz="1600"/>
          </a:p>
          <a:p>
            <a:r>
              <a:rPr lang="en-US" sz="1600"/>
              <a:t>Lower energy consumption compared to GenAI-based systems.</a:t>
            </a:r>
          </a:p>
        </p:txBody>
      </p:sp>
      <p:sp>
        <p:nvSpPr>
          <p:cNvPr id="9" name="Textfeld 8">
            <a:extLst>
              <a:ext uri="{FF2B5EF4-FFF2-40B4-BE49-F238E27FC236}">
                <a16:creationId xmlns:a16="http://schemas.microsoft.com/office/drawing/2014/main" id="{46DECBD6-9DF5-5279-53BF-64B8656796BD}"/>
              </a:ext>
            </a:extLst>
          </p:cNvPr>
          <p:cNvSpPr txBox="1"/>
          <p:nvPr/>
        </p:nvSpPr>
        <p:spPr>
          <a:xfrm>
            <a:off x="8405971" y="1288146"/>
            <a:ext cx="3091347" cy="338554"/>
          </a:xfrm>
          <a:prstGeom prst="rect">
            <a:avLst/>
          </a:prstGeom>
          <a:noFill/>
        </p:spPr>
        <p:txBody>
          <a:bodyPr wrap="square" rtlCol="0">
            <a:spAutoFit/>
          </a:bodyPr>
          <a:lstStyle/>
          <a:p>
            <a:r>
              <a:rPr lang="de-DE" sz="1600">
                <a:latin typeface="Yu Gothic UI Semibold" panose="020B0700000000000000" pitchFamily="34" charset="-128"/>
                <a:ea typeface="Yu Gothic UI Semibold" panose="020B0700000000000000" pitchFamily="34" charset="-128"/>
              </a:rPr>
              <a:t>Strategic </a:t>
            </a:r>
            <a:r>
              <a:rPr lang="de-DE" sz="1600" err="1">
                <a:latin typeface="Yu Gothic UI Semibold" panose="020B0700000000000000" pitchFamily="34" charset="-128"/>
                <a:ea typeface="Yu Gothic UI Semibold" panose="020B0700000000000000" pitchFamily="34" charset="-128"/>
              </a:rPr>
              <a:t>Role</a:t>
            </a:r>
            <a:r>
              <a:rPr lang="de-DE" sz="1600">
                <a:latin typeface="Yu Gothic UI Semibold" panose="020B0700000000000000" pitchFamily="34" charset="-128"/>
                <a:ea typeface="Yu Gothic UI Semibold" panose="020B0700000000000000" pitchFamily="34" charset="-128"/>
              </a:rPr>
              <a:t> </a:t>
            </a:r>
            <a:r>
              <a:rPr lang="de-DE" sz="1600" err="1">
                <a:latin typeface="Yu Gothic UI Semibold" panose="020B0700000000000000" pitchFamily="34" charset="-128"/>
                <a:ea typeface="Yu Gothic UI Semibold" panose="020B0700000000000000" pitchFamily="34" charset="-128"/>
              </a:rPr>
              <a:t>of</a:t>
            </a:r>
            <a:r>
              <a:rPr lang="de-DE" sz="1600">
                <a:latin typeface="Yu Gothic UI Semibold" panose="020B0700000000000000" pitchFamily="34" charset="-128"/>
                <a:ea typeface="Yu Gothic UI Semibold" panose="020B0700000000000000" pitchFamily="34" charset="-128"/>
              </a:rPr>
              <a:t> AI at ESCRIBA</a:t>
            </a:r>
          </a:p>
        </p:txBody>
      </p:sp>
      <p:sp>
        <p:nvSpPr>
          <p:cNvPr id="10" name="Textfeld 9">
            <a:extLst>
              <a:ext uri="{FF2B5EF4-FFF2-40B4-BE49-F238E27FC236}">
                <a16:creationId xmlns:a16="http://schemas.microsoft.com/office/drawing/2014/main" id="{181976FD-567B-2D74-D424-5BFDC57D7E86}"/>
              </a:ext>
            </a:extLst>
          </p:cNvPr>
          <p:cNvSpPr txBox="1"/>
          <p:nvPr/>
        </p:nvSpPr>
        <p:spPr>
          <a:xfrm>
            <a:off x="8405971" y="1288146"/>
            <a:ext cx="2772000" cy="4862870"/>
          </a:xfrm>
          <a:prstGeom prst="rect">
            <a:avLst/>
          </a:prstGeom>
          <a:noFill/>
        </p:spPr>
        <p:txBody>
          <a:bodyPr wrap="square" rtlCol="0">
            <a:spAutoFit/>
          </a:bodyPr>
          <a:lstStyle/>
          <a:p>
            <a:endParaRPr lang="de-DE" sz="1600">
              <a:latin typeface="Yu Gothic UI Semibold" panose="020B0700000000000000" pitchFamily="34" charset="-128"/>
              <a:ea typeface="Yu Gothic UI Semibold" panose="020B0700000000000000" pitchFamily="34" charset="-128"/>
            </a:endParaRPr>
          </a:p>
          <a:p>
            <a:endParaRPr lang="de-DE" sz="1600">
              <a:latin typeface="Yu Gothic UI Semibold" panose="020B0700000000000000" pitchFamily="34" charset="-128"/>
              <a:ea typeface="Yu Gothic UI Semibold" panose="020B0700000000000000" pitchFamily="34" charset="-128"/>
            </a:endParaRPr>
          </a:p>
          <a:p>
            <a:r>
              <a:rPr lang="en-US" sz="1600"/>
              <a:t>Language models are seen as UI technology (natural language dialogs).</a:t>
            </a:r>
          </a:p>
          <a:p>
            <a:endParaRPr lang="en-US" sz="1600"/>
          </a:p>
          <a:p>
            <a:r>
              <a:rPr lang="en-US" sz="1600"/>
              <a:t>AI is useful where ESCRIBA coverage is not (yet) complete. </a:t>
            </a:r>
          </a:p>
          <a:p>
            <a:endParaRPr lang="en-US" sz="1600"/>
          </a:p>
          <a:p>
            <a:r>
              <a:rPr lang="en-US" sz="1600">
                <a:latin typeface="+mj-lt"/>
              </a:rPr>
              <a:t>Two approaches: </a:t>
            </a:r>
            <a:br>
              <a:rPr lang="en-US" sz="1600"/>
            </a:br>
            <a:br>
              <a:rPr lang="en-US" sz="1600"/>
            </a:br>
            <a:r>
              <a:rPr lang="en-US" sz="1600"/>
              <a:t>1. Prompting Machine: Pre-set inputs controlled by EDS.</a:t>
            </a:r>
            <a:br>
              <a:rPr lang="en-US" sz="1600"/>
            </a:br>
            <a:r>
              <a:rPr lang="en-US" sz="600">
                <a:solidFill>
                  <a:schemeClr val="accent1">
                    <a:lumMod val="75000"/>
                  </a:schemeClr>
                </a:solidFill>
              </a:rPr>
              <a:t>d</a:t>
            </a:r>
            <a:br>
              <a:rPr lang="en-US" sz="1600"/>
            </a:br>
            <a:r>
              <a:rPr lang="en-US" sz="1600"/>
              <a:t>2. </a:t>
            </a:r>
            <a:r>
              <a:rPr lang="en-US" sz="1600" err="1"/>
              <a:t>AIDoG</a:t>
            </a:r>
            <a:r>
              <a:rPr lang="en-US" sz="1600"/>
              <a:t> (NLC Environment): AI-driven document creation integrated with EDS</a:t>
            </a:r>
            <a:br>
              <a:rPr lang="en-US" sz="1600"/>
            </a:br>
            <a:r>
              <a:rPr lang="en-US" sz="1600"/>
              <a:t> (data, rendering, </a:t>
            </a:r>
            <a:br>
              <a:rPr lang="en-US" sz="1600"/>
            </a:br>
            <a:r>
              <a:rPr lang="en-US" sz="1600"/>
              <a:t>transfer).</a:t>
            </a:r>
            <a:endParaRPr lang="de-DE" sz="1600"/>
          </a:p>
        </p:txBody>
      </p:sp>
      <p:pic>
        <p:nvPicPr>
          <p:cNvPr id="14" name="Grafik 13" descr="Schachfiguren mit einfarbiger Füllung">
            <a:extLst>
              <a:ext uri="{FF2B5EF4-FFF2-40B4-BE49-F238E27FC236}">
                <a16:creationId xmlns:a16="http://schemas.microsoft.com/office/drawing/2014/main" id="{19588967-3987-CCBA-B913-BDFE579656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0198910" y="5249468"/>
            <a:ext cx="914400" cy="914400"/>
          </a:xfrm>
          <a:prstGeom prst="rect">
            <a:avLst/>
          </a:prstGeom>
        </p:spPr>
      </p:pic>
      <p:pic>
        <p:nvPicPr>
          <p:cNvPr id="17" name="Grafik 16" descr="Schachfiguren Silhouette">
            <a:extLst>
              <a:ext uri="{FF2B5EF4-FFF2-40B4-BE49-F238E27FC236}">
                <a16:creationId xmlns:a16="http://schemas.microsoft.com/office/drawing/2014/main" id="{C1153449-FAA4-2859-8BB2-9DEFE50F9E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46299" y="4300486"/>
            <a:ext cx="914400" cy="914400"/>
          </a:xfrm>
          <a:prstGeom prst="rect">
            <a:avLst/>
          </a:prstGeom>
        </p:spPr>
      </p:pic>
      <p:pic>
        <p:nvPicPr>
          <p:cNvPr id="20" name="Grafik 19" descr="Playbook mit einfarbiger Füllung">
            <a:extLst>
              <a:ext uri="{FF2B5EF4-FFF2-40B4-BE49-F238E27FC236}">
                <a16:creationId xmlns:a16="http://schemas.microsoft.com/office/drawing/2014/main" id="{6B7AE8E8-554D-14DB-3FCE-DA3B08A0F8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06428" y="6360476"/>
            <a:ext cx="914400" cy="914400"/>
          </a:xfrm>
          <a:prstGeom prst="rect">
            <a:avLst/>
          </a:prstGeom>
        </p:spPr>
      </p:pic>
      <p:pic>
        <p:nvPicPr>
          <p:cNvPr id="22" name="Grafik 21" descr="Baubarrikade mit einfarbiger Füllung">
            <a:extLst>
              <a:ext uri="{FF2B5EF4-FFF2-40B4-BE49-F238E27FC236}">
                <a16:creationId xmlns:a16="http://schemas.microsoft.com/office/drawing/2014/main" id="{7DFD1FE8-C899-2D0D-F842-1A7266996DB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81572" y="5235553"/>
            <a:ext cx="914400" cy="914400"/>
          </a:xfrm>
          <a:prstGeom prst="rect">
            <a:avLst/>
          </a:prstGeom>
        </p:spPr>
      </p:pic>
      <p:pic>
        <p:nvPicPr>
          <p:cNvPr id="26" name="Grafik 25" descr="Baubarrikade Silhouette">
            <a:extLst>
              <a:ext uri="{FF2B5EF4-FFF2-40B4-BE49-F238E27FC236}">
                <a16:creationId xmlns:a16="http://schemas.microsoft.com/office/drawing/2014/main" id="{65C5C074-64A5-A770-8912-DE10B1EEAFA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1862" y="2866122"/>
            <a:ext cx="914400" cy="914400"/>
          </a:xfrm>
          <a:prstGeom prst="rect">
            <a:avLst/>
          </a:prstGeom>
        </p:spPr>
      </p:pic>
      <p:pic>
        <p:nvPicPr>
          <p:cNvPr id="28" name="Grafik 27" descr="Reizstoff mit einfarbiger Füllung">
            <a:extLst>
              <a:ext uri="{FF2B5EF4-FFF2-40B4-BE49-F238E27FC236}">
                <a16:creationId xmlns:a16="http://schemas.microsoft.com/office/drawing/2014/main" id="{5854A746-10D5-464A-AA7A-BE27265F633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76643" y="5235553"/>
            <a:ext cx="914400" cy="914400"/>
          </a:xfrm>
          <a:prstGeom prst="rect">
            <a:avLst/>
          </a:prstGeom>
        </p:spPr>
      </p:pic>
      <p:pic>
        <p:nvPicPr>
          <p:cNvPr id="32" name="Grafik 31" descr="Bodybuilder mit einfarbiger Füllung">
            <a:extLst>
              <a:ext uri="{FF2B5EF4-FFF2-40B4-BE49-F238E27FC236}">
                <a16:creationId xmlns:a16="http://schemas.microsoft.com/office/drawing/2014/main" id="{50742CE8-C7B1-6E5A-7C3E-CA848FCFB08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551066" y="5235553"/>
            <a:ext cx="914400" cy="914400"/>
          </a:xfrm>
          <a:prstGeom prst="rect">
            <a:avLst/>
          </a:prstGeom>
        </p:spPr>
      </p:pic>
      <p:pic>
        <p:nvPicPr>
          <p:cNvPr id="38" name="Grafik 37" descr="Muskulöser Arm mit einfarbiger Füllung">
            <a:extLst>
              <a:ext uri="{FF2B5EF4-FFF2-40B4-BE49-F238E27FC236}">
                <a16:creationId xmlns:a16="http://schemas.microsoft.com/office/drawing/2014/main" id="{19E86294-2220-0562-EB6A-AE5F7D1C4B0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504733" y="4958573"/>
            <a:ext cx="914400" cy="914400"/>
          </a:xfrm>
          <a:prstGeom prst="rect">
            <a:avLst/>
          </a:prstGeom>
        </p:spPr>
      </p:pic>
      <p:pic>
        <p:nvPicPr>
          <p:cNvPr id="40" name="Grafik 39" descr="Muskulöser Arm Silhouette">
            <a:extLst>
              <a:ext uri="{FF2B5EF4-FFF2-40B4-BE49-F238E27FC236}">
                <a16:creationId xmlns:a16="http://schemas.microsoft.com/office/drawing/2014/main" id="{78548A8C-0F95-7D7D-B061-37DA98C182C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395019" y="3524209"/>
            <a:ext cx="914400" cy="914400"/>
          </a:xfrm>
          <a:prstGeom prst="rect">
            <a:avLst/>
          </a:prstGeom>
        </p:spPr>
      </p:pic>
      <p:sp>
        <p:nvSpPr>
          <p:cNvPr id="7" name="Fußzeilenplatzhalter 6">
            <a:extLst>
              <a:ext uri="{FF2B5EF4-FFF2-40B4-BE49-F238E27FC236}">
                <a16:creationId xmlns:a16="http://schemas.microsoft.com/office/drawing/2014/main" id="{FEA26BFF-CBCA-E6FB-57D4-E6D30E7C7F27}"/>
              </a:ext>
            </a:extLst>
          </p:cNvPr>
          <p:cNvSpPr>
            <a:spLocks noGrp="1"/>
          </p:cNvSpPr>
          <p:nvPr>
            <p:ph type="ftr" sz="quarter" idx="3"/>
          </p:nvPr>
        </p:nvSpPr>
        <p:spPr/>
        <p:txBody>
          <a:bodyPr/>
          <a:lstStyle/>
          <a:p>
            <a:r>
              <a:rPr lang="de-DE"/>
              <a:t>ESCRIBA Enterprise Document Services (EDS)</a:t>
            </a:r>
          </a:p>
        </p:txBody>
      </p:sp>
    </p:spTree>
    <p:extLst>
      <p:ext uri="{BB962C8B-B14F-4D97-AF65-F5344CB8AC3E}">
        <p14:creationId xmlns:p14="http://schemas.microsoft.com/office/powerpoint/2010/main" val="86858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236D7-6811-A046-EFD1-21B08982E6E2}"/>
            </a:ext>
          </a:extLst>
        </p:cNvPr>
        <p:cNvGrpSpPr/>
        <p:nvPr/>
      </p:nvGrpSpPr>
      <p:grpSpPr>
        <a:xfrm>
          <a:off x="0" y="0"/>
          <a:ext cx="0" cy="0"/>
          <a:chOff x="0" y="0"/>
          <a:chExt cx="0" cy="0"/>
        </a:xfrm>
      </p:grpSpPr>
      <p:pic>
        <p:nvPicPr>
          <p:cNvPr id="15" name="Grafik 14">
            <a:extLst>
              <a:ext uri="{FF2B5EF4-FFF2-40B4-BE49-F238E27FC236}">
                <a16:creationId xmlns:a16="http://schemas.microsoft.com/office/drawing/2014/main" id="{D8D54A82-58C1-2FE7-861B-E2FE01FA13FF}"/>
              </a:ext>
            </a:extLst>
          </p:cNvPr>
          <p:cNvPicPr>
            <a:picLocks noChangeAspect="1"/>
          </p:cNvPicPr>
          <p:nvPr/>
        </p:nvPicPr>
        <p:blipFill>
          <a:blip r:embed="rId3">
            <a:alphaModFix amt="20000"/>
          </a:blip>
          <a:srcRect t="13909" r="41061" b="36361"/>
          <a:stretch/>
        </p:blipFill>
        <p:spPr>
          <a:xfrm>
            <a:off x="0" y="1"/>
            <a:ext cx="12192000" cy="6858000"/>
          </a:xfrm>
          <a:prstGeom prst="rect">
            <a:avLst/>
          </a:prstGeom>
        </p:spPr>
      </p:pic>
      <p:sp>
        <p:nvSpPr>
          <p:cNvPr id="4" name="Titel 3">
            <a:extLst>
              <a:ext uri="{FF2B5EF4-FFF2-40B4-BE49-F238E27FC236}">
                <a16:creationId xmlns:a16="http://schemas.microsoft.com/office/drawing/2014/main" id="{D5084411-003E-A7D1-33DB-E58A92FD20E1}"/>
              </a:ext>
            </a:extLst>
          </p:cNvPr>
          <p:cNvSpPr>
            <a:spLocks noGrp="1"/>
          </p:cNvSpPr>
          <p:nvPr>
            <p:ph type="title"/>
          </p:nvPr>
        </p:nvSpPr>
        <p:spPr/>
        <p:txBody>
          <a:bodyPr/>
          <a:lstStyle/>
          <a:p>
            <a:r>
              <a:rPr lang="en-US" noProof="0"/>
              <a:t>ECAP Product Strategy and Roadmap</a:t>
            </a:r>
          </a:p>
        </p:txBody>
      </p:sp>
      <mc:AlternateContent xmlns:mc="http://schemas.openxmlformats.org/markup-compatibility/2006" xmlns:p14="http://schemas.microsoft.com/office/powerpoint/2010/main">
        <mc:Choice Requires="p14">
          <p:contentPart p14:bwMode="auto" r:id="rId4">
            <p14:nvContentPartPr>
              <p14:cNvPr id="16" name="Freihand 15">
                <a:extLst>
                  <a:ext uri="{FF2B5EF4-FFF2-40B4-BE49-F238E27FC236}">
                    <a16:creationId xmlns:a16="http://schemas.microsoft.com/office/drawing/2014/main" id="{CA1BC4FD-2C22-FE89-149C-5D025F077CD7}"/>
                  </a:ext>
                </a:extLst>
              </p14:cNvPr>
              <p14:cNvContentPartPr/>
              <p14:nvPr/>
            </p14:nvContentPartPr>
            <p14:xfrm>
              <a:off x="-2170419" y="2551739"/>
              <a:ext cx="24120" cy="13680"/>
            </p14:xfrm>
          </p:contentPart>
        </mc:Choice>
        <mc:Fallback xmlns="">
          <p:pic>
            <p:nvPicPr>
              <p:cNvPr id="16" name="Freihand 15">
                <a:extLst>
                  <a:ext uri="{FF2B5EF4-FFF2-40B4-BE49-F238E27FC236}">
                    <a16:creationId xmlns:a16="http://schemas.microsoft.com/office/drawing/2014/main" id="{CA1BC4FD-2C22-FE89-149C-5D025F077CD7}"/>
                  </a:ext>
                </a:extLst>
              </p:cNvPr>
              <p:cNvPicPr/>
              <p:nvPr/>
            </p:nvPicPr>
            <p:blipFill>
              <a:blip r:embed="rId5"/>
              <a:stretch>
                <a:fillRect/>
              </a:stretch>
            </p:blipFill>
            <p:spPr>
              <a:xfrm>
                <a:off x="-2188692" y="2533253"/>
                <a:ext cx="60300" cy="50283"/>
              </a:xfrm>
              <a:prstGeom prst="rect">
                <a:avLst/>
              </a:prstGeom>
            </p:spPr>
          </p:pic>
        </mc:Fallback>
      </mc:AlternateContent>
      <p:pic>
        <p:nvPicPr>
          <p:cNvPr id="18" name="Grafik 17">
            <a:extLst>
              <a:ext uri="{FF2B5EF4-FFF2-40B4-BE49-F238E27FC236}">
                <a16:creationId xmlns:a16="http://schemas.microsoft.com/office/drawing/2014/main" id="{3B83C9AA-DD75-656F-87F5-9B30D2FE7D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00274" y="2911361"/>
            <a:ext cx="604845" cy="665329"/>
          </a:xfrm>
          <a:prstGeom prst="rect">
            <a:avLst/>
          </a:prstGeom>
        </p:spPr>
      </p:pic>
      <p:pic>
        <p:nvPicPr>
          <p:cNvPr id="25" name="Grafik 24">
            <a:extLst>
              <a:ext uri="{FF2B5EF4-FFF2-40B4-BE49-F238E27FC236}">
                <a16:creationId xmlns:a16="http://schemas.microsoft.com/office/drawing/2014/main" id="{BD226D3D-AF46-6034-E88B-F89F22F04FE3}"/>
              </a:ext>
            </a:extLst>
          </p:cNvPr>
          <p:cNvPicPr>
            <a:picLocks noChangeAspect="1"/>
          </p:cNvPicPr>
          <p:nvPr/>
        </p:nvPicPr>
        <p:blipFill>
          <a:blip r:embed="rId8"/>
          <a:stretch>
            <a:fillRect/>
          </a:stretch>
        </p:blipFill>
        <p:spPr>
          <a:xfrm>
            <a:off x="10543561" y="6269052"/>
            <a:ext cx="1648439" cy="612000"/>
          </a:xfrm>
          <a:prstGeom prst="rect">
            <a:avLst/>
          </a:prstGeom>
        </p:spPr>
      </p:pic>
      <p:sp>
        <p:nvSpPr>
          <p:cNvPr id="2" name="Textplatzhalter 16">
            <a:extLst>
              <a:ext uri="{FF2B5EF4-FFF2-40B4-BE49-F238E27FC236}">
                <a16:creationId xmlns:a16="http://schemas.microsoft.com/office/drawing/2014/main" id="{D72937E6-B4ED-D42C-3FA6-7E35C1D5F829}"/>
              </a:ext>
            </a:extLst>
          </p:cNvPr>
          <p:cNvSpPr txBox="1">
            <a:spLocks/>
          </p:cNvSpPr>
          <p:nvPr/>
        </p:nvSpPr>
        <p:spPr>
          <a:xfrm>
            <a:off x="7495181" y="1877308"/>
            <a:ext cx="3781798" cy="2192941"/>
          </a:xfrm>
          <a:prstGeom prst="roundRect">
            <a:avLst>
              <a:gd name="adj" fmla="val 1899"/>
            </a:avLst>
          </a:prstGeom>
          <a:solidFill>
            <a:schemeClr val="accent1"/>
          </a:solidFill>
        </p:spPr>
        <p:txBody>
          <a:bodyPr vert="horz" lIns="108000" tIns="108000" rIns="72000" bIns="108000" rtlCol="0" anchor="t" anchorCtr="0">
            <a:noAutofit/>
          </a:bodyPr>
          <a:lstStyle>
            <a:lvl1pPr marL="176213" indent="-176213" algn="l" defTabSz="914400" rtl="0" eaLnBrk="1" latinLnBrk="0" hangingPunct="1">
              <a:lnSpc>
                <a:spcPct val="110000"/>
              </a:lnSpc>
              <a:spcBef>
                <a:spcPts val="0"/>
              </a:spcBef>
              <a:spcAft>
                <a:spcPts val="600"/>
              </a:spcAft>
              <a:buFont typeface="Wingdings" pitchFamily="2" charset="2"/>
              <a:buChar char="§"/>
              <a:defRPr lang="en-US" sz="2800" b="0" kern="1200" dirty="0" smtClean="0">
                <a:solidFill>
                  <a:srgbClr val="646464"/>
                </a:solidFill>
                <a:latin typeface="+mn-lt"/>
                <a:ea typeface="+mn-ea"/>
                <a:cs typeface="+mn-cs"/>
              </a:defRPr>
            </a:lvl1pPr>
            <a:lvl2pPr marL="0" indent="0" algn="l" defTabSz="914400" rtl="0" eaLnBrk="1" latinLnBrk="0" hangingPunct="1">
              <a:lnSpc>
                <a:spcPct val="110000"/>
              </a:lnSpc>
              <a:spcBef>
                <a:spcPts val="0"/>
              </a:spcBef>
              <a:spcAft>
                <a:spcPts val="600"/>
              </a:spcAft>
              <a:buFontTx/>
              <a:buNone/>
              <a:defRPr lang="en-US" sz="2400" kern="1200" dirty="0" smtClean="0">
                <a:solidFill>
                  <a:srgbClr val="646464"/>
                </a:solidFill>
                <a:latin typeface="+mn-lt"/>
                <a:ea typeface="+mn-ea"/>
                <a:cs typeface="+mn-cs"/>
              </a:defRPr>
            </a:lvl2pPr>
            <a:lvl3pPr marL="627300" indent="-342900" algn="l" defTabSz="914400" rtl="0" eaLnBrk="1" latinLnBrk="0" hangingPunct="1">
              <a:lnSpc>
                <a:spcPct val="110000"/>
              </a:lnSpc>
              <a:spcBef>
                <a:spcPts val="0"/>
              </a:spcBef>
              <a:spcAft>
                <a:spcPts val="600"/>
              </a:spcAft>
              <a:buFont typeface="Wingdings" pitchFamily="2" charset="2"/>
              <a:buChar char="§"/>
              <a:defRPr lang="en-US" sz="2000" kern="1200" dirty="0" smtClean="0">
                <a:solidFill>
                  <a:srgbClr val="646464"/>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de-DE" sz="2400">
                <a:solidFill>
                  <a:schemeClr val="tx1"/>
                </a:solidFill>
                <a:latin typeface="Yu Gothic UI Semibold" panose="020B0700000000000000" pitchFamily="34" charset="-128"/>
                <a:ea typeface="Yu Gothic UI Semibold" panose="020B0700000000000000" pitchFamily="34" charset="-128"/>
              </a:rPr>
              <a:t>EDS (ESCRIBA </a:t>
            </a:r>
            <a:r>
              <a:rPr lang="de-DE" sz="2400" err="1">
                <a:solidFill>
                  <a:schemeClr val="tx1"/>
                </a:solidFill>
                <a:latin typeface="Yu Gothic UI Semibold" panose="020B0700000000000000" pitchFamily="34" charset="-128"/>
                <a:ea typeface="Yu Gothic UI Semibold" panose="020B0700000000000000" pitchFamily="34" charset="-128"/>
              </a:rPr>
              <a:t>Document</a:t>
            </a:r>
            <a:r>
              <a:rPr lang="de-DE" sz="2400">
                <a:solidFill>
                  <a:schemeClr val="tx1"/>
                </a:solidFill>
                <a:latin typeface="Yu Gothic UI Semibold" panose="020B0700000000000000" pitchFamily="34" charset="-128"/>
                <a:ea typeface="Yu Gothic UI Semibold" panose="020B0700000000000000" pitchFamily="34" charset="-128"/>
              </a:rPr>
              <a:t> Services)</a:t>
            </a:r>
          </a:p>
        </p:txBody>
      </p:sp>
      <p:sp>
        <p:nvSpPr>
          <p:cNvPr id="3" name="Textplatzhalter 16">
            <a:extLst>
              <a:ext uri="{FF2B5EF4-FFF2-40B4-BE49-F238E27FC236}">
                <a16:creationId xmlns:a16="http://schemas.microsoft.com/office/drawing/2014/main" id="{20579FF1-6BB1-A5F3-D332-66A4DA5E213B}"/>
              </a:ext>
            </a:extLst>
          </p:cNvPr>
          <p:cNvSpPr txBox="1">
            <a:spLocks/>
          </p:cNvSpPr>
          <p:nvPr/>
        </p:nvSpPr>
        <p:spPr>
          <a:xfrm>
            <a:off x="6756116" y="4285794"/>
            <a:ext cx="3352976" cy="2132885"/>
          </a:xfrm>
          <a:prstGeom prst="roundRect">
            <a:avLst>
              <a:gd name="adj" fmla="val 1930"/>
            </a:avLst>
          </a:prstGeom>
          <a:solidFill>
            <a:schemeClr val="bg1">
              <a:lumMod val="65000"/>
            </a:schemeClr>
          </a:solidFill>
        </p:spPr>
        <p:txBody>
          <a:bodyPr vert="horz" lIns="108000" tIns="108000" rIns="72000" bIns="108000" rtlCol="0" anchor="t" anchorCtr="0">
            <a:noAutofit/>
          </a:bodyPr>
          <a:lstStyle>
            <a:lvl1pPr marL="176213" indent="-176213" algn="l" defTabSz="914400" rtl="0" eaLnBrk="1" latinLnBrk="0" hangingPunct="1">
              <a:lnSpc>
                <a:spcPct val="110000"/>
              </a:lnSpc>
              <a:spcBef>
                <a:spcPts val="0"/>
              </a:spcBef>
              <a:spcAft>
                <a:spcPts val="600"/>
              </a:spcAft>
              <a:buFont typeface="Wingdings" pitchFamily="2" charset="2"/>
              <a:buChar char="§"/>
              <a:defRPr lang="en-US" sz="2800" b="0" kern="1200" dirty="0" smtClean="0">
                <a:solidFill>
                  <a:srgbClr val="646464"/>
                </a:solidFill>
                <a:latin typeface="+mn-lt"/>
                <a:ea typeface="+mn-ea"/>
                <a:cs typeface="+mn-cs"/>
              </a:defRPr>
            </a:lvl1pPr>
            <a:lvl2pPr marL="0" indent="0" algn="l" defTabSz="914400" rtl="0" eaLnBrk="1" latinLnBrk="0" hangingPunct="1">
              <a:lnSpc>
                <a:spcPct val="110000"/>
              </a:lnSpc>
              <a:spcBef>
                <a:spcPts val="0"/>
              </a:spcBef>
              <a:spcAft>
                <a:spcPts val="600"/>
              </a:spcAft>
              <a:buFontTx/>
              <a:buNone/>
              <a:defRPr lang="en-US" sz="2400" kern="1200" dirty="0" smtClean="0">
                <a:solidFill>
                  <a:srgbClr val="646464"/>
                </a:solidFill>
                <a:latin typeface="+mn-lt"/>
                <a:ea typeface="+mn-ea"/>
                <a:cs typeface="+mn-cs"/>
              </a:defRPr>
            </a:lvl2pPr>
            <a:lvl3pPr marL="627300" indent="-342900" algn="l" defTabSz="914400" rtl="0" eaLnBrk="1" latinLnBrk="0" hangingPunct="1">
              <a:lnSpc>
                <a:spcPct val="110000"/>
              </a:lnSpc>
              <a:spcBef>
                <a:spcPts val="0"/>
              </a:spcBef>
              <a:spcAft>
                <a:spcPts val="600"/>
              </a:spcAft>
              <a:buFont typeface="Wingdings" pitchFamily="2" charset="2"/>
              <a:buChar char="§"/>
              <a:defRPr lang="en-US" sz="2000" kern="1200" dirty="0" smtClean="0">
                <a:solidFill>
                  <a:srgbClr val="646464"/>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de-DE" sz="2400">
                <a:solidFill>
                  <a:schemeClr val="tx1"/>
                </a:solidFill>
                <a:latin typeface="Yu Gothic UI Semibold" panose="020B0700000000000000" pitchFamily="34" charset="-128"/>
                <a:ea typeface="Yu Gothic UI Semibold" panose="020B0700000000000000" pitchFamily="34" charset="-128"/>
              </a:rPr>
              <a:t>EIS (Enterprise Integration Server)</a:t>
            </a:r>
          </a:p>
        </p:txBody>
      </p:sp>
      <p:sp>
        <p:nvSpPr>
          <p:cNvPr id="5" name="Textplatzhalter 16">
            <a:extLst>
              <a:ext uri="{FF2B5EF4-FFF2-40B4-BE49-F238E27FC236}">
                <a16:creationId xmlns:a16="http://schemas.microsoft.com/office/drawing/2014/main" id="{618B878C-81A4-53AD-A9E8-7777E6C33038}"/>
              </a:ext>
            </a:extLst>
          </p:cNvPr>
          <p:cNvSpPr txBox="1">
            <a:spLocks/>
          </p:cNvSpPr>
          <p:nvPr/>
        </p:nvSpPr>
        <p:spPr>
          <a:xfrm>
            <a:off x="3185906" y="4285794"/>
            <a:ext cx="3352976" cy="2132885"/>
          </a:xfrm>
          <a:prstGeom prst="roundRect">
            <a:avLst>
              <a:gd name="adj" fmla="val 1483"/>
            </a:avLst>
          </a:prstGeom>
          <a:solidFill>
            <a:srgbClr val="CBCBCC"/>
          </a:solidFill>
        </p:spPr>
        <p:txBody>
          <a:bodyPr vert="horz" lIns="108000" tIns="108000" rIns="72000" bIns="108000" rtlCol="0" anchor="t" anchorCtr="0">
            <a:noAutofit/>
          </a:bodyPr>
          <a:lstStyle>
            <a:lvl1pPr marL="176213" indent="-176213" algn="l" defTabSz="914400" rtl="0" eaLnBrk="1" latinLnBrk="0" hangingPunct="1">
              <a:lnSpc>
                <a:spcPct val="110000"/>
              </a:lnSpc>
              <a:spcBef>
                <a:spcPts val="0"/>
              </a:spcBef>
              <a:spcAft>
                <a:spcPts val="600"/>
              </a:spcAft>
              <a:buFont typeface="Wingdings" pitchFamily="2" charset="2"/>
              <a:buChar char="§"/>
              <a:defRPr lang="en-US" sz="2800" b="0" kern="1200" dirty="0" smtClean="0">
                <a:solidFill>
                  <a:srgbClr val="646464"/>
                </a:solidFill>
                <a:latin typeface="+mn-lt"/>
                <a:ea typeface="+mn-ea"/>
                <a:cs typeface="+mn-cs"/>
              </a:defRPr>
            </a:lvl1pPr>
            <a:lvl2pPr marL="0" indent="0" algn="l" defTabSz="914400" rtl="0" eaLnBrk="1" latinLnBrk="0" hangingPunct="1">
              <a:lnSpc>
                <a:spcPct val="110000"/>
              </a:lnSpc>
              <a:spcBef>
                <a:spcPts val="0"/>
              </a:spcBef>
              <a:spcAft>
                <a:spcPts val="600"/>
              </a:spcAft>
              <a:buFontTx/>
              <a:buNone/>
              <a:defRPr lang="en-US" sz="2400" kern="1200" dirty="0" smtClean="0">
                <a:solidFill>
                  <a:srgbClr val="646464"/>
                </a:solidFill>
                <a:latin typeface="+mn-lt"/>
                <a:ea typeface="+mn-ea"/>
                <a:cs typeface="+mn-cs"/>
              </a:defRPr>
            </a:lvl2pPr>
            <a:lvl3pPr marL="627300" indent="-342900" algn="l" defTabSz="914400" rtl="0" eaLnBrk="1" latinLnBrk="0" hangingPunct="1">
              <a:lnSpc>
                <a:spcPct val="110000"/>
              </a:lnSpc>
              <a:spcBef>
                <a:spcPts val="0"/>
              </a:spcBef>
              <a:spcAft>
                <a:spcPts val="600"/>
              </a:spcAft>
              <a:buFont typeface="Wingdings" pitchFamily="2" charset="2"/>
              <a:buChar char="§"/>
              <a:defRPr lang="en-US" sz="2000" kern="1200" dirty="0" smtClean="0">
                <a:solidFill>
                  <a:srgbClr val="646464"/>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de-DE" sz="2400" err="1">
                <a:solidFill>
                  <a:schemeClr val="tx1"/>
                </a:solidFill>
                <a:latin typeface="Yu Gothic UI Semibold" panose="020B0700000000000000" pitchFamily="34" charset="-128"/>
                <a:ea typeface="Yu Gothic UI Semibold" panose="020B0700000000000000" pitchFamily="34" charset="-128"/>
              </a:rPr>
              <a:t>AgentGraph</a:t>
            </a:r>
            <a:endParaRPr lang="de-DE" sz="2400">
              <a:solidFill>
                <a:schemeClr val="tx1"/>
              </a:solidFill>
              <a:latin typeface="Yu Gothic UI Semibold" panose="020B0700000000000000" pitchFamily="34" charset="-128"/>
              <a:ea typeface="Yu Gothic UI Semibold" panose="020B0700000000000000" pitchFamily="34" charset="-128"/>
            </a:endParaRPr>
          </a:p>
        </p:txBody>
      </p:sp>
      <p:sp>
        <p:nvSpPr>
          <p:cNvPr id="6" name="Textplatzhalter 16">
            <a:extLst>
              <a:ext uri="{FF2B5EF4-FFF2-40B4-BE49-F238E27FC236}">
                <a16:creationId xmlns:a16="http://schemas.microsoft.com/office/drawing/2014/main" id="{D86FCF83-A42B-52D3-DD68-8D07F13C162E}"/>
              </a:ext>
            </a:extLst>
          </p:cNvPr>
          <p:cNvSpPr txBox="1">
            <a:spLocks/>
          </p:cNvSpPr>
          <p:nvPr/>
        </p:nvSpPr>
        <p:spPr>
          <a:xfrm>
            <a:off x="820274" y="1877308"/>
            <a:ext cx="6486048" cy="2192941"/>
          </a:xfrm>
          <a:prstGeom prst="roundRect">
            <a:avLst>
              <a:gd name="adj" fmla="val 2333"/>
            </a:avLst>
          </a:prstGeom>
          <a:solidFill>
            <a:schemeClr val="accent2"/>
          </a:solidFill>
          <a:ln>
            <a:noFill/>
          </a:ln>
        </p:spPr>
        <p:txBody>
          <a:bodyPr vert="horz" lIns="108000" tIns="108000" rIns="72000" bIns="108000" rtlCol="0" anchor="t" anchorCtr="0">
            <a:noAutofit/>
          </a:bodyPr>
          <a:lstStyle>
            <a:lvl1pPr marL="176213" indent="-176213" algn="l" defTabSz="914400" rtl="0" eaLnBrk="1" latinLnBrk="0" hangingPunct="1">
              <a:lnSpc>
                <a:spcPct val="110000"/>
              </a:lnSpc>
              <a:spcBef>
                <a:spcPts val="0"/>
              </a:spcBef>
              <a:spcAft>
                <a:spcPts val="600"/>
              </a:spcAft>
              <a:buFont typeface="Wingdings" pitchFamily="2" charset="2"/>
              <a:buChar char="§"/>
              <a:defRPr lang="en-US" sz="2800" b="0" kern="1200" dirty="0" smtClean="0">
                <a:solidFill>
                  <a:srgbClr val="646464"/>
                </a:solidFill>
                <a:latin typeface="+mn-lt"/>
                <a:ea typeface="+mn-ea"/>
                <a:cs typeface="+mn-cs"/>
              </a:defRPr>
            </a:lvl1pPr>
            <a:lvl2pPr marL="0" indent="0" algn="l" defTabSz="914400" rtl="0" eaLnBrk="1" latinLnBrk="0" hangingPunct="1">
              <a:lnSpc>
                <a:spcPct val="110000"/>
              </a:lnSpc>
              <a:spcBef>
                <a:spcPts val="0"/>
              </a:spcBef>
              <a:spcAft>
                <a:spcPts val="600"/>
              </a:spcAft>
              <a:buFontTx/>
              <a:buNone/>
              <a:defRPr lang="en-US" sz="2400" kern="1200" dirty="0" smtClean="0">
                <a:solidFill>
                  <a:srgbClr val="646464"/>
                </a:solidFill>
                <a:latin typeface="+mn-lt"/>
                <a:ea typeface="+mn-ea"/>
                <a:cs typeface="+mn-cs"/>
              </a:defRPr>
            </a:lvl2pPr>
            <a:lvl3pPr marL="627300" indent="-342900" algn="l" defTabSz="914400" rtl="0" eaLnBrk="1" latinLnBrk="0" hangingPunct="1">
              <a:lnSpc>
                <a:spcPct val="110000"/>
              </a:lnSpc>
              <a:spcBef>
                <a:spcPts val="0"/>
              </a:spcBef>
              <a:spcAft>
                <a:spcPts val="600"/>
              </a:spcAft>
              <a:buFont typeface="Wingdings" pitchFamily="2" charset="2"/>
              <a:buChar char="§"/>
              <a:defRPr lang="en-US" sz="2000" kern="1200" dirty="0" smtClean="0">
                <a:solidFill>
                  <a:srgbClr val="646464"/>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de-DE" sz="2400" err="1">
                <a:solidFill>
                  <a:schemeClr val="bg1"/>
                </a:solidFill>
                <a:latin typeface="Yu Gothic UI Semibold" panose="020B0700000000000000" pitchFamily="34" charset="-128"/>
                <a:ea typeface="Yu Gothic UI Semibold" panose="020B0700000000000000" pitchFamily="34" charset="-128"/>
              </a:rPr>
              <a:t>ECAP.One</a:t>
            </a:r>
            <a:r>
              <a:rPr lang="de-DE" sz="2400">
                <a:solidFill>
                  <a:schemeClr val="bg1"/>
                </a:solidFill>
                <a:latin typeface="Yu Gothic UI Semibold" panose="020B0700000000000000" pitchFamily="34" charset="-128"/>
                <a:ea typeface="Yu Gothic UI Semibold" panose="020B0700000000000000" pitchFamily="34" charset="-128"/>
              </a:rPr>
              <a:t> (NLC|AI </a:t>
            </a:r>
            <a:r>
              <a:rPr lang="de-DE" sz="2400" err="1">
                <a:solidFill>
                  <a:schemeClr val="bg1"/>
                </a:solidFill>
                <a:latin typeface="Yu Gothic UI Semibold" panose="020B0700000000000000" pitchFamily="34" charset="-128"/>
                <a:ea typeface="Yu Gothic UI Semibold" panose="020B0700000000000000" pitchFamily="34" charset="-128"/>
              </a:rPr>
              <a:t>Platform</a:t>
            </a:r>
            <a:r>
              <a:rPr lang="de-DE" sz="2400">
                <a:solidFill>
                  <a:schemeClr val="bg1"/>
                </a:solidFill>
                <a:latin typeface="Yu Gothic UI Semibold" panose="020B0700000000000000" pitchFamily="34" charset="-128"/>
                <a:ea typeface="Yu Gothic UI Semibold" panose="020B0700000000000000" pitchFamily="34" charset="-128"/>
              </a:rPr>
              <a:t>)</a:t>
            </a:r>
          </a:p>
        </p:txBody>
      </p:sp>
      <p:sp>
        <p:nvSpPr>
          <p:cNvPr id="7" name="Textplatzhalter 16">
            <a:extLst>
              <a:ext uri="{FF2B5EF4-FFF2-40B4-BE49-F238E27FC236}">
                <a16:creationId xmlns:a16="http://schemas.microsoft.com/office/drawing/2014/main" id="{759BA541-01EF-723B-F490-343852FCE875}"/>
              </a:ext>
            </a:extLst>
          </p:cNvPr>
          <p:cNvSpPr txBox="1">
            <a:spLocks/>
          </p:cNvSpPr>
          <p:nvPr/>
        </p:nvSpPr>
        <p:spPr>
          <a:xfrm>
            <a:off x="4484877" y="2446355"/>
            <a:ext cx="2821445" cy="1623895"/>
          </a:xfrm>
          <a:prstGeom prst="roundRect">
            <a:avLst>
              <a:gd name="adj" fmla="val 2590"/>
            </a:avLst>
          </a:prstGeom>
          <a:solidFill>
            <a:schemeClr val="accent4"/>
          </a:solidFill>
        </p:spPr>
        <p:txBody>
          <a:bodyPr vert="horz" lIns="108000" tIns="108000" rIns="72000" bIns="108000" rtlCol="0" anchor="t" anchorCtr="0">
            <a:noAutofit/>
          </a:bodyPr>
          <a:lstStyle>
            <a:lvl1pPr marL="176213" indent="-176213" algn="l" defTabSz="914400" rtl="0" eaLnBrk="1" latinLnBrk="0" hangingPunct="1">
              <a:lnSpc>
                <a:spcPct val="110000"/>
              </a:lnSpc>
              <a:spcBef>
                <a:spcPts val="0"/>
              </a:spcBef>
              <a:spcAft>
                <a:spcPts val="600"/>
              </a:spcAft>
              <a:buFont typeface="Wingdings" pitchFamily="2" charset="2"/>
              <a:buChar char="§"/>
              <a:defRPr lang="en-US" sz="2800" b="0" kern="1200" dirty="0" smtClean="0">
                <a:solidFill>
                  <a:srgbClr val="646464"/>
                </a:solidFill>
                <a:latin typeface="+mn-lt"/>
                <a:ea typeface="+mn-ea"/>
                <a:cs typeface="+mn-cs"/>
              </a:defRPr>
            </a:lvl1pPr>
            <a:lvl2pPr marL="0" indent="0" algn="l" defTabSz="914400" rtl="0" eaLnBrk="1" latinLnBrk="0" hangingPunct="1">
              <a:lnSpc>
                <a:spcPct val="110000"/>
              </a:lnSpc>
              <a:spcBef>
                <a:spcPts val="0"/>
              </a:spcBef>
              <a:spcAft>
                <a:spcPts val="600"/>
              </a:spcAft>
              <a:buFontTx/>
              <a:buNone/>
              <a:defRPr lang="en-US" sz="2400" kern="1200" dirty="0" smtClean="0">
                <a:solidFill>
                  <a:srgbClr val="646464"/>
                </a:solidFill>
                <a:latin typeface="+mn-lt"/>
                <a:ea typeface="+mn-ea"/>
                <a:cs typeface="+mn-cs"/>
              </a:defRPr>
            </a:lvl2pPr>
            <a:lvl3pPr marL="627300" indent="-342900" algn="l" defTabSz="914400" rtl="0" eaLnBrk="1" latinLnBrk="0" hangingPunct="1">
              <a:lnSpc>
                <a:spcPct val="110000"/>
              </a:lnSpc>
              <a:spcBef>
                <a:spcPts val="0"/>
              </a:spcBef>
              <a:spcAft>
                <a:spcPts val="600"/>
              </a:spcAft>
              <a:buFont typeface="Wingdings" pitchFamily="2" charset="2"/>
              <a:buChar char="§"/>
              <a:defRPr lang="en-US" sz="2000" kern="1200" dirty="0" smtClean="0">
                <a:solidFill>
                  <a:srgbClr val="646464"/>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de-DE" sz="2400" err="1">
                <a:solidFill>
                  <a:schemeClr val="tx1"/>
                </a:solidFill>
                <a:latin typeface="Yu Gothic UI Semibold" panose="020B0700000000000000" pitchFamily="34" charset="-128"/>
                <a:ea typeface="Yu Gothic UI Semibold" panose="020B0700000000000000" pitchFamily="34" charset="-128"/>
              </a:rPr>
              <a:t>eFiling</a:t>
            </a:r>
            <a:r>
              <a:rPr lang="de-DE" sz="2400">
                <a:solidFill>
                  <a:schemeClr val="tx1"/>
                </a:solidFill>
                <a:latin typeface="Yu Gothic UI Semibold" panose="020B0700000000000000" pitchFamily="34" charset="-128"/>
                <a:ea typeface="Yu Gothic UI Semibold" panose="020B0700000000000000" pitchFamily="34" charset="-128"/>
              </a:rPr>
              <a:t>/DMS</a:t>
            </a:r>
          </a:p>
        </p:txBody>
      </p:sp>
      <p:pic>
        <p:nvPicPr>
          <p:cNvPr id="8" name="Grafik 7" descr="Morsecode mit einfarbiger Füllung">
            <a:extLst>
              <a:ext uri="{FF2B5EF4-FFF2-40B4-BE49-F238E27FC236}">
                <a16:creationId xmlns:a16="http://schemas.microsoft.com/office/drawing/2014/main" id="{1A49D4F0-2CF4-2890-3CF5-4BA180F56D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60308" y="2660674"/>
            <a:ext cx="914400" cy="914400"/>
          </a:xfrm>
          <a:prstGeom prst="rect">
            <a:avLst/>
          </a:prstGeom>
        </p:spPr>
      </p:pic>
      <p:pic>
        <p:nvPicPr>
          <p:cNvPr id="9" name="Grafik 8" descr="Workflow mit einfarbiger Füllung">
            <a:extLst>
              <a:ext uri="{FF2B5EF4-FFF2-40B4-BE49-F238E27FC236}">
                <a16:creationId xmlns:a16="http://schemas.microsoft.com/office/drawing/2014/main" id="{1551DFA5-1516-8503-AEB7-5E60497E854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94692" y="2681378"/>
            <a:ext cx="914400" cy="914400"/>
          </a:xfrm>
          <a:prstGeom prst="rect">
            <a:avLst/>
          </a:prstGeom>
        </p:spPr>
      </p:pic>
      <p:pic>
        <p:nvPicPr>
          <p:cNvPr id="10" name="Grafik 9" descr="Blockchain mit einfarbiger Füllung">
            <a:extLst>
              <a:ext uri="{FF2B5EF4-FFF2-40B4-BE49-F238E27FC236}">
                <a16:creationId xmlns:a16="http://schemas.microsoft.com/office/drawing/2014/main" id="{871AB5E9-1151-20CE-B036-C87B9DA1B9F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83281" y="5015992"/>
            <a:ext cx="914400" cy="914400"/>
          </a:xfrm>
          <a:prstGeom prst="rect">
            <a:avLst/>
          </a:prstGeom>
        </p:spPr>
      </p:pic>
      <p:pic>
        <p:nvPicPr>
          <p:cNvPr id="11" name="Grafik 10" descr="Künstliche Intelligenz mit einfarbiger Füllung">
            <a:extLst>
              <a:ext uri="{FF2B5EF4-FFF2-40B4-BE49-F238E27FC236}">
                <a16:creationId xmlns:a16="http://schemas.microsoft.com/office/drawing/2014/main" id="{ED621F60-9E1F-9EF2-6D78-E9717B42FDB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897292" y="3661220"/>
            <a:ext cx="409029" cy="409029"/>
          </a:xfrm>
          <a:prstGeom prst="rect">
            <a:avLst/>
          </a:prstGeom>
        </p:spPr>
      </p:pic>
      <p:pic>
        <p:nvPicPr>
          <p:cNvPr id="12" name="Grafik 11" descr="Zahnräder mit einfarbiger Füllung">
            <a:extLst>
              <a:ext uri="{FF2B5EF4-FFF2-40B4-BE49-F238E27FC236}">
                <a16:creationId xmlns:a16="http://schemas.microsoft.com/office/drawing/2014/main" id="{5AABDC3B-C757-9F14-A6B5-2FE009AFABA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03586" y="5236400"/>
            <a:ext cx="914400" cy="914400"/>
          </a:xfrm>
          <a:prstGeom prst="rect">
            <a:avLst/>
          </a:prstGeom>
        </p:spPr>
      </p:pic>
      <p:pic>
        <p:nvPicPr>
          <p:cNvPr id="13" name="Grafik 12" descr="Künstliche Intelligenz mit einfarbiger Füllung">
            <a:extLst>
              <a:ext uri="{FF2B5EF4-FFF2-40B4-BE49-F238E27FC236}">
                <a16:creationId xmlns:a16="http://schemas.microsoft.com/office/drawing/2014/main" id="{37746482-586B-2676-DAA3-3C89EEDB114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754741" y="5823381"/>
            <a:ext cx="409029" cy="409029"/>
          </a:xfrm>
          <a:prstGeom prst="rect">
            <a:avLst/>
          </a:prstGeom>
        </p:spPr>
      </p:pic>
      <p:pic>
        <p:nvPicPr>
          <p:cNvPr id="14" name="Grafik 13" descr="Morsecode mit einfarbiger Füllung">
            <a:extLst>
              <a:ext uri="{FF2B5EF4-FFF2-40B4-BE49-F238E27FC236}">
                <a16:creationId xmlns:a16="http://schemas.microsoft.com/office/drawing/2014/main" id="{DC891829-E9E7-59D0-AF99-21F73802CB7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537249" y="2973778"/>
            <a:ext cx="914400" cy="914400"/>
          </a:xfrm>
          <a:prstGeom prst="rect">
            <a:avLst/>
          </a:prstGeom>
        </p:spPr>
      </p:pic>
      <p:sp>
        <p:nvSpPr>
          <p:cNvPr id="17" name="Fußzeilenplatzhalter 16">
            <a:extLst>
              <a:ext uri="{FF2B5EF4-FFF2-40B4-BE49-F238E27FC236}">
                <a16:creationId xmlns:a16="http://schemas.microsoft.com/office/drawing/2014/main" id="{ABDC4B6B-DD96-944D-A476-7141131D1596}"/>
              </a:ext>
            </a:extLst>
          </p:cNvPr>
          <p:cNvSpPr>
            <a:spLocks noGrp="1"/>
          </p:cNvSpPr>
          <p:nvPr>
            <p:ph type="ftr" sz="quarter" idx="3"/>
          </p:nvPr>
        </p:nvSpPr>
        <p:spPr/>
        <p:txBody>
          <a:bodyPr/>
          <a:lstStyle/>
          <a:p>
            <a:r>
              <a:rPr lang="de-DE"/>
              <a:t>ESCRIBA Enterprise Document Services (EDS)</a:t>
            </a:r>
          </a:p>
        </p:txBody>
      </p:sp>
    </p:spTree>
    <p:extLst>
      <p:ext uri="{BB962C8B-B14F-4D97-AF65-F5344CB8AC3E}">
        <p14:creationId xmlns:p14="http://schemas.microsoft.com/office/powerpoint/2010/main" val="173548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72B85D7-581E-F7AC-CF4D-12564A6B7495}"/>
              </a:ext>
            </a:extLst>
          </p:cNvPr>
          <p:cNvPicPr>
            <a:picLocks noChangeAspect="1"/>
          </p:cNvPicPr>
          <p:nvPr/>
        </p:nvPicPr>
        <p:blipFill>
          <a:blip r:embed="rId3">
            <a:alphaModFix amt="20000"/>
          </a:blip>
          <a:srcRect t="13909" r="41061" b="36361"/>
          <a:stretch/>
        </p:blipFill>
        <p:spPr>
          <a:xfrm>
            <a:off x="0" y="1"/>
            <a:ext cx="12192000" cy="6858000"/>
          </a:xfrm>
          <a:prstGeom prst="rect">
            <a:avLst/>
          </a:prstGeom>
        </p:spPr>
      </p:pic>
      <p:sp>
        <p:nvSpPr>
          <p:cNvPr id="13" name="Freihandform 12"/>
          <p:cNvSpPr/>
          <p:nvPr/>
        </p:nvSpPr>
        <p:spPr bwMode="auto">
          <a:xfrm>
            <a:off x="863835" y="1275645"/>
            <a:ext cx="8311633" cy="3718828"/>
          </a:xfrm>
          <a:custGeom>
            <a:avLst/>
            <a:gdLst>
              <a:gd name="connsiteX0" fmla="*/ 0 w 8289985"/>
              <a:gd name="connsiteY0" fmla="*/ 3709359 h 3709359"/>
              <a:gd name="connsiteX1" fmla="*/ 5503653 w 8289985"/>
              <a:gd name="connsiteY1" fmla="*/ 3088257 h 3709359"/>
              <a:gd name="connsiteX2" fmla="*/ 8289985 w 8289985"/>
              <a:gd name="connsiteY2" fmla="*/ 0 h 3709359"/>
            </a:gdLst>
            <a:ahLst/>
            <a:cxnLst>
              <a:cxn ang="0">
                <a:pos x="connsiteX0" y="connsiteY0"/>
              </a:cxn>
              <a:cxn ang="0">
                <a:pos x="connsiteX1" y="connsiteY1"/>
              </a:cxn>
              <a:cxn ang="0">
                <a:pos x="connsiteX2" y="connsiteY2"/>
              </a:cxn>
            </a:cxnLst>
            <a:rect l="l" t="t" r="r" b="b"/>
            <a:pathLst>
              <a:path w="8289985" h="3709359">
                <a:moveTo>
                  <a:pt x="0" y="3709359"/>
                </a:moveTo>
                <a:cubicBezTo>
                  <a:pt x="2060994" y="3707921"/>
                  <a:pt x="4121989" y="3706483"/>
                  <a:pt x="5503653" y="3088257"/>
                </a:cubicBezTo>
                <a:cubicBezTo>
                  <a:pt x="6885317" y="2470031"/>
                  <a:pt x="7587651" y="1235015"/>
                  <a:pt x="8289985" y="0"/>
                </a:cubicBezTo>
              </a:path>
            </a:pathLst>
          </a:custGeom>
          <a:noFill/>
          <a:ln w="76200" cap="flat" cmpd="sng" algn="ctr">
            <a:solidFill>
              <a:schemeClr val="accent6">
                <a:lumMod val="60000"/>
                <a:lumOff val="40000"/>
              </a:schemeClr>
            </a:solidFill>
            <a:prstDash val="solid"/>
            <a:round/>
            <a:headEnd type="none" w="med" len="med"/>
            <a:tailEnd type="triangle" w="med" len="med"/>
          </a:ln>
          <a:effectLst>
            <a:glow rad="101600">
              <a:schemeClr val="bg2">
                <a:lumMod val="95000"/>
                <a:alpha val="60000"/>
              </a:schemeClr>
            </a:glow>
          </a:effectLst>
        </p:spPr>
        <p:txBody>
          <a:bodyPr vert="horz" wrap="square" lIns="91422" tIns="45710" rIns="91422" bIns="45710" numCol="1" rtlCol="0" anchor="t" anchorCtr="0" compatLnSpc="1">
            <a:prstTxWarp prst="textNoShape">
              <a:avLst/>
            </a:prstTxWarp>
          </a:bodyPr>
          <a:lstStyle/>
          <a:p>
            <a:pPr marL="192046" indent="-192046" defTabSz="914206">
              <a:tabLst>
                <a:tab pos="192046" algn="l"/>
              </a:tabLst>
            </a:pPr>
            <a:endParaRPr lang="de-DE" sz="2400"/>
          </a:p>
        </p:txBody>
      </p:sp>
      <p:sp>
        <p:nvSpPr>
          <p:cNvPr id="31" name="Abgerundete rechteckige Legende 30"/>
          <p:cNvSpPr/>
          <p:nvPr/>
        </p:nvSpPr>
        <p:spPr bwMode="auto">
          <a:xfrm>
            <a:off x="6367928" y="4906235"/>
            <a:ext cx="2014072" cy="588331"/>
          </a:xfrm>
          <a:prstGeom prst="wedgeRoundRectCallout">
            <a:avLst>
              <a:gd name="adj1" fmla="val -75032"/>
              <a:gd name="adj2" fmla="val -65392"/>
              <a:gd name="adj3" fmla="val 16667"/>
            </a:avLst>
          </a:prstGeom>
          <a:solidFill>
            <a:schemeClr val="accent1"/>
          </a:solidFill>
          <a:ln w="2857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35992" tIns="17996" rIns="35992" bIns="17996" numCol="1" rtlCol="0" anchor="t" anchorCtr="0" compatLnSpc="1">
            <a:prstTxWarp prst="textNoShape">
              <a:avLst/>
            </a:prstTxWarp>
          </a:bodyPr>
          <a:lstStyle/>
          <a:p>
            <a:r>
              <a:rPr lang="en-US" sz="1600" spc="-6">
                <a:latin typeface="Yu Gothic UI Semibold" panose="020B0700000000000000" pitchFamily="34" charset="-128"/>
                <a:ea typeface="Yu Gothic UI Semibold" panose="020B0700000000000000" pitchFamily="34" charset="-128"/>
              </a:rPr>
              <a:t>New Designer 0.1</a:t>
            </a:r>
          </a:p>
          <a:p>
            <a:r>
              <a:rPr lang="en-US" sz="1200" spc="-6"/>
              <a:t>- </a:t>
            </a:r>
            <a:r>
              <a:rPr lang="en-US" sz="1200" spc="-6" err="1"/>
              <a:t>Textblockmanagement</a:t>
            </a:r>
            <a:endParaRPr lang="en-US" sz="1200" spc="-6"/>
          </a:p>
          <a:p>
            <a:pPr marL="171450" lvl="1" indent="-171450">
              <a:spcAft>
                <a:spcPts val="200"/>
              </a:spcAft>
              <a:buFont typeface="Wingdings" panose="05000000000000000000" pitchFamily="2" charset="2"/>
              <a:buChar char="§"/>
              <a:tabLst>
                <a:tab pos="0" algn="l"/>
              </a:tabLst>
            </a:pPr>
            <a:endParaRPr lang="de-DE" sz="1600" i="1"/>
          </a:p>
        </p:txBody>
      </p:sp>
      <p:sp>
        <p:nvSpPr>
          <p:cNvPr id="17" name="Abgerundete rechteckige Legende 16"/>
          <p:cNvSpPr/>
          <p:nvPr/>
        </p:nvSpPr>
        <p:spPr bwMode="auto">
          <a:xfrm>
            <a:off x="277073" y="3528365"/>
            <a:ext cx="3452498" cy="750012"/>
          </a:xfrm>
          <a:prstGeom prst="wedgeRoundRectCallout">
            <a:avLst>
              <a:gd name="adj1" fmla="val 30022"/>
              <a:gd name="adj2" fmla="val 98981"/>
              <a:gd name="adj3" fmla="val 16667"/>
            </a:avLst>
          </a:prstGeom>
          <a:solidFill>
            <a:schemeClr val="accent1"/>
          </a:solidFill>
          <a:ln w="2857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35992" tIns="17996" rIns="35992" bIns="17996" numCol="1" rtlCol="0" anchor="t" anchorCtr="0" compatLnSpc="1">
            <a:prstTxWarp prst="textNoShape">
              <a:avLst/>
            </a:prstTxWarp>
          </a:bodyPr>
          <a:lstStyle/>
          <a:p>
            <a:r>
              <a:rPr lang="en-US" sz="1600" b="1" spc="-6" err="1">
                <a:latin typeface="Yu Gothic UI Semibold" panose="020B0700000000000000" pitchFamily="34" charset="-128"/>
                <a:ea typeface="Yu Gothic UI Semibold" panose="020B0700000000000000" pitchFamily="34" charset="-128"/>
              </a:rPr>
              <a:t>Multidistribution</a:t>
            </a:r>
            <a:r>
              <a:rPr lang="en-US" sz="1600" b="1" spc="-6">
                <a:latin typeface="Yu Gothic UI Semibold" panose="020B0700000000000000" pitchFamily="34" charset="-128"/>
                <a:ea typeface="Yu Gothic UI Semibold" panose="020B0700000000000000" pitchFamily="34" charset="-128"/>
              </a:rPr>
              <a:t> Channel</a:t>
            </a:r>
          </a:p>
          <a:p>
            <a:r>
              <a:rPr lang="en-US" sz="1200" spc="-6"/>
              <a:t>- Define multiple output channels for document-sets of a single job</a:t>
            </a:r>
          </a:p>
          <a:p>
            <a:pPr marL="171450" lvl="1" indent="-171450">
              <a:spcAft>
                <a:spcPts val="200"/>
              </a:spcAft>
              <a:buFont typeface="Wingdings" panose="05000000000000000000" pitchFamily="2" charset="2"/>
              <a:buChar char="§"/>
              <a:tabLst>
                <a:tab pos="0" algn="l"/>
              </a:tabLst>
            </a:pPr>
            <a:endParaRPr lang="de-DE" sz="1600"/>
          </a:p>
        </p:txBody>
      </p:sp>
      <p:sp>
        <p:nvSpPr>
          <p:cNvPr id="6" name="Textplatzhalter 16">
            <a:extLst>
              <a:ext uri="{FF2B5EF4-FFF2-40B4-BE49-F238E27FC236}">
                <a16:creationId xmlns:a16="http://schemas.microsoft.com/office/drawing/2014/main" id="{146D0933-664C-C0E7-3EFB-D40AB2EBDC4E}"/>
              </a:ext>
            </a:extLst>
          </p:cNvPr>
          <p:cNvSpPr txBox="1">
            <a:spLocks/>
          </p:cNvSpPr>
          <p:nvPr/>
        </p:nvSpPr>
        <p:spPr>
          <a:xfrm>
            <a:off x="0" y="-56238"/>
            <a:ext cx="3352976" cy="1698755"/>
          </a:xfrm>
          <a:prstGeom prst="rect">
            <a:avLst/>
          </a:prstGeom>
          <a:solidFill>
            <a:schemeClr val="accent1"/>
          </a:solidFill>
        </p:spPr>
        <p:txBody>
          <a:bodyPr vert="horz" lIns="108000" tIns="108000" rIns="72000" bIns="108000" rtlCol="0" anchor="t" anchorCtr="0">
            <a:noAutofit/>
          </a:bodyPr>
          <a:lstStyle>
            <a:lvl1pPr marL="176213" indent="-176213" algn="l" defTabSz="914400" rtl="0" eaLnBrk="1" latinLnBrk="0" hangingPunct="1">
              <a:lnSpc>
                <a:spcPct val="110000"/>
              </a:lnSpc>
              <a:spcBef>
                <a:spcPts val="0"/>
              </a:spcBef>
              <a:spcAft>
                <a:spcPts val="600"/>
              </a:spcAft>
              <a:buFont typeface="Wingdings" pitchFamily="2" charset="2"/>
              <a:buChar char="§"/>
              <a:defRPr lang="en-US" sz="2800" b="0" kern="1200" dirty="0" smtClean="0">
                <a:solidFill>
                  <a:srgbClr val="646464"/>
                </a:solidFill>
                <a:latin typeface="+mn-lt"/>
                <a:ea typeface="+mn-ea"/>
                <a:cs typeface="+mn-cs"/>
              </a:defRPr>
            </a:lvl1pPr>
            <a:lvl2pPr marL="0" indent="0" algn="l" defTabSz="914400" rtl="0" eaLnBrk="1" latinLnBrk="0" hangingPunct="1">
              <a:lnSpc>
                <a:spcPct val="110000"/>
              </a:lnSpc>
              <a:spcBef>
                <a:spcPts val="0"/>
              </a:spcBef>
              <a:spcAft>
                <a:spcPts val="600"/>
              </a:spcAft>
              <a:buFontTx/>
              <a:buNone/>
              <a:defRPr lang="en-US" sz="2400" kern="1200" dirty="0" smtClean="0">
                <a:solidFill>
                  <a:srgbClr val="646464"/>
                </a:solidFill>
                <a:latin typeface="+mn-lt"/>
                <a:ea typeface="+mn-ea"/>
                <a:cs typeface="+mn-cs"/>
              </a:defRPr>
            </a:lvl2pPr>
            <a:lvl3pPr marL="627300" indent="-342900" algn="l" defTabSz="914400" rtl="0" eaLnBrk="1" latinLnBrk="0" hangingPunct="1">
              <a:lnSpc>
                <a:spcPct val="110000"/>
              </a:lnSpc>
              <a:spcBef>
                <a:spcPts val="0"/>
              </a:spcBef>
              <a:spcAft>
                <a:spcPts val="600"/>
              </a:spcAft>
              <a:buFont typeface="Wingdings" pitchFamily="2" charset="2"/>
              <a:buChar char="§"/>
              <a:defRPr lang="en-US" sz="2000" kern="1200" dirty="0" smtClean="0">
                <a:solidFill>
                  <a:srgbClr val="646464"/>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de-DE" sz="2400">
                <a:solidFill>
                  <a:schemeClr val="tx1"/>
                </a:solidFill>
                <a:latin typeface="Yu Gothic UI Semibold" panose="020B0700000000000000" pitchFamily="34" charset="-128"/>
                <a:ea typeface="Yu Gothic UI Semibold" panose="020B0700000000000000" pitchFamily="34" charset="-128"/>
              </a:rPr>
              <a:t>EDS (ESCRIBA </a:t>
            </a:r>
            <a:r>
              <a:rPr lang="de-DE" sz="2400" err="1">
                <a:solidFill>
                  <a:schemeClr val="tx1"/>
                </a:solidFill>
                <a:latin typeface="Yu Gothic UI Semibold" panose="020B0700000000000000" pitchFamily="34" charset="-128"/>
                <a:ea typeface="Yu Gothic UI Semibold" panose="020B0700000000000000" pitchFamily="34" charset="-128"/>
              </a:rPr>
              <a:t>Document</a:t>
            </a:r>
            <a:r>
              <a:rPr lang="de-DE" sz="2400">
                <a:solidFill>
                  <a:schemeClr val="tx1"/>
                </a:solidFill>
                <a:latin typeface="Yu Gothic UI Semibold" panose="020B0700000000000000" pitchFamily="34" charset="-128"/>
                <a:ea typeface="Yu Gothic UI Semibold" panose="020B0700000000000000" pitchFamily="34" charset="-128"/>
              </a:rPr>
              <a:t> Services)</a:t>
            </a:r>
          </a:p>
          <a:p>
            <a:pPr marL="0" indent="0">
              <a:lnSpc>
                <a:spcPct val="100000"/>
              </a:lnSpc>
              <a:buNone/>
            </a:pPr>
            <a:endParaRPr lang="de-DE" sz="2400">
              <a:solidFill>
                <a:schemeClr val="tx1"/>
              </a:solidFill>
            </a:endParaRPr>
          </a:p>
        </p:txBody>
      </p:sp>
      <p:pic>
        <p:nvPicPr>
          <p:cNvPr id="2" name="Grafik 1" descr="Workflow mit einfarbiger Füllung">
            <a:extLst>
              <a:ext uri="{FF2B5EF4-FFF2-40B4-BE49-F238E27FC236}">
                <a16:creationId xmlns:a16="http://schemas.microsoft.com/office/drawing/2014/main" id="{D1B83183-F93D-A93E-8975-FECD11EBA6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79877" y="693301"/>
            <a:ext cx="914400" cy="914400"/>
          </a:xfrm>
          <a:prstGeom prst="rect">
            <a:avLst/>
          </a:prstGeom>
        </p:spPr>
      </p:pic>
      <p:grpSp>
        <p:nvGrpSpPr>
          <p:cNvPr id="5" name="Gruppieren 4">
            <a:extLst>
              <a:ext uri="{FF2B5EF4-FFF2-40B4-BE49-F238E27FC236}">
                <a16:creationId xmlns:a16="http://schemas.microsoft.com/office/drawing/2014/main" id="{8D8BFC35-4DE5-6B01-CE3D-1668B3F7FD84}"/>
              </a:ext>
            </a:extLst>
          </p:cNvPr>
          <p:cNvGrpSpPr/>
          <p:nvPr/>
        </p:nvGrpSpPr>
        <p:grpSpPr>
          <a:xfrm>
            <a:off x="858424" y="4807021"/>
            <a:ext cx="726482" cy="374904"/>
            <a:chOff x="2240218" y="3640502"/>
            <a:chExt cx="726482" cy="374904"/>
          </a:xfrm>
        </p:grpSpPr>
        <p:sp>
          <p:nvSpPr>
            <p:cNvPr id="10" name="Ellipse 9">
              <a:extLst>
                <a:ext uri="{FF2B5EF4-FFF2-40B4-BE49-F238E27FC236}">
                  <a16:creationId xmlns:a16="http://schemas.microsoft.com/office/drawing/2014/main" id="{F32BB874-62EF-0963-F507-6426D15175FD}"/>
                </a:ext>
              </a:extLst>
            </p:cNvPr>
            <p:cNvSpPr/>
            <p:nvPr/>
          </p:nvSpPr>
          <p:spPr bwMode="auto">
            <a:xfrm>
              <a:off x="2416007" y="3640502"/>
              <a:ext cx="374904" cy="374904"/>
            </a:xfrm>
            <a:prstGeom prst="ellipse">
              <a:avLst/>
            </a:prstGeom>
            <a:solidFill>
              <a:schemeClr val="accent1">
                <a:lumMod val="50000"/>
              </a:schemeClr>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11" name="Rechteck 10">
              <a:extLst>
                <a:ext uri="{FF2B5EF4-FFF2-40B4-BE49-F238E27FC236}">
                  <a16:creationId xmlns:a16="http://schemas.microsoft.com/office/drawing/2014/main" id="{79A34615-703C-607E-F743-9866370155E6}"/>
                </a:ext>
              </a:extLst>
            </p:cNvPr>
            <p:cNvSpPr/>
            <p:nvPr/>
          </p:nvSpPr>
          <p:spPr>
            <a:xfrm>
              <a:off x="2240218" y="3668130"/>
              <a:ext cx="726482" cy="338554"/>
            </a:xfrm>
            <a:prstGeom prst="rect">
              <a:avLst/>
            </a:prstGeom>
          </p:spPr>
          <p:txBody>
            <a:bodyPr wrap="none">
              <a:spAutoFit/>
            </a:bodyPr>
            <a:lstStyle/>
            <a:p>
              <a:pPr marL="192046" indent="-192046" algn="ctr">
                <a:tabLst>
                  <a:tab pos="192046" algn="l"/>
                </a:tabLst>
              </a:pPr>
              <a:r>
                <a:rPr lang="de-DE" sz="1600" b="1"/>
                <a:t>Q1/25</a:t>
              </a:r>
            </a:p>
          </p:txBody>
        </p:sp>
      </p:grpSp>
      <p:grpSp>
        <p:nvGrpSpPr>
          <p:cNvPr id="12" name="Gruppieren 11">
            <a:extLst>
              <a:ext uri="{FF2B5EF4-FFF2-40B4-BE49-F238E27FC236}">
                <a16:creationId xmlns:a16="http://schemas.microsoft.com/office/drawing/2014/main" id="{CD8A66EE-298A-E87A-1D7F-A96F6A1689EB}"/>
              </a:ext>
            </a:extLst>
          </p:cNvPr>
          <p:cNvGrpSpPr/>
          <p:nvPr/>
        </p:nvGrpSpPr>
        <p:grpSpPr>
          <a:xfrm>
            <a:off x="1742037" y="4813845"/>
            <a:ext cx="726482" cy="374904"/>
            <a:chOff x="2222743" y="3640502"/>
            <a:chExt cx="726482" cy="374904"/>
          </a:xfrm>
        </p:grpSpPr>
        <p:sp>
          <p:nvSpPr>
            <p:cNvPr id="14" name="Ellipse 13">
              <a:extLst>
                <a:ext uri="{FF2B5EF4-FFF2-40B4-BE49-F238E27FC236}">
                  <a16:creationId xmlns:a16="http://schemas.microsoft.com/office/drawing/2014/main" id="{4D80979F-D6A9-7973-7172-B3892E723CF2}"/>
                </a:ext>
              </a:extLst>
            </p:cNvPr>
            <p:cNvSpPr/>
            <p:nvPr/>
          </p:nvSpPr>
          <p:spPr bwMode="auto">
            <a:xfrm>
              <a:off x="2416007" y="3640502"/>
              <a:ext cx="374904" cy="374904"/>
            </a:xfrm>
            <a:prstGeom prst="ellipse">
              <a:avLst/>
            </a:prstGeom>
            <a:solidFill>
              <a:schemeClr val="accent1"/>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15" name="Rechteck 14">
              <a:extLst>
                <a:ext uri="{FF2B5EF4-FFF2-40B4-BE49-F238E27FC236}">
                  <a16:creationId xmlns:a16="http://schemas.microsoft.com/office/drawing/2014/main" id="{054EB8AB-3966-79AE-B4F3-14D2FE9BE977}"/>
                </a:ext>
              </a:extLst>
            </p:cNvPr>
            <p:cNvSpPr/>
            <p:nvPr/>
          </p:nvSpPr>
          <p:spPr>
            <a:xfrm>
              <a:off x="2222743" y="3661306"/>
              <a:ext cx="726482" cy="338554"/>
            </a:xfrm>
            <a:prstGeom prst="rect">
              <a:avLst/>
            </a:prstGeom>
          </p:spPr>
          <p:txBody>
            <a:bodyPr wrap="none">
              <a:spAutoFit/>
            </a:bodyPr>
            <a:lstStyle/>
            <a:p>
              <a:pPr marL="192046" indent="-192046" algn="ctr">
                <a:tabLst>
                  <a:tab pos="192046" algn="l"/>
                </a:tabLst>
              </a:pPr>
              <a:r>
                <a:rPr lang="de-DE" sz="1600" b="1"/>
                <a:t>Q2/25</a:t>
              </a:r>
            </a:p>
          </p:txBody>
        </p:sp>
      </p:grpSp>
      <p:grpSp>
        <p:nvGrpSpPr>
          <p:cNvPr id="16" name="Gruppieren 15">
            <a:extLst>
              <a:ext uri="{FF2B5EF4-FFF2-40B4-BE49-F238E27FC236}">
                <a16:creationId xmlns:a16="http://schemas.microsoft.com/office/drawing/2014/main" id="{2BF7D14C-299C-2729-7044-37B8FB05889E}"/>
              </a:ext>
            </a:extLst>
          </p:cNvPr>
          <p:cNvGrpSpPr/>
          <p:nvPr/>
        </p:nvGrpSpPr>
        <p:grpSpPr>
          <a:xfrm>
            <a:off x="2756659" y="4791794"/>
            <a:ext cx="726482" cy="374904"/>
            <a:chOff x="2239026" y="3640502"/>
            <a:chExt cx="726482" cy="374904"/>
          </a:xfrm>
        </p:grpSpPr>
        <p:sp>
          <p:nvSpPr>
            <p:cNvPr id="18" name="Ellipse 17">
              <a:extLst>
                <a:ext uri="{FF2B5EF4-FFF2-40B4-BE49-F238E27FC236}">
                  <a16:creationId xmlns:a16="http://schemas.microsoft.com/office/drawing/2014/main" id="{A64C2029-16C3-59E3-4438-14EF81BB3E3B}"/>
                </a:ext>
              </a:extLst>
            </p:cNvPr>
            <p:cNvSpPr/>
            <p:nvPr/>
          </p:nvSpPr>
          <p:spPr bwMode="auto">
            <a:xfrm>
              <a:off x="2416007" y="3640502"/>
              <a:ext cx="374904" cy="374904"/>
            </a:xfrm>
            <a:prstGeom prst="ellipse">
              <a:avLst/>
            </a:prstGeom>
            <a:solidFill>
              <a:schemeClr val="accent1"/>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19" name="Rechteck 18">
              <a:extLst>
                <a:ext uri="{FF2B5EF4-FFF2-40B4-BE49-F238E27FC236}">
                  <a16:creationId xmlns:a16="http://schemas.microsoft.com/office/drawing/2014/main" id="{3B819EA2-5F24-FB78-5BC8-88E394C22E28}"/>
                </a:ext>
              </a:extLst>
            </p:cNvPr>
            <p:cNvSpPr/>
            <p:nvPr/>
          </p:nvSpPr>
          <p:spPr>
            <a:xfrm>
              <a:off x="2239026" y="3667184"/>
              <a:ext cx="726482" cy="338554"/>
            </a:xfrm>
            <a:prstGeom prst="rect">
              <a:avLst/>
            </a:prstGeom>
          </p:spPr>
          <p:txBody>
            <a:bodyPr wrap="none">
              <a:spAutoFit/>
            </a:bodyPr>
            <a:lstStyle/>
            <a:p>
              <a:pPr marL="192046" indent="-192046" algn="ctr">
                <a:tabLst>
                  <a:tab pos="192046" algn="l"/>
                </a:tabLst>
              </a:pPr>
              <a:r>
                <a:rPr lang="de-DE" sz="1600" b="1"/>
                <a:t>Q3/25</a:t>
              </a:r>
            </a:p>
          </p:txBody>
        </p:sp>
      </p:grpSp>
      <p:grpSp>
        <p:nvGrpSpPr>
          <p:cNvPr id="20" name="Gruppieren 19">
            <a:extLst>
              <a:ext uri="{FF2B5EF4-FFF2-40B4-BE49-F238E27FC236}">
                <a16:creationId xmlns:a16="http://schemas.microsoft.com/office/drawing/2014/main" id="{D08C9697-3F79-01C8-36EA-69AD5D65CA62}"/>
              </a:ext>
            </a:extLst>
          </p:cNvPr>
          <p:cNvGrpSpPr/>
          <p:nvPr/>
        </p:nvGrpSpPr>
        <p:grpSpPr>
          <a:xfrm>
            <a:off x="3868179" y="4701820"/>
            <a:ext cx="726482" cy="374904"/>
            <a:chOff x="2245793" y="3640502"/>
            <a:chExt cx="726482" cy="374904"/>
          </a:xfrm>
        </p:grpSpPr>
        <p:sp>
          <p:nvSpPr>
            <p:cNvPr id="21" name="Ellipse 20">
              <a:extLst>
                <a:ext uri="{FF2B5EF4-FFF2-40B4-BE49-F238E27FC236}">
                  <a16:creationId xmlns:a16="http://schemas.microsoft.com/office/drawing/2014/main" id="{061FFF72-1714-22AE-9581-07C6A30522BA}"/>
                </a:ext>
              </a:extLst>
            </p:cNvPr>
            <p:cNvSpPr/>
            <p:nvPr/>
          </p:nvSpPr>
          <p:spPr bwMode="auto">
            <a:xfrm>
              <a:off x="2416007" y="3640502"/>
              <a:ext cx="374904" cy="374904"/>
            </a:xfrm>
            <a:prstGeom prst="ellipse">
              <a:avLst/>
            </a:prstGeom>
            <a:solidFill>
              <a:schemeClr val="accent1"/>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22" name="Rechteck 21">
              <a:extLst>
                <a:ext uri="{FF2B5EF4-FFF2-40B4-BE49-F238E27FC236}">
                  <a16:creationId xmlns:a16="http://schemas.microsoft.com/office/drawing/2014/main" id="{0F94B546-479D-B5D0-2D1E-C1E3FCDD9F0A}"/>
                </a:ext>
              </a:extLst>
            </p:cNvPr>
            <p:cNvSpPr/>
            <p:nvPr/>
          </p:nvSpPr>
          <p:spPr>
            <a:xfrm>
              <a:off x="2245793" y="3675640"/>
              <a:ext cx="726482" cy="338554"/>
            </a:xfrm>
            <a:prstGeom prst="rect">
              <a:avLst/>
            </a:prstGeom>
          </p:spPr>
          <p:txBody>
            <a:bodyPr wrap="none">
              <a:spAutoFit/>
            </a:bodyPr>
            <a:lstStyle/>
            <a:p>
              <a:pPr marL="192046" indent="-192046" algn="ctr">
                <a:tabLst>
                  <a:tab pos="192046" algn="l"/>
                </a:tabLst>
              </a:pPr>
              <a:r>
                <a:rPr lang="de-DE" sz="1600" b="1"/>
                <a:t>Q4/25</a:t>
              </a:r>
            </a:p>
          </p:txBody>
        </p:sp>
      </p:grpSp>
      <p:grpSp>
        <p:nvGrpSpPr>
          <p:cNvPr id="23" name="Gruppieren 22">
            <a:extLst>
              <a:ext uri="{FF2B5EF4-FFF2-40B4-BE49-F238E27FC236}">
                <a16:creationId xmlns:a16="http://schemas.microsoft.com/office/drawing/2014/main" id="{27855454-3637-AFCE-D0FE-F00311824D78}"/>
              </a:ext>
            </a:extLst>
          </p:cNvPr>
          <p:cNvGrpSpPr/>
          <p:nvPr/>
        </p:nvGrpSpPr>
        <p:grpSpPr>
          <a:xfrm>
            <a:off x="5276811" y="4475445"/>
            <a:ext cx="726482" cy="374904"/>
            <a:chOff x="2239897" y="3640502"/>
            <a:chExt cx="726482" cy="374904"/>
          </a:xfrm>
        </p:grpSpPr>
        <p:sp>
          <p:nvSpPr>
            <p:cNvPr id="25" name="Ellipse 24">
              <a:extLst>
                <a:ext uri="{FF2B5EF4-FFF2-40B4-BE49-F238E27FC236}">
                  <a16:creationId xmlns:a16="http://schemas.microsoft.com/office/drawing/2014/main" id="{3AC5066C-78B1-06E2-8AB4-AED2894B4AAD}"/>
                </a:ext>
              </a:extLst>
            </p:cNvPr>
            <p:cNvSpPr/>
            <p:nvPr/>
          </p:nvSpPr>
          <p:spPr bwMode="auto">
            <a:xfrm>
              <a:off x="2416007" y="3640502"/>
              <a:ext cx="374904" cy="374904"/>
            </a:xfrm>
            <a:prstGeom prst="ellipse">
              <a:avLst/>
            </a:prstGeom>
            <a:solidFill>
              <a:schemeClr val="accent1">
                <a:lumMod val="50000"/>
              </a:schemeClr>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26" name="Rechteck 25">
              <a:extLst>
                <a:ext uri="{FF2B5EF4-FFF2-40B4-BE49-F238E27FC236}">
                  <a16:creationId xmlns:a16="http://schemas.microsoft.com/office/drawing/2014/main" id="{25747184-69E8-E641-9062-2F9CB440215E}"/>
                </a:ext>
              </a:extLst>
            </p:cNvPr>
            <p:cNvSpPr/>
            <p:nvPr/>
          </p:nvSpPr>
          <p:spPr>
            <a:xfrm>
              <a:off x="2239897" y="3661152"/>
              <a:ext cx="726482" cy="338554"/>
            </a:xfrm>
            <a:prstGeom prst="rect">
              <a:avLst/>
            </a:prstGeom>
          </p:spPr>
          <p:txBody>
            <a:bodyPr wrap="none">
              <a:spAutoFit/>
            </a:bodyPr>
            <a:lstStyle/>
            <a:p>
              <a:pPr marL="192046" indent="-192046" algn="ctr">
                <a:tabLst>
                  <a:tab pos="192046" algn="l"/>
                </a:tabLst>
              </a:pPr>
              <a:r>
                <a:rPr lang="de-DE" sz="1600" b="1"/>
                <a:t>Q1/26</a:t>
              </a:r>
            </a:p>
          </p:txBody>
        </p:sp>
      </p:grpSp>
      <p:grpSp>
        <p:nvGrpSpPr>
          <p:cNvPr id="30" name="Gruppieren 29">
            <a:extLst>
              <a:ext uri="{FF2B5EF4-FFF2-40B4-BE49-F238E27FC236}">
                <a16:creationId xmlns:a16="http://schemas.microsoft.com/office/drawing/2014/main" id="{3201E7C6-A40A-95D2-5A25-B01BE899450C}"/>
              </a:ext>
            </a:extLst>
          </p:cNvPr>
          <p:cNvGrpSpPr/>
          <p:nvPr/>
        </p:nvGrpSpPr>
        <p:grpSpPr>
          <a:xfrm>
            <a:off x="6982716" y="3627045"/>
            <a:ext cx="726482" cy="374904"/>
            <a:chOff x="2240218" y="3640502"/>
            <a:chExt cx="726482" cy="374904"/>
          </a:xfrm>
        </p:grpSpPr>
        <p:sp>
          <p:nvSpPr>
            <p:cNvPr id="32" name="Ellipse 31">
              <a:extLst>
                <a:ext uri="{FF2B5EF4-FFF2-40B4-BE49-F238E27FC236}">
                  <a16:creationId xmlns:a16="http://schemas.microsoft.com/office/drawing/2014/main" id="{81C50FF9-DDA3-3206-99A6-9D378DEA22CF}"/>
                </a:ext>
              </a:extLst>
            </p:cNvPr>
            <p:cNvSpPr/>
            <p:nvPr/>
          </p:nvSpPr>
          <p:spPr bwMode="auto">
            <a:xfrm>
              <a:off x="2416007" y="3640502"/>
              <a:ext cx="374904" cy="374904"/>
            </a:xfrm>
            <a:prstGeom prst="ellipse">
              <a:avLst/>
            </a:prstGeom>
            <a:solidFill>
              <a:schemeClr val="accent1">
                <a:lumMod val="50000"/>
              </a:schemeClr>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35" name="Rechteck 34">
              <a:extLst>
                <a:ext uri="{FF2B5EF4-FFF2-40B4-BE49-F238E27FC236}">
                  <a16:creationId xmlns:a16="http://schemas.microsoft.com/office/drawing/2014/main" id="{3F23966F-DFB3-3CCD-D2C2-E59B9701B1FC}"/>
                </a:ext>
              </a:extLst>
            </p:cNvPr>
            <p:cNvSpPr/>
            <p:nvPr/>
          </p:nvSpPr>
          <p:spPr>
            <a:xfrm>
              <a:off x="2240218" y="3676612"/>
              <a:ext cx="726482" cy="338554"/>
            </a:xfrm>
            <a:prstGeom prst="rect">
              <a:avLst/>
            </a:prstGeom>
          </p:spPr>
          <p:txBody>
            <a:bodyPr wrap="none">
              <a:spAutoFit/>
            </a:bodyPr>
            <a:lstStyle/>
            <a:p>
              <a:pPr marL="192046" indent="-192046" algn="ctr">
                <a:tabLst>
                  <a:tab pos="192046" algn="l"/>
                </a:tabLst>
              </a:pPr>
              <a:r>
                <a:rPr lang="de-DE" sz="1600" b="1"/>
                <a:t>Q1/27</a:t>
              </a:r>
            </a:p>
          </p:txBody>
        </p:sp>
      </p:grpSp>
      <p:sp>
        <p:nvSpPr>
          <p:cNvPr id="36" name="Abgerundete rechteckige Legende 30">
            <a:extLst>
              <a:ext uri="{FF2B5EF4-FFF2-40B4-BE49-F238E27FC236}">
                <a16:creationId xmlns:a16="http://schemas.microsoft.com/office/drawing/2014/main" id="{5E31C010-0F50-3181-38D3-FC975F823160}"/>
              </a:ext>
            </a:extLst>
          </p:cNvPr>
          <p:cNvSpPr/>
          <p:nvPr/>
        </p:nvSpPr>
        <p:spPr bwMode="auto">
          <a:xfrm>
            <a:off x="4713710" y="2586877"/>
            <a:ext cx="2269006" cy="729956"/>
          </a:xfrm>
          <a:prstGeom prst="wedgeRoundRectCallout">
            <a:avLst>
              <a:gd name="adj1" fmla="val 55208"/>
              <a:gd name="adj2" fmla="val 90345"/>
              <a:gd name="adj3" fmla="val 16667"/>
            </a:avLst>
          </a:prstGeom>
          <a:solidFill>
            <a:schemeClr val="accent1"/>
          </a:solidFill>
          <a:ln w="2857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35992" tIns="17996" rIns="35992" bIns="17996" numCol="1" rtlCol="0" anchor="t" anchorCtr="0" compatLnSpc="1">
            <a:prstTxWarp prst="textNoShape">
              <a:avLst/>
            </a:prstTxWarp>
          </a:bodyPr>
          <a:lstStyle/>
          <a:p>
            <a:r>
              <a:rPr lang="en-US" sz="1600" b="1" spc="-6">
                <a:latin typeface="Yu Gothic UI Semibold" panose="020B0700000000000000" pitchFamily="34" charset="-128"/>
                <a:ea typeface="Yu Gothic UI Semibold" panose="020B0700000000000000" pitchFamily="34" charset="-128"/>
              </a:rPr>
              <a:t>New Designer 0.2</a:t>
            </a:r>
          </a:p>
          <a:p>
            <a:r>
              <a:rPr lang="en-US" sz="1200" spc="-6"/>
              <a:t>- Manage Switches, Layouts, </a:t>
            </a:r>
            <a:r>
              <a:rPr lang="en-US" sz="1200" spc="-6" err="1"/>
              <a:t>Basetemplates</a:t>
            </a:r>
            <a:endParaRPr lang="en-US" sz="1200" spc="-6"/>
          </a:p>
          <a:p>
            <a:pPr marL="171450" lvl="1" indent="-171450">
              <a:spcAft>
                <a:spcPts val="200"/>
              </a:spcAft>
              <a:buFont typeface="Wingdings" panose="05000000000000000000" pitchFamily="2" charset="2"/>
              <a:buChar char="§"/>
              <a:tabLst>
                <a:tab pos="0" algn="l"/>
              </a:tabLst>
            </a:pPr>
            <a:endParaRPr lang="de-DE" sz="1600" i="1"/>
          </a:p>
        </p:txBody>
      </p:sp>
      <p:sp>
        <p:nvSpPr>
          <p:cNvPr id="37" name="Abgerundete rechteckige Legende 16">
            <a:extLst>
              <a:ext uri="{FF2B5EF4-FFF2-40B4-BE49-F238E27FC236}">
                <a16:creationId xmlns:a16="http://schemas.microsoft.com/office/drawing/2014/main" id="{0E20E408-BBBE-E6CD-8630-557C0EAF5E23}"/>
              </a:ext>
            </a:extLst>
          </p:cNvPr>
          <p:cNvSpPr/>
          <p:nvPr/>
        </p:nvSpPr>
        <p:spPr bwMode="auto">
          <a:xfrm>
            <a:off x="3121092" y="5576817"/>
            <a:ext cx="3483894" cy="927301"/>
          </a:xfrm>
          <a:prstGeom prst="wedgeRoundRectCallout">
            <a:avLst>
              <a:gd name="adj1" fmla="val -15973"/>
              <a:gd name="adj2" fmla="val -93627"/>
              <a:gd name="adj3" fmla="val 16667"/>
            </a:avLst>
          </a:prstGeom>
          <a:solidFill>
            <a:schemeClr val="accent1"/>
          </a:solidFill>
          <a:ln w="2857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35992" tIns="17996" rIns="35992" bIns="17996" numCol="1" rtlCol="0" anchor="t" anchorCtr="0" compatLnSpc="1">
            <a:prstTxWarp prst="textNoShape">
              <a:avLst/>
            </a:prstTxWarp>
          </a:bodyPr>
          <a:lstStyle/>
          <a:p>
            <a:r>
              <a:rPr lang="en-US" sz="1600" spc="-6">
                <a:latin typeface="Yu Gothic UI Semibold" panose="020B0700000000000000" pitchFamily="34" charset="-128"/>
                <a:ea typeface="Yu Gothic UI Semibold" panose="020B0700000000000000" pitchFamily="34" charset="-128"/>
              </a:rPr>
              <a:t>DAAM</a:t>
            </a:r>
          </a:p>
          <a:p>
            <a:pPr marL="171450" indent="-171450">
              <a:buFontTx/>
              <a:buChar char="-"/>
            </a:pPr>
            <a:r>
              <a:rPr lang="en-US" sz="1200" spc="-6"/>
              <a:t>Permissions for Users/Roles on Clause level</a:t>
            </a:r>
          </a:p>
          <a:p>
            <a:pPr marL="171450" indent="-171450">
              <a:buFontTx/>
              <a:buChar char="-"/>
            </a:pPr>
            <a:r>
              <a:rPr lang="en-US" sz="1200" spc="-6"/>
              <a:t>Manage permissions on document instances during creation/negotiation process</a:t>
            </a:r>
          </a:p>
          <a:p>
            <a:pPr marL="171450" lvl="1" indent="-171450">
              <a:spcAft>
                <a:spcPts val="200"/>
              </a:spcAft>
              <a:buFont typeface="Wingdings" panose="05000000000000000000" pitchFamily="2" charset="2"/>
              <a:buChar char="§"/>
              <a:tabLst>
                <a:tab pos="0" algn="l"/>
              </a:tabLst>
            </a:pPr>
            <a:endParaRPr lang="de-DE" sz="1600"/>
          </a:p>
        </p:txBody>
      </p:sp>
      <p:grpSp>
        <p:nvGrpSpPr>
          <p:cNvPr id="42" name="Gruppieren 41">
            <a:extLst>
              <a:ext uri="{FF2B5EF4-FFF2-40B4-BE49-F238E27FC236}">
                <a16:creationId xmlns:a16="http://schemas.microsoft.com/office/drawing/2014/main" id="{2DFAA910-0437-EA88-2390-B20511A80F2D}"/>
              </a:ext>
            </a:extLst>
          </p:cNvPr>
          <p:cNvGrpSpPr/>
          <p:nvPr/>
        </p:nvGrpSpPr>
        <p:grpSpPr>
          <a:xfrm>
            <a:off x="8022883" y="2383725"/>
            <a:ext cx="726482" cy="374904"/>
            <a:chOff x="2240218" y="3624802"/>
            <a:chExt cx="726482" cy="374904"/>
          </a:xfrm>
        </p:grpSpPr>
        <p:sp>
          <p:nvSpPr>
            <p:cNvPr id="43" name="Ellipse 42">
              <a:extLst>
                <a:ext uri="{FF2B5EF4-FFF2-40B4-BE49-F238E27FC236}">
                  <a16:creationId xmlns:a16="http://schemas.microsoft.com/office/drawing/2014/main" id="{21F2E855-4114-8958-7166-6321049E51B4}"/>
                </a:ext>
              </a:extLst>
            </p:cNvPr>
            <p:cNvSpPr/>
            <p:nvPr/>
          </p:nvSpPr>
          <p:spPr bwMode="auto">
            <a:xfrm>
              <a:off x="2433063" y="3624802"/>
              <a:ext cx="374904" cy="374904"/>
            </a:xfrm>
            <a:prstGeom prst="ellipse">
              <a:avLst/>
            </a:prstGeom>
            <a:solidFill>
              <a:schemeClr val="accent1">
                <a:lumMod val="50000"/>
              </a:schemeClr>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44" name="Rechteck 43">
              <a:extLst>
                <a:ext uri="{FF2B5EF4-FFF2-40B4-BE49-F238E27FC236}">
                  <a16:creationId xmlns:a16="http://schemas.microsoft.com/office/drawing/2014/main" id="{9BA151B4-7A09-C57D-2E99-19B9F6119C4A}"/>
                </a:ext>
              </a:extLst>
            </p:cNvPr>
            <p:cNvSpPr/>
            <p:nvPr/>
          </p:nvSpPr>
          <p:spPr>
            <a:xfrm>
              <a:off x="2240218" y="3661152"/>
              <a:ext cx="726482" cy="338554"/>
            </a:xfrm>
            <a:prstGeom prst="rect">
              <a:avLst/>
            </a:prstGeom>
          </p:spPr>
          <p:txBody>
            <a:bodyPr wrap="none">
              <a:spAutoFit/>
            </a:bodyPr>
            <a:lstStyle/>
            <a:p>
              <a:pPr marL="192046" indent="-192046" algn="ctr">
                <a:tabLst>
                  <a:tab pos="192046" algn="l"/>
                </a:tabLst>
              </a:pPr>
              <a:r>
                <a:rPr lang="de-DE" sz="1600" b="1"/>
                <a:t>Q1/28</a:t>
              </a:r>
            </a:p>
          </p:txBody>
        </p:sp>
      </p:grpSp>
      <p:sp>
        <p:nvSpPr>
          <p:cNvPr id="45" name="Abgerundete rechteckige Legende 30">
            <a:extLst>
              <a:ext uri="{FF2B5EF4-FFF2-40B4-BE49-F238E27FC236}">
                <a16:creationId xmlns:a16="http://schemas.microsoft.com/office/drawing/2014/main" id="{5CFF84D5-AE73-5DB9-1483-88512C9A737E}"/>
              </a:ext>
            </a:extLst>
          </p:cNvPr>
          <p:cNvSpPr/>
          <p:nvPr/>
        </p:nvSpPr>
        <p:spPr bwMode="auto">
          <a:xfrm>
            <a:off x="9082918" y="2798409"/>
            <a:ext cx="2269006" cy="729956"/>
          </a:xfrm>
          <a:prstGeom prst="wedgeRoundRectCallout">
            <a:avLst>
              <a:gd name="adj1" fmla="val -66082"/>
              <a:gd name="adj2" fmla="val -62895"/>
              <a:gd name="adj3" fmla="val 16667"/>
            </a:avLst>
          </a:prstGeom>
          <a:solidFill>
            <a:schemeClr val="accent1"/>
          </a:solidFill>
          <a:ln w="2857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35992" tIns="17996" rIns="35992" bIns="17996" numCol="1" rtlCol="0" anchor="t" anchorCtr="0" compatLnSpc="1">
            <a:prstTxWarp prst="textNoShape">
              <a:avLst/>
            </a:prstTxWarp>
          </a:bodyPr>
          <a:lstStyle/>
          <a:p>
            <a:r>
              <a:rPr lang="en-US" sz="1600" spc="-6">
                <a:latin typeface="Yu Gothic UI Semibold" panose="020B0700000000000000" pitchFamily="34" charset="-128"/>
                <a:ea typeface="Yu Gothic UI Semibold" panose="020B0700000000000000" pitchFamily="34" charset="-128"/>
              </a:rPr>
              <a:t>New Designer Release</a:t>
            </a:r>
          </a:p>
          <a:p>
            <a:r>
              <a:rPr lang="en-US" sz="1200" spc="-6"/>
              <a:t>- Full replacement of existing </a:t>
            </a:r>
            <a:r>
              <a:rPr lang="en-US" sz="1200" spc="-6" err="1"/>
              <a:t>RichClient</a:t>
            </a:r>
            <a:endParaRPr lang="en-US" sz="1200" spc="-6"/>
          </a:p>
          <a:p>
            <a:pPr marL="171450" lvl="1" indent="-171450">
              <a:spcAft>
                <a:spcPts val="200"/>
              </a:spcAft>
              <a:buFont typeface="Wingdings" panose="05000000000000000000" pitchFamily="2" charset="2"/>
              <a:buChar char="§"/>
              <a:tabLst>
                <a:tab pos="0" algn="l"/>
              </a:tabLst>
            </a:pPr>
            <a:endParaRPr lang="de-DE" sz="1600" i="1"/>
          </a:p>
        </p:txBody>
      </p:sp>
      <p:sp>
        <p:nvSpPr>
          <p:cNvPr id="47" name="Abgerundete rechteckige Legende 30">
            <a:extLst>
              <a:ext uri="{FF2B5EF4-FFF2-40B4-BE49-F238E27FC236}">
                <a16:creationId xmlns:a16="http://schemas.microsoft.com/office/drawing/2014/main" id="{1724709E-2A4A-AAC1-6C8A-134E8E32EA20}"/>
              </a:ext>
            </a:extLst>
          </p:cNvPr>
          <p:cNvSpPr/>
          <p:nvPr/>
        </p:nvSpPr>
        <p:spPr bwMode="auto">
          <a:xfrm>
            <a:off x="328372" y="5765537"/>
            <a:ext cx="2224328" cy="355442"/>
          </a:xfrm>
          <a:prstGeom prst="wedgeRoundRectCallout">
            <a:avLst>
              <a:gd name="adj1" fmla="val 31622"/>
              <a:gd name="adj2" fmla="val -188041"/>
              <a:gd name="adj3" fmla="val 16667"/>
            </a:avLst>
          </a:prstGeom>
          <a:solidFill>
            <a:schemeClr val="accent1"/>
          </a:solidFill>
          <a:ln w="2857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35992" tIns="17996" rIns="35992" bIns="17996" numCol="1" rtlCol="0" anchor="t" anchorCtr="0" compatLnSpc="1">
            <a:prstTxWarp prst="textNoShape">
              <a:avLst/>
            </a:prstTxWarp>
          </a:bodyPr>
          <a:lstStyle/>
          <a:p>
            <a:r>
              <a:rPr lang="en-US" sz="1600" spc="-6">
                <a:latin typeface="Yu Gothic UI Semibold" panose="020B0700000000000000" pitchFamily="34" charset="-128"/>
                <a:ea typeface="Yu Gothic UI Semibold" panose="020B0700000000000000" pitchFamily="34" charset="-128"/>
              </a:rPr>
              <a:t>Cluster mode Support</a:t>
            </a:r>
          </a:p>
          <a:p>
            <a:pPr marL="171450" lvl="1" indent="-171450">
              <a:spcAft>
                <a:spcPts val="200"/>
              </a:spcAft>
              <a:buFont typeface="Wingdings" panose="05000000000000000000" pitchFamily="2" charset="2"/>
              <a:buChar char="§"/>
              <a:tabLst>
                <a:tab pos="0" algn="l"/>
              </a:tabLst>
            </a:pPr>
            <a:endParaRPr lang="de-DE" sz="1600" i="1"/>
          </a:p>
        </p:txBody>
      </p:sp>
      <p:grpSp>
        <p:nvGrpSpPr>
          <p:cNvPr id="48" name="Gruppieren 47">
            <a:extLst>
              <a:ext uri="{FF2B5EF4-FFF2-40B4-BE49-F238E27FC236}">
                <a16:creationId xmlns:a16="http://schemas.microsoft.com/office/drawing/2014/main" id="{4C273CCF-3ABC-F5D6-B79F-1BBF5ABD6D9B}"/>
              </a:ext>
            </a:extLst>
          </p:cNvPr>
          <p:cNvGrpSpPr/>
          <p:nvPr/>
        </p:nvGrpSpPr>
        <p:grpSpPr>
          <a:xfrm>
            <a:off x="10754538" y="5921018"/>
            <a:ext cx="1131661" cy="374904"/>
            <a:chOff x="2416007" y="3640502"/>
            <a:chExt cx="1131661" cy="374904"/>
          </a:xfrm>
        </p:grpSpPr>
        <p:sp>
          <p:nvSpPr>
            <p:cNvPr id="49" name="Ellipse 48">
              <a:extLst>
                <a:ext uri="{FF2B5EF4-FFF2-40B4-BE49-F238E27FC236}">
                  <a16:creationId xmlns:a16="http://schemas.microsoft.com/office/drawing/2014/main" id="{96A7AD82-3CB2-FCC0-AE2C-A4D8E39C6FEA}"/>
                </a:ext>
              </a:extLst>
            </p:cNvPr>
            <p:cNvSpPr/>
            <p:nvPr/>
          </p:nvSpPr>
          <p:spPr bwMode="auto">
            <a:xfrm>
              <a:off x="2416007" y="3640502"/>
              <a:ext cx="374904" cy="374904"/>
            </a:xfrm>
            <a:prstGeom prst="ellipse">
              <a:avLst/>
            </a:prstGeom>
            <a:solidFill>
              <a:schemeClr val="accent1">
                <a:lumMod val="50000"/>
              </a:schemeClr>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50" name="Rechteck 49">
              <a:extLst>
                <a:ext uri="{FF2B5EF4-FFF2-40B4-BE49-F238E27FC236}">
                  <a16:creationId xmlns:a16="http://schemas.microsoft.com/office/drawing/2014/main" id="{B2AD4BC1-E3AC-049F-DD1A-78484B679F26}"/>
                </a:ext>
              </a:extLst>
            </p:cNvPr>
            <p:cNvSpPr/>
            <p:nvPr/>
          </p:nvSpPr>
          <p:spPr>
            <a:xfrm>
              <a:off x="2845232" y="3676852"/>
              <a:ext cx="702436" cy="338554"/>
            </a:xfrm>
            <a:prstGeom prst="rect">
              <a:avLst/>
            </a:prstGeom>
          </p:spPr>
          <p:txBody>
            <a:bodyPr wrap="none">
              <a:spAutoFit/>
            </a:bodyPr>
            <a:lstStyle/>
            <a:p>
              <a:pPr marL="192046" indent="-192046" algn="ctr">
                <a:tabLst>
                  <a:tab pos="192046" algn="l"/>
                </a:tabLst>
              </a:pPr>
              <a:r>
                <a:rPr lang="de-DE" sz="1600" b="1"/>
                <a:t>Major</a:t>
              </a:r>
            </a:p>
          </p:txBody>
        </p:sp>
      </p:grpSp>
      <p:grpSp>
        <p:nvGrpSpPr>
          <p:cNvPr id="51" name="Gruppieren 50">
            <a:extLst>
              <a:ext uri="{FF2B5EF4-FFF2-40B4-BE49-F238E27FC236}">
                <a16:creationId xmlns:a16="http://schemas.microsoft.com/office/drawing/2014/main" id="{5F5848E2-ED46-D3A5-4B18-0FD2CA07B8EB}"/>
              </a:ext>
            </a:extLst>
          </p:cNvPr>
          <p:cNvGrpSpPr/>
          <p:nvPr/>
        </p:nvGrpSpPr>
        <p:grpSpPr>
          <a:xfrm>
            <a:off x="10749127" y="6417627"/>
            <a:ext cx="1140278" cy="374904"/>
            <a:chOff x="2416007" y="3640502"/>
            <a:chExt cx="1140278" cy="374904"/>
          </a:xfrm>
        </p:grpSpPr>
        <p:sp>
          <p:nvSpPr>
            <p:cNvPr id="52" name="Ellipse 51">
              <a:extLst>
                <a:ext uri="{FF2B5EF4-FFF2-40B4-BE49-F238E27FC236}">
                  <a16:creationId xmlns:a16="http://schemas.microsoft.com/office/drawing/2014/main" id="{3B364597-A8C2-3176-4BB5-4E374FE21409}"/>
                </a:ext>
              </a:extLst>
            </p:cNvPr>
            <p:cNvSpPr/>
            <p:nvPr/>
          </p:nvSpPr>
          <p:spPr bwMode="auto">
            <a:xfrm>
              <a:off x="2416007" y="3640502"/>
              <a:ext cx="374904" cy="374904"/>
            </a:xfrm>
            <a:prstGeom prst="ellipse">
              <a:avLst/>
            </a:prstGeom>
            <a:solidFill>
              <a:schemeClr val="accent1"/>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53" name="Rechteck 52">
              <a:extLst>
                <a:ext uri="{FF2B5EF4-FFF2-40B4-BE49-F238E27FC236}">
                  <a16:creationId xmlns:a16="http://schemas.microsoft.com/office/drawing/2014/main" id="{BE32990C-CB82-1641-EAAA-3A80C3C533BF}"/>
                </a:ext>
              </a:extLst>
            </p:cNvPr>
            <p:cNvSpPr/>
            <p:nvPr/>
          </p:nvSpPr>
          <p:spPr>
            <a:xfrm>
              <a:off x="2847437" y="3644472"/>
              <a:ext cx="708848" cy="338554"/>
            </a:xfrm>
            <a:prstGeom prst="rect">
              <a:avLst/>
            </a:prstGeom>
          </p:spPr>
          <p:txBody>
            <a:bodyPr wrap="none">
              <a:spAutoFit/>
            </a:bodyPr>
            <a:lstStyle/>
            <a:p>
              <a:pPr marL="192046" indent="-192046" algn="ctr">
                <a:tabLst>
                  <a:tab pos="192046" algn="l"/>
                </a:tabLst>
              </a:pPr>
              <a:r>
                <a:rPr lang="de-DE" sz="1600" b="1"/>
                <a:t>Minor</a:t>
              </a:r>
            </a:p>
          </p:txBody>
        </p:sp>
      </p:grpSp>
    </p:spTree>
    <p:extLst>
      <p:ext uri="{BB962C8B-B14F-4D97-AF65-F5344CB8AC3E}">
        <p14:creationId xmlns:p14="http://schemas.microsoft.com/office/powerpoint/2010/main" val="229377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DCFB1-F987-CC16-1403-CDA6606FE44D}"/>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C60D2C0F-A781-1A82-29A9-AE06FE404C96}"/>
              </a:ext>
            </a:extLst>
          </p:cNvPr>
          <p:cNvSpPr>
            <a:spLocks noGrp="1"/>
          </p:cNvSpPr>
          <p:nvPr>
            <p:ph type="title"/>
          </p:nvPr>
        </p:nvSpPr>
        <p:spPr/>
        <p:txBody>
          <a:bodyPr/>
          <a:lstStyle/>
          <a:p>
            <a:endParaRPr lang="en-US" noProof="0"/>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95910881-C706-2EAB-A895-BE1D40861DF3}"/>
                  </a:ext>
                </a:extLst>
              </p14:cNvPr>
              <p14:cNvContentPartPr/>
              <p14:nvPr/>
            </p14:nvContentPartPr>
            <p14:xfrm>
              <a:off x="-2170419" y="2551739"/>
              <a:ext cx="24120" cy="13680"/>
            </p14:xfrm>
          </p:contentPart>
        </mc:Choice>
        <mc:Fallback xmlns="">
          <p:pic>
            <p:nvPicPr>
              <p:cNvPr id="16" name="Freihand 15">
                <a:extLst>
                  <a:ext uri="{FF2B5EF4-FFF2-40B4-BE49-F238E27FC236}">
                    <a16:creationId xmlns:a16="http://schemas.microsoft.com/office/drawing/2014/main" id="{95910881-C706-2EAB-A895-BE1D40861DF3}"/>
                  </a:ext>
                </a:extLst>
              </p:cNvPr>
              <p:cNvPicPr/>
              <p:nvPr/>
            </p:nvPicPr>
            <p:blipFill>
              <a:blip r:embed="rId4"/>
              <a:stretch>
                <a:fillRect/>
              </a:stretch>
            </p:blipFill>
            <p:spPr>
              <a:xfrm>
                <a:off x="-2188692" y="2533253"/>
                <a:ext cx="60300" cy="50283"/>
              </a:xfrm>
              <a:prstGeom prst="rect">
                <a:avLst/>
              </a:prstGeom>
            </p:spPr>
          </p:pic>
        </mc:Fallback>
      </mc:AlternateContent>
      <p:pic>
        <p:nvPicPr>
          <p:cNvPr id="18" name="Grafik 17">
            <a:extLst>
              <a:ext uri="{FF2B5EF4-FFF2-40B4-BE49-F238E27FC236}">
                <a16:creationId xmlns:a16="http://schemas.microsoft.com/office/drawing/2014/main" id="{FCAC2EBA-0286-7F37-66D1-A98E009FD5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0274" y="2911361"/>
            <a:ext cx="604845" cy="665329"/>
          </a:xfrm>
          <a:prstGeom prst="rect">
            <a:avLst/>
          </a:prstGeom>
        </p:spPr>
      </p:pic>
      <p:pic>
        <p:nvPicPr>
          <p:cNvPr id="25" name="Grafik 24">
            <a:extLst>
              <a:ext uri="{FF2B5EF4-FFF2-40B4-BE49-F238E27FC236}">
                <a16:creationId xmlns:a16="http://schemas.microsoft.com/office/drawing/2014/main" id="{08A1A59C-914F-092E-58BA-09EA97F2947A}"/>
              </a:ext>
            </a:extLst>
          </p:cNvPr>
          <p:cNvPicPr>
            <a:picLocks noChangeAspect="1"/>
          </p:cNvPicPr>
          <p:nvPr/>
        </p:nvPicPr>
        <p:blipFill>
          <a:blip r:embed="rId7"/>
          <a:stretch>
            <a:fillRect/>
          </a:stretch>
        </p:blipFill>
        <p:spPr>
          <a:xfrm>
            <a:off x="10543561" y="6269052"/>
            <a:ext cx="1648439" cy="612000"/>
          </a:xfrm>
          <a:prstGeom prst="rect">
            <a:avLst/>
          </a:prstGeom>
        </p:spPr>
      </p:pic>
      <p:pic>
        <p:nvPicPr>
          <p:cNvPr id="3" name="Grafik 2">
            <a:extLst>
              <a:ext uri="{FF2B5EF4-FFF2-40B4-BE49-F238E27FC236}">
                <a16:creationId xmlns:a16="http://schemas.microsoft.com/office/drawing/2014/main" id="{7099F484-3AAC-5A2D-AA75-3E4B25E3DAC7}"/>
              </a:ext>
            </a:extLst>
          </p:cNvPr>
          <p:cNvPicPr>
            <a:picLocks noChangeAspect="1"/>
          </p:cNvPicPr>
          <p:nvPr/>
        </p:nvPicPr>
        <p:blipFill>
          <a:blip r:embed="rId8"/>
          <a:stretch>
            <a:fillRect/>
          </a:stretch>
        </p:blipFill>
        <p:spPr>
          <a:xfrm>
            <a:off x="0" y="121762"/>
            <a:ext cx="12192000" cy="6244525"/>
          </a:xfrm>
          <a:prstGeom prst="rect">
            <a:avLst/>
          </a:prstGeom>
        </p:spPr>
      </p:pic>
      <p:sp>
        <p:nvSpPr>
          <p:cNvPr id="2" name="Fußzeilenplatzhalter 1">
            <a:extLst>
              <a:ext uri="{FF2B5EF4-FFF2-40B4-BE49-F238E27FC236}">
                <a16:creationId xmlns:a16="http://schemas.microsoft.com/office/drawing/2014/main" id="{50C734EA-3880-1F18-B179-598DD38E34FD}"/>
              </a:ext>
            </a:extLst>
          </p:cNvPr>
          <p:cNvSpPr>
            <a:spLocks noGrp="1"/>
          </p:cNvSpPr>
          <p:nvPr>
            <p:ph type="ftr" sz="quarter" idx="3"/>
          </p:nvPr>
        </p:nvSpPr>
        <p:spPr/>
        <p:txBody>
          <a:bodyPr/>
          <a:lstStyle/>
          <a:p>
            <a:r>
              <a:rPr lang="de-DE"/>
              <a:t>ESCRIBA Enterprise Document Services (EDS)</a:t>
            </a:r>
          </a:p>
        </p:txBody>
      </p:sp>
    </p:spTree>
    <p:extLst>
      <p:ext uri="{BB962C8B-B14F-4D97-AF65-F5344CB8AC3E}">
        <p14:creationId xmlns:p14="http://schemas.microsoft.com/office/powerpoint/2010/main" val="107175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ED642-98B1-2971-AE69-D947C32E700F}"/>
            </a:ext>
          </a:extLst>
        </p:cNvPr>
        <p:cNvGrpSpPr/>
        <p:nvPr/>
      </p:nvGrpSpPr>
      <p:grpSpPr>
        <a:xfrm>
          <a:off x="0" y="0"/>
          <a:ext cx="0" cy="0"/>
          <a:chOff x="0" y="0"/>
          <a:chExt cx="0" cy="0"/>
        </a:xfrm>
      </p:grpSpPr>
      <p:sp>
        <p:nvSpPr>
          <p:cNvPr id="13" name="Titel 12">
            <a:extLst>
              <a:ext uri="{FF2B5EF4-FFF2-40B4-BE49-F238E27FC236}">
                <a16:creationId xmlns:a16="http://schemas.microsoft.com/office/drawing/2014/main" id="{B999D243-2EF0-3DDE-4354-9284DD8346ED}"/>
              </a:ext>
            </a:extLst>
          </p:cNvPr>
          <p:cNvSpPr>
            <a:spLocks noGrp="1"/>
          </p:cNvSpPr>
          <p:nvPr>
            <p:ph type="title"/>
          </p:nvPr>
        </p:nvSpPr>
        <p:spPr/>
        <p:txBody>
          <a:bodyPr/>
          <a:lstStyle/>
          <a:p>
            <a:r>
              <a:rPr lang="en-US" noProof="0"/>
              <a:t>Significant Use Cases</a:t>
            </a:r>
          </a:p>
        </p:txBody>
      </p:sp>
      <p:grpSp>
        <p:nvGrpSpPr>
          <p:cNvPr id="5" name="Gruppieren 4">
            <a:extLst>
              <a:ext uri="{FF2B5EF4-FFF2-40B4-BE49-F238E27FC236}">
                <a16:creationId xmlns:a16="http://schemas.microsoft.com/office/drawing/2014/main" id="{B701E53A-082F-B43B-BDD7-A3F8FEB33FD1}"/>
              </a:ext>
            </a:extLst>
          </p:cNvPr>
          <p:cNvGrpSpPr/>
          <p:nvPr/>
        </p:nvGrpSpPr>
        <p:grpSpPr>
          <a:xfrm>
            <a:off x="227012" y="940785"/>
            <a:ext cx="864000" cy="864000"/>
            <a:chOff x="227012" y="1696783"/>
            <a:chExt cx="2200275" cy="2200275"/>
          </a:xfrm>
        </p:grpSpPr>
        <p:sp>
          <p:nvSpPr>
            <p:cNvPr id="3" name="Ellipse 2">
              <a:extLst>
                <a:ext uri="{FF2B5EF4-FFF2-40B4-BE49-F238E27FC236}">
                  <a16:creationId xmlns:a16="http://schemas.microsoft.com/office/drawing/2014/main" id="{14B8982E-F332-7E7F-6A85-E2B1F56609F4}"/>
                </a:ext>
              </a:extLst>
            </p:cNvPr>
            <p:cNvSpPr/>
            <p:nvPr/>
          </p:nvSpPr>
          <p:spPr>
            <a:xfrm>
              <a:off x="227012" y="1696783"/>
              <a:ext cx="2200275" cy="220027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4" name="Picture 2">
              <a:extLst>
                <a:ext uri="{FF2B5EF4-FFF2-40B4-BE49-F238E27FC236}">
                  <a16:creationId xmlns:a16="http://schemas.microsoft.com/office/drawing/2014/main" id="{D7C94B8A-C234-14C3-C4C7-202F763C3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19" y="2460368"/>
              <a:ext cx="1862860" cy="67310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438843DE-A198-1EB5-D64A-6CEBBF449D8B}"/>
              </a:ext>
            </a:extLst>
          </p:cNvPr>
          <p:cNvSpPr txBox="1"/>
          <p:nvPr/>
        </p:nvSpPr>
        <p:spPr>
          <a:xfrm>
            <a:off x="1178581" y="990632"/>
            <a:ext cx="4232549" cy="830997"/>
          </a:xfrm>
          <a:prstGeom prst="rect">
            <a:avLst/>
          </a:prstGeom>
          <a:noFill/>
        </p:spPr>
        <p:txBody>
          <a:bodyPr wrap="square">
            <a:spAutoFit/>
          </a:bodyPr>
          <a:lstStyle/>
          <a:p>
            <a:pPr marL="285750" indent="-285750">
              <a:buBlip>
                <a:blip r:embed="rId4">
                  <a:extLst>
                    <a:ext uri="{96DAC541-7B7A-43D3-8B79-37D633B846F1}">
                      <asvg:svgBlip xmlns:asvg="http://schemas.microsoft.com/office/drawing/2016/SVG/main" r:embed="rId5"/>
                    </a:ext>
                  </a:extLst>
                </a:blip>
              </a:buBlip>
            </a:pPr>
            <a:r>
              <a:rPr lang="en-US" sz="1200"/>
              <a:t>P</a:t>
            </a:r>
            <a:r>
              <a:rPr lang="en-US" sz="1200" noProof="0" err="1"/>
              <a:t>ersonnel</a:t>
            </a:r>
            <a:r>
              <a:rPr lang="en-US" sz="1200" noProof="0"/>
              <a:t>-related documents for over 110,000 employees across Europe </a:t>
            </a:r>
          </a:p>
          <a:p>
            <a:pPr marL="285750" indent="-285750">
              <a:buBlip>
                <a:blip r:embed="rId4">
                  <a:extLst>
                    <a:ext uri="{96DAC541-7B7A-43D3-8B79-37D633B846F1}">
                      <asvg:svgBlip xmlns:asvg="http://schemas.microsoft.com/office/drawing/2016/SVG/main" r:embed="rId5"/>
                    </a:ext>
                  </a:extLst>
                </a:blip>
              </a:buBlip>
            </a:pPr>
            <a:r>
              <a:rPr lang="en-US" sz="1200"/>
              <a:t>Deeply </a:t>
            </a:r>
            <a:r>
              <a:rPr lang="en-US" sz="1200" noProof="0"/>
              <a:t>integrated with ERP and CRM systems for error-free, bidirectional data exchange</a:t>
            </a:r>
          </a:p>
        </p:txBody>
      </p:sp>
      <p:sp>
        <p:nvSpPr>
          <p:cNvPr id="9" name="Textfeld 8">
            <a:extLst>
              <a:ext uri="{FF2B5EF4-FFF2-40B4-BE49-F238E27FC236}">
                <a16:creationId xmlns:a16="http://schemas.microsoft.com/office/drawing/2014/main" id="{1B5D874F-221B-E8FC-1CAB-6290677ECE54}"/>
              </a:ext>
            </a:extLst>
          </p:cNvPr>
          <p:cNvSpPr txBox="1"/>
          <p:nvPr/>
        </p:nvSpPr>
        <p:spPr>
          <a:xfrm>
            <a:off x="1178581" y="2054893"/>
            <a:ext cx="4232549" cy="646331"/>
          </a:xfrm>
          <a:prstGeom prst="rect">
            <a:avLst/>
          </a:prstGeom>
          <a:noFill/>
        </p:spPr>
        <p:txBody>
          <a:bodyPr wrap="square" lIns="91440" tIns="45720" rIns="91440" bIns="45720" anchor="t">
            <a:spAutoFit/>
          </a:bodyPr>
          <a:lstStyle/>
          <a:p>
            <a:pPr marL="285750" indent="-285750">
              <a:buBlip>
                <a:blip r:embed="rId4">
                  <a:extLst>
                    <a:ext uri="{96DAC541-7B7A-43D3-8B79-37D633B846F1}">
                      <asvg:svgBlip xmlns:asvg="http://schemas.microsoft.com/office/drawing/2016/SVG/main" r:embed="rId5"/>
                    </a:ext>
                  </a:extLst>
                </a:blip>
              </a:buBlip>
            </a:pPr>
            <a:r>
              <a:rPr lang="en-US" sz="1200"/>
              <a:t>Few months implementation phase</a:t>
            </a:r>
          </a:p>
          <a:p>
            <a:pPr marL="285750" indent="-285750">
              <a:buBlip>
                <a:blip r:embed="rId4">
                  <a:extLst>
                    <a:ext uri="{96DAC541-7B7A-43D3-8B79-37D633B846F1}">
                      <asvg:svgBlip xmlns:asvg="http://schemas.microsoft.com/office/drawing/2016/SVG/main" r:embed="rId5"/>
                    </a:ext>
                  </a:extLst>
                </a:blip>
              </a:buBlip>
            </a:pPr>
            <a:r>
              <a:rPr lang="en-US" sz="1200"/>
              <a:t>Around </a:t>
            </a:r>
            <a:r>
              <a:rPr lang="en-US" sz="1200" b="1"/>
              <a:t>3 million</a:t>
            </a:r>
            <a:r>
              <a:rPr lang="en-US" sz="1200"/>
              <a:t> new </a:t>
            </a:r>
            <a:r>
              <a:rPr lang="en-US" sz="1200" b="1"/>
              <a:t>contracts</a:t>
            </a:r>
            <a:r>
              <a:rPr lang="en-US" sz="1200"/>
              <a:t> + a wide range of other documents per year</a:t>
            </a:r>
            <a:endParaRPr lang="en-US" sz="1200">
              <a:ea typeface="Yu Gothic UI Semilight"/>
            </a:endParaRPr>
          </a:p>
        </p:txBody>
      </p:sp>
      <p:grpSp>
        <p:nvGrpSpPr>
          <p:cNvPr id="12" name="Gruppieren 11">
            <a:extLst>
              <a:ext uri="{FF2B5EF4-FFF2-40B4-BE49-F238E27FC236}">
                <a16:creationId xmlns:a16="http://schemas.microsoft.com/office/drawing/2014/main" id="{4F6879C2-64ED-A12B-73F3-6AB03E20F980}"/>
              </a:ext>
            </a:extLst>
          </p:cNvPr>
          <p:cNvGrpSpPr/>
          <p:nvPr/>
        </p:nvGrpSpPr>
        <p:grpSpPr>
          <a:xfrm>
            <a:off x="227011" y="1939364"/>
            <a:ext cx="864000" cy="864000"/>
            <a:chOff x="9679733" y="181882"/>
            <a:chExt cx="2200275" cy="2200275"/>
          </a:xfrm>
        </p:grpSpPr>
        <p:sp>
          <p:nvSpPr>
            <p:cNvPr id="10" name="Ellipse 9">
              <a:extLst>
                <a:ext uri="{FF2B5EF4-FFF2-40B4-BE49-F238E27FC236}">
                  <a16:creationId xmlns:a16="http://schemas.microsoft.com/office/drawing/2014/main" id="{CCC0E297-7CE3-E03E-FDCC-8CFB846EC73B}"/>
                </a:ext>
              </a:extLst>
            </p:cNvPr>
            <p:cNvSpPr/>
            <p:nvPr/>
          </p:nvSpPr>
          <p:spPr>
            <a:xfrm>
              <a:off x="9679733" y="181882"/>
              <a:ext cx="2200275" cy="220027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11" name="Picture 2">
              <a:extLst>
                <a:ext uri="{FF2B5EF4-FFF2-40B4-BE49-F238E27FC236}">
                  <a16:creationId xmlns:a16="http://schemas.microsoft.com/office/drawing/2014/main" id="{4ACE0B6F-D7B2-2D68-ACD5-E2310B1897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2258" y="1112858"/>
              <a:ext cx="2015223" cy="3383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uppieren 16">
            <a:extLst>
              <a:ext uri="{FF2B5EF4-FFF2-40B4-BE49-F238E27FC236}">
                <a16:creationId xmlns:a16="http://schemas.microsoft.com/office/drawing/2014/main" id="{5EF3CEC2-37CE-A979-C3A3-34DD8C749CE7}"/>
              </a:ext>
            </a:extLst>
          </p:cNvPr>
          <p:cNvGrpSpPr/>
          <p:nvPr/>
        </p:nvGrpSpPr>
        <p:grpSpPr>
          <a:xfrm>
            <a:off x="6478301" y="936444"/>
            <a:ext cx="864000" cy="864000"/>
            <a:chOff x="9679733" y="181882"/>
            <a:chExt cx="2200275" cy="2200275"/>
          </a:xfrm>
        </p:grpSpPr>
        <p:sp>
          <p:nvSpPr>
            <p:cNvPr id="15" name="Ellipse 14">
              <a:extLst>
                <a:ext uri="{FF2B5EF4-FFF2-40B4-BE49-F238E27FC236}">
                  <a16:creationId xmlns:a16="http://schemas.microsoft.com/office/drawing/2014/main" id="{BAE1EA2B-CBC5-80B8-9B90-FDB379E6D7DF}"/>
                </a:ext>
              </a:extLst>
            </p:cNvPr>
            <p:cNvSpPr/>
            <p:nvPr/>
          </p:nvSpPr>
          <p:spPr>
            <a:xfrm>
              <a:off x="9679733" y="181882"/>
              <a:ext cx="2200275" cy="220027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16" name="Picture 2">
              <a:extLst>
                <a:ext uri="{FF2B5EF4-FFF2-40B4-BE49-F238E27FC236}">
                  <a16:creationId xmlns:a16="http://schemas.microsoft.com/office/drawing/2014/main" id="{A014104A-F571-D617-8652-F9A9061014DD}"/>
                </a:ext>
              </a:extLst>
            </p:cNvPr>
            <p:cNvPicPr>
              <a:picLocks noChangeAspect="1" noChangeArrowheads="1"/>
            </p:cNvPicPr>
            <p:nvPr/>
          </p:nvPicPr>
          <p:blipFill>
            <a:blip r:embed="rId7"/>
            <a:srcRect/>
            <a:stretch/>
          </p:blipFill>
          <p:spPr bwMode="auto">
            <a:xfrm>
              <a:off x="10044101" y="831605"/>
              <a:ext cx="1471538" cy="90082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feld 18">
            <a:extLst>
              <a:ext uri="{FF2B5EF4-FFF2-40B4-BE49-F238E27FC236}">
                <a16:creationId xmlns:a16="http://schemas.microsoft.com/office/drawing/2014/main" id="{0E9690C0-DCB8-F346-83D6-A85A8A2FECF1}"/>
              </a:ext>
            </a:extLst>
          </p:cNvPr>
          <p:cNvSpPr txBox="1"/>
          <p:nvPr/>
        </p:nvSpPr>
        <p:spPr>
          <a:xfrm>
            <a:off x="7474929" y="855514"/>
            <a:ext cx="4232549" cy="1015663"/>
          </a:xfrm>
          <a:prstGeom prst="rect">
            <a:avLst/>
          </a:prstGeom>
          <a:noFill/>
        </p:spPr>
        <p:txBody>
          <a:bodyPr wrap="square">
            <a:spAutoFit/>
          </a:bodyPr>
          <a:lstStyle/>
          <a:p>
            <a:pPr marL="285750" indent="-285750">
              <a:buBlip>
                <a:blip r:embed="rId4">
                  <a:extLst>
                    <a:ext uri="{96DAC541-7B7A-43D3-8B79-37D633B846F1}">
                      <asvg:svgBlip xmlns:asvg="http://schemas.microsoft.com/office/drawing/2016/SVG/main" r:embed="rId5"/>
                    </a:ext>
                  </a:extLst>
                </a:blip>
              </a:buBlip>
            </a:pPr>
            <a:r>
              <a:rPr lang="en-US" sz="1200"/>
              <a:t>345 HR specialists for documents and processes for &gt;95,000 international employees</a:t>
            </a:r>
          </a:p>
          <a:p>
            <a:pPr marL="285750" indent="-285750">
              <a:buBlip>
                <a:blip r:embed="rId4">
                  <a:extLst>
                    <a:ext uri="{96DAC541-7B7A-43D3-8B79-37D633B846F1}">
                      <asvg:svgBlip xmlns:asvg="http://schemas.microsoft.com/office/drawing/2016/SVG/main" r:embed="rId5"/>
                    </a:ext>
                  </a:extLst>
                </a:blip>
              </a:buBlip>
            </a:pPr>
            <a:r>
              <a:rPr lang="en-US" sz="1200"/>
              <a:t>Integration into SAP, SuccessFactors, e-files, workflows</a:t>
            </a:r>
          </a:p>
          <a:p>
            <a:pPr marL="285750" indent="-285750">
              <a:buBlip>
                <a:blip r:embed="rId4">
                  <a:extLst>
                    <a:ext uri="{96DAC541-7B7A-43D3-8B79-37D633B846F1}">
                      <asvg:svgBlip xmlns:asvg="http://schemas.microsoft.com/office/drawing/2016/SVG/main" r:embed="rId5"/>
                    </a:ext>
                  </a:extLst>
                </a:blip>
              </a:buBlip>
            </a:pPr>
            <a:r>
              <a:rPr lang="en-US" sz="1200"/>
              <a:t>Automated template checks &amp; direct processing via the SAP portal</a:t>
            </a:r>
          </a:p>
        </p:txBody>
      </p:sp>
      <p:grpSp>
        <p:nvGrpSpPr>
          <p:cNvPr id="22" name="Gruppieren 21">
            <a:extLst>
              <a:ext uri="{FF2B5EF4-FFF2-40B4-BE49-F238E27FC236}">
                <a16:creationId xmlns:a16="http://schemas.microsoft.com/office/drawing/2014/main" id="{B1F4DE61-8153-70C6-7C3E-143D6AF6E3A9}"/>
              </a:ext>
            </a:extLst>
          </p:cNvPr>
          <p:cNvGrpSpPr/>
          <p:nvPr/>
        </p:nvGrpSpPr>
        <p:grpSpPr>
          <a:xfrm>
            <a:off x="6478300" y="1944873"/>
            <a:ext cx="864000" cy="864000"/>
            <a:chOff x="9679733" y="181882"/>
            <a:chExt cx="2200275" cy="2200275"/>
          </a:xfrm>
        </p:grpSpPr>
        <p:sp>
          <p:nvSpPr>
            <p:cNvPr id="20" name="Ellipse 19">
              <a:extLst>
                <a:ext uri="{FF2B5EF4-FFF2-40B4-BE49-F238E27FC236}">
                  <a16:creationId xmlns:a16="http://schemas.microsoft.com/office/drawing/2014/main" id="{9B1E9134-C1E3-4877-E644-E7FC119A5F80}"/>
                </a:ext>
              </a:extLst>
            </p:cNvPr>
            <p:cNvSpPr/>
            <p:nvPr/>
          </p:nvSpPr>
          <p:spPr>
            <a:xfrm>
              <a:off x="9679733" y="181882"/>
              <a:ext cx="2200275" cy="220027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21" name="Picture 2">
              <a:extLst>
                <a:ext uri="{FF2B5EF4-FFF2-40B4-BE49-F238E27FC236}">
                  <a16:creationId xmlns:a16="http://schemas.microsoft.com/office/drawing/2014/main" id="{FC0EEFE8-91F0-4E15-F1F8-8E980830890B}"/>
                </a:ext>
              </a:extLst>
            </p:cNvPr>
            <p:cNvPicPr>
              <a:picLocks noChangeAspect="1" noChangeArrowheads="1"/>
            </p:cNvPicPr>
            <p:nvPr/>
          </p:nvPicPr>
          <p:blipFill>
            <a:blip r:embed="rId8"/>
            <a:srcRect/>
            <a:stretch/>
          </p:blipFill>
          <p:spPr bwMode="auto">
            <a:xfrm>
              <a:off x="9902742" y="814614"/>
              <a:ext cx="1754255" cy="881061"/>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feld 23">
            <a:extLst>
              <a:ext uri="{FF2B5EF4-FFF2-40B4-BE49-F238E27FC236}">
                <a16:creationId xmlns:a16="http://schemas.microsoft.com/office/drawing/2014/main" id="{899D7A3C-E346-8D84-99CB-8A93D9590C87}"/>
              </a:ext>
            </a:extLst>
          </p:cNvPr>
          <p:cNvSpPr txBox="1"/>
          <p:nvPr/>
        </p:nvSpPr>
        <p:spPr>
          <a:xfrm>
            <a:off x="7474929" y="1961374"/>
            <a:ext cx="4227324" cy="830997"/>
          </a:xfrm>
          <a:prstGeom prst="rect">
            <a:avLst/>
          </a:prstGeom>
          <a:noFill/>
        </p:spPr>
        <p:txBody>
          <a:bodyPr wrap="square" lIns="91440" tIns="45720" rIns="91440" bIns="45720" anchor="t">
            <a:spAutoFit/>
          </a:bodyPr>
          <a:lstStyle>
            <a:defPPr>
              <a:defRPr lang="en-US"/>
            </a:defPPr>
            <a:lvl1pPr algn="just">
              <a:defRPr sz="1400"/>
            </a:lvl1pPr>
          </a:lstStyle>
          <a:p>
            <a:pPr marL="285750" indent="-285750" algn="l">
              <a:buBlip>
                <a:blip r:embed="rId4">
                  <a:extLst>
                    <a:ext uri="{96DAC541-7B7A-43D3-8B79-37D633B846F1}">
                      <asvg:svgBlip xmlns:asvg="http://schemas.microsoft.com/office/drawing/2016/SVG/main" r:embed="rId5"/>
                    </a:ext>
                  </a:extLst>
                </a:blip>
              </a:buBlip>
            </a:pPr>
            <a:r>
              <a:rPr lang="en-US" sz="1200"/>
              <a:t>Creating </a:t>
            </a:r>
            <a:r>
              <a:rPr lang="en-US" sz="1200" b="1"/>
              <a:t>complex project quotations</a:t>
            </a:r>
            <a:r>
              <a:rPr lang="en-US" sz="1200"/>
              <a:t> in eight languages</a:t>
            </a:r>
          </a:p>
          <a:p>
            <a:pPr marL="285750" indent="-285750" algn="l">
              <a:buBlip>
                <a:blip r:embed="rId4">
                  <a:extLst>
                    <a:ext uri="{96DAC541-7B7A-43D3-8B79-37D633B846F1}">
                      <asvg:svgBlip xmlns:asvg="http://schemas.microsoft.com/office/drawing/2016/SVG/main" r:embed="rId5"/>
                    </a:ext>
                  </a:extLst>
                </a:blip>
              </a:buBlip>
            </a:pPr>
            <a:r>
              <a:rPr lang="en-US" sz="1200"/>
              <a:t>Fully integrated into SAP message processing</a:t>
            </a:r>
            <a:endParaRPr lang="en-US" sz="1200">
              <a:ea typeface="Yu Gothic UI Semilight"/>
            </a:endParaRPr>
          </a:p>
          <a:p>
            <a:pPr marL="285750" indent="-285750" algn="l">
              <a:buBlip>
                <a:blip r:embed="rId4">
                  <a:extLst>
                    <a:ext uri="{96DAC541-7B7A-43D3-8B79-37D633B846F1}">
                      <asvg:svgBlip xmlns:asvg="http://schemas.microsoft.com/office/drawing/2016/SVG/main" r:embed="rId5"/>
                    </a:ext>
                  </a:extLst>
                </a:blip>
              </a:buBlip>
            </a:pPr>
            <a:r>
              <a:rPr lang="en-US" sz="1200"/>
              <a:t>Increased scalability and efficiency, saving up to one hour per project quotation</a:t>
            </a:r>
            <a:endParaRPr lang="en-US" sz="1200">
              <a:ea typeface="Yu Gothic UI Semilight"/>
            </a:endParaRPr>
          </a:p>
        </p:txBody>
      </p:sp>
      <p:sp>
        <p:nvSpPr>
          <p:cNvPr id="26" name="Textfeld 25">
            <a:extLst>
              <a:ext uri="{FF2B5EF4-FFF2-40B4-BE49-F238E27FC236}">
                <a16:creationId xmlns:a16="http://schemas.microsoft.com/office/drawing/2014/main" id="{082B62BD-6AF4-BE4B-1B43-082598DB4C28}"/>
              </a:ext>
            </a:extLst>
          </p:cNvPr>
          <p:cNvSpPr txBox="1"/>
          <p:nvPr/>
        </p:nvSpPr>
        <p:spPr>
          <a:xfrm>
            <a:off x="1178581" y="2947124"/>
            <a:ext cx="4232549" cy="830997"/>
          </a:xfrm>
          <a:prstGeom prst="rect">
            <a:avLst/>
          </a:prstGeom>
          <a:noFill/>
        </p:spPr>
        <p:txBody>
          <a:bodyPr wrap="square" lIns="91440" tIns="45720" rIns="91440" bIns="45720" anchor="t">
            <a:spAutoFit/>
          </a:bodyPr>
          <a:lstStyle/>
          <a:p>
            <a:pPr marL="285750" indent="-285750">
              <a:buBlip>
                <a:blip r:embed="rId4">
                  <a:extLst>
                    <a:ext uri="{96DAC541-7B7A-43D3-8B79-37D633B846F1}">
                      <asvg:svgBlip xmlns:asvg="http://schemas.microsoft.com/office/drawing/2016/SVG/main" r:embed="rId5"/>
                    </a:ext>
                  </a:extLst>
                </a:blip>
              </a:buBlip>
            </a:pPr>
            <a:r>
              <a:rPr lang="en-US" sz="1200"/>
              <a:t>Centralized </a:t>
            </a:r>
            <a:r>
              <a:rPr lang="en-US" sz="1200" b="1"/>
              <a:t>HR document management</a:t>
            </a:r>
            <a:r>
              <a:rPr lang="en-US" sz="1200"/>
              <a:t> for around 390,000 employees</a:t>
            </a:r>
          </a:p>
          <a:p>
            <a:pPr marL="285750" indent="-285750">
              <a:buBlip>
                <a:blip r:embed="rId4">
                  <a:extLst>
                    <a:ext uri="{96DAC541-7B7A-43D3-8B79-37D633B846F1}">
                      <asvg:svgBlip xmlns:asvg="http://schemas.microsoft.com/office/drawing/2016/SVG/main" r:embed="rId5"/>
                    </a:ext>
                  </a:extLst>
                </a:blip>
              </a:buBlip>
            </a:pPr>
            <a:r>
              <a:rPr lang="en-US" sz="1200"/>
              <a:t>Replaced legacy systems </a:t>
            </a:r>
            <a:endParaRPr lang="en-US" sz="1200">
              <a:ea typeface="Yu Gothic UI Semilight"/>
            </a:endParaRPr>
          </a:p>
          <a:p>
            <a:pPr marL="285750" indent="-285750">
              <a:buBlip>
                <a:blip r:embed="rId4">
                  <a:extLst>
                    <a:ext uri="{96DAC541-7B7A-43D3-8B79-37D633B846F1}">
                      <asvg:svgBlip xmlns:asvg="http://schemas.microsoft.com/office/drawing/2016/SVG/main" r:embed="rId5"/>
                    </a:ext>
                  </a:extLst>
                </a:blip>
              </a:buBlip>
            </a:pPr>
            <a:r>
              <a:rPr lang="en-US" sz="1200"/>
              <a:t>Seamless integration with SAP SuccessFactors. </a:t>
            </a:r>
            <a:endParaRPr lang="de-DE" sz="1200"/>
          </a:p>
        </p:txBody>
      </p:sp>
      <p:grpSp>
        <p:nvGrpSpPr>
          <p:cNvPr id="30" name="Gruppieren 29">
            <a:extLst>
              <a:ext uri="{FF2B5EF4-FFF2-40B4-BE49-F238E27FC236}">
                <a16:creationId xmlns:a16="http://schemas.microsoft.com/office/drawing/2014/main" id="{CAF10D98-7552-A1CE-09D3-E5C44EDB1C7D}"/>
              </a:ext>
            </a:extLst>
          </p:cNvPr>
          <p:cNvGrpSpPr/>
          <p:nvPr/>
        </p:nvGrpSpPr>
        <p:grpSpPr>
          <a:xfrm>
            <a:off x="227010" y="2937943"/>
            <a:ext cx="864000" cy="864000"/>
            <a:chOff x="246370" y="5135555"/>
            <a:chExt cx="1440000" cy="1440000"/>
          </a:xfrm>
        </p:grpSpPr>
        <p:sp>
          <p:nvSpPr>
            <p:cNvPr id="28" name="Ellipse 27">
              <a:extLst>
                <a:ext uri="{FF2B5EF4-FFF2-40B4-BE49-F238E27FC236}">
                  <a16:creationId xmlns:a16="http://schemas.microsoft.com/office/drawing/2014/main" id="{51CB5534-FDD8-19E9-2AB2-0AB1B62C1274}"/>
                </a:ext>
              </a:extLst>
            </p:cNvPr>
            <p:cNvSpPr/>
            <p:nvPr/>
          </p:nvSpPr>
          <p:spPr>
            <a:xfrm>
              <a:off x="246370" y="5135555"/>
              <a:ext cx="1440000" cy="14400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5124" name="Picture 4" descr="Ein Bild, das Schrift, Grafiken, Logo, rot enthält.&#10;&#10;Beschreibung automatisch generiert.">
              <a:extLst>
                <a:ext uri="{FF2B5EF4-FFF2-40B4-BE49-F238E27FC236}">
                  <a16:creationId xmlns:a16="http://schemas.microsoft.com/office/drawing/2014/main" id="{D2BD89DE-B800-DF96-A49C-17F2C832C1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229" y="5633956"/>
              <a:ext cx="1266280" cy="4431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uppieren 34">
            <a:extLst>
              <a:ext uri="{FF2B5EF4-FFF2-40B4-BE49-F238E27FC236}">
                <a16:creationId xmlns:a16="http://schemas.microsoft.com/office/drawing/2014/main" id="{F28CB124-B94C-134E-E377-76E3A4AC4A96}"/>
              </a:ext>
            </a:extLst>
          </p:cNvPr>
          <p:cNvGrpSpPr/>
          <p:nvPr/>
        </p:nvGrpSpPr>
        <p:grpSpPr>
          <a:xfrm>
            <a:off x="6499339" y="2937943"/>
            <a:ext cx="864000" cy="864000"/>
            <a:chOff x="6219079" y="5132986"/>
            <a:chExt cx="1440000" cy="1440000"/>
          </a:xfrm>
        </p:grpSpPr>
        <p:sp>
          <p:nvSpPr>
            <p:cNvPr id="32" name="Ellipse 31">
              <a:extLst>
                <a:ext uri="{FF2B5EF4-FFF2-40B4-BE49-F238E27FC236}">
                  <a16:creationId xmlns:a16="http://schemas.microsoft.com/office/drawing/2014/main" id="{8EF4438C-5387-7CEC-E380-EBE348F64709}"/>
                </a:ext>
              </a:extLst>
            </p:cNvPr>
            <p:cNvSpPr/>
            <p:nvPr/>
          </p:nvSpPr>
          <p:spPr>
            <a:xfrm>
              <a:off x="6219079" y="5132986"/>
              <a:ext cx="1440000" cy="14400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34" name="Grafik 33">
              <a:extLst>
                <a:ext uri="{FF2B5EF4-FFF2-40B4-BE49-F238E27FC236}">
                  <a16:creationId xmlns:a16="http://schemas.microsoft.com/office/drawing/2014/main" id="{EE9B3AC9-9B0F-ADD6-C8CB-C118C816D441}"/>
                </a:ext>
              </a:extLst>
            </p:cNvPr>
            <p:cNvPicPr>
              <a:picLocks noChangeAspect="1"/>
            </p:cNvPicPr>
            <p:nvPr/>
          </p:nvPicPr>
          <p:blipFill>
            <a:blip r:embed="rId10"/>
            <a:srcRect l="7510" t="23483" r="5513" b="23582"/>
            <a:stretch/>
          </p:blipFill>
          <p:spPr>
            <a:xfrm>
              <a:off x="6332296" y="5630666"/>
              <a:ext cx="1213564" cy="444639"/>
            </a:xfrm>
            <a:prstGeom prst="rect">
              <a:avLst/>
            </a:prstGeom>
          </p:spPr>
        </p:pic>
      </p:grpSp>
      <p:sp>
        <p:nvSpPr>
          <p:cNvPr id="38" name="Rechteck 37">
            <a:extLst>
              <a:ext uri="{FF2B5EF4-FFF2-40B4-BE49-F238E27FC236}">
                <a16:creationId xmlns:a16="http://schemas.microsoft.com/office/drawing/2014/main" id="{0D171BFF-4381-948D-97AA-5C7B7429815C}"/>
              </a:ext>
            </a:extLst>
          </p:cNvPr>
          <p:cNvSpPr/>
          <p:nvPr/>
        </p:nvSpPr>
        <p:spPr>
          <a:xfrm>
            <a:off x="12954453" y="6384758"/>
            <a:ext cx="1772200" cy="33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37" name="Textfeld 36">
            <a:extLst>
              <a:ext uri="{FF2B5EF4-FFF2-40B4-BE49-F238E27FC236}">
                <a16:creationId xmlns:a16="http://schemas.microsoft.com/office/drawing/2014/main" id="{79D91A53-186A-79EF-2F4C-C75CC63DED20}"/>
              </a:ext>
            </a:extLst>
          </p:cNvPr>
          <p:cNvSpPr txBox="1"/>
          <p:nvPr/>
        </p:nvSpPr>
        <p:spPr>
          <a:xfrm>
            <a:off x="7474929" y="2862110"/>
            <a:ext cx="4227324" cy="1015663"/>
          </a:xfrm>
          <a:prstGeom prst="rect">
            <a:avLst/>
          </a:prstGeom>
          <a:noFill/>
        </p:spPr>
        <p:txBody>
          <a:bodyPr wrap="square">
            <a:spAutoFit/>
          </a:bodyPr>
          <a:lstStyle/>
          <a:p>
            <a:pPr marL="285750" indent="-285750">
              <a:buBlip>
                <a:blip r:embed="rId4">
                  <a:extLst>
                    <a:ext uri="{96DAC541-7B7A-43D3-8B79-37D633B846F1}">
                      <asvg:svgBlip xmlns:asvg="http://schemas.microsoft.com/office/drawing/2016/SVG/main" r:embed="rId5"/>
                    </a:ext>
                  </a:extLst>
                </a:blip>
              </a:buBlip>
            </a:pPr>
            <a:r>
              <a:rPr lang="en-US" sz="1200"/>
              <a:t>4,100 students, and 2,500 scientists working in over 60 clinics and institutions</a:t>
            </a:r>
          </a:p>
          <a:p>
            <a:pPr marL="285750" indent="-285750">
              <a:buBlip>
                <a:blip r:embed="rId4">
                  <a:extLst>
                    <a:ext uri="{96DAC541-7B7A-43D3-8B79-37D633B846F1}">
                      <asvg:svgBlip xmlns:asvg="http://schemas.microsoft.com/office/drawing/2016/SVG/main" r:embed="rId5"/>
                    </a:ext>
                  </a:extLst>
                </a:blip>
              </a:buBlip>
            </a:pPr>
            <a:r>
              <a:rPr lang="en-US" sz="1200"/>
              <a:t>Streamlined its HR document creation replacing over 800 templates with 120 SAP-integrated template sets</a:t>
            </a:r>
          </a:p>
          <a:p>
            <a:pPr marL="285750" indent="-285750">
              <a:buBlip>
                <a:blip r:embed="rId4">
                  <a:extLst>
                    <a:ext uri="{96DAC541-7B7A-43D3-8B79-37D633B846F1}">
                      <asvg:svgBlip xmlns:asvg="http://schemas.microsoft.com/office/drawing/2016/SVG/main" r:embed="rId5"/>
                    </a:ext>
                  </a:extLst>
                </a:blip>
              </a:buBlip>
            </a:pPr>
            <a:r>
              <a:rPr lang="en-US" sz="1200"/>
              <a:t>Automatic generation of &gt;1,000 documents daily</a:t>
            </a:r>
            <a:endParaRPr lang="de-DE" sz="1200"/>
          </a:p>
        </p:txBody>
      </p:sp>
      <p:sp>
        <p:nvSpPr>
          <p:cNvPr id="40" name="Textfeld 39">
            <a:extLst>
              <a:ext uri="{FF2B5EF4-FFF2-40B4-BE49-F238E27FC236}">
                <a16:creationId xmlns:a16="http://schemas.microsoft.com/office/drawing/2014/main" id="{81BB544D-CEA6-F95D-7B87-C89BF60F9575}"/>
              </a:ext>
            </a:extLst>
          </p:cNvPr>
          <p:cNvSpPr txBox="1"/>
          <p:nvPr/>
        </p:nvSpPr>
        <p:spPr>
          <a:xfrm>
            <a:off x="1178581" y="4045357"/>
            <a:ext cx="4232549" cy="646331"/>
          </a:xfrm>
          <a:prstGeom prst="rect">
            <a:avLst/>
          </a:prstGeom>
          <a:noFill/>
        </p:spPr>
        <p:txBody>
          <a:bodyPr wrap="square">
            <a:spAutoFit/>
          </a:bodyPr>
          <a:lstStyle/>
          <a:p>
            <a:pPr marL="285750" indent="-285750">
              <a:buBlip>
                <a:blip r:embed="rId4">
                  <a:extLst>
                    <a:ext uri="{96DAC541-7B7A-43D3-8B79-37D633B846F1}">
                      <asvg:svgBlip xmlns:asvg="http://schemas.microsoft.com/office/drawing/2016/SVG/main" r:embed="rId5"/>
                    </a:ext>
                  </a:extLst>
                </a:blip>
              </a:buBlip>
            </a:pPr>
            <a:r>
              <a:rPr lang="en-US" sz="1200"/>
              <a:t>Short-term set-up of volunteer program for reorganization project</a:t>
            </a:r>
          </a:p>
          <a:p>
            <a:pPr marL="285750" indent="-285750">
              <a:buBlip>
                <a:blip r:embed="rId4">
                  <a:extLst>
                    <a:ext uri="{96DAC541-7B7A-43D3-8B79-37D633B846F1}">
                      <asvg:svgBlip xmlns:asvg="http://schemas.microsoft.com/office/drawing/2016/SVG/main" r:embed="rId5"/>
                    </a:ext>
                  </a:extLst>
                </a:blip>
              </a:buBlip>
            </a:pPr>
            <a:r>
              <a:rPr lang="en-US" sz="1200"/>
              <a:t>Automated offer and contract generation</a:t>
            </a:r>
          </a:p>
        </p:txBody>
      </p:sp>
      <p:sp>
        <p:nvSpPr>
          <p:cNvPr id="47" name="Textfeld 46">
            <a:extLst>
              <a:ext uri="{FF2B5EF4-FFF2-40B4-BE49-F238E27FC236}">
                <a16:creationId xmlns:a16="http://schemas.microsoft.com/office/drawing/2014/main" id="{3BEF50C7-5641-4AA5-698E-492973145525}"/>
              </a:ext>
            </a:extLst>
          </p:cNvPr>
          <p:cNvSpPr txBox="1"/>
          <p:nvPr/>
        </p:nvSpPr>
        <p:spPr>
          <a:xfrm>
            <a:off x="7474929" y="4045357"/>
            <a:ext cx="4227324" cy="646331"/>
          </a:xfrm>
          <a:prstGeom prst="rect">
            <a:avLst/>
          </a:prstGeom>
          <a:noFill/>
        </p:spPr>
        <p:txBody>
          <a:bodyPr wrap="square" lIns="91440" tIns="45720" rIns="91440" bIns="45720" anchor="t">
            <a:spAutoFit/>
          </a:bodyPr>
          <a:lstStyle/>
          <a:p>
            <a:pPr marL="285750" indent="-285750">
              <a:buBlip>
                <a:blip r:embed="rId4">
                  <a:extLst>
                    <a:ext uri="{96DAC541-7B7A-43D3-8B79-37D633B846F1}">
                      <asvg:svgBlip xmlns:asvg="http://schemas.microsoft.com/office/drawing/2016/SVG/main" r:embed="rId5"/>
                    </a:ext>
                  </a:extLst>
                </a:blip>
              </a:buBlip>
            </a:pPr>
            <a:r>
              <a:rPr lang="en-US" sz="1200"/>
              <a:t>Individualized </a:t>
            </a:r>
            <a:r>
              <a:rPr lang="en-US" sz="1200" b="1"/>
              <a:t>Covid </a:t>
            </a:r>
            <a:r>
              <a:rPr lang="en-US" sz="1200"/>
              <a:t>employee information documents for </a:t>
            </a:r>
            <a:r>
              <a:rPr lang="en-US" sz="1200" b="1"/>
              <a:t>200,000 employees</a:t>
            </a:r>
            <a:endParaRPr lang="en-US" sz="1200" b="1">
              <a:ea typeface="Yu Gothic UI Semilight"/>
            </a:endParaRPr>
          </a:p>
          <a:p>
            <a:pPr marL="285750" indent="-285750">
              <a:buBlip>
                <a:blip r:embed="rId4">
                  <a:extLst>
                    <a:ext uri="{96DAC541-7B7A-43D3-8B79-37D633B846F1}">
                      <asvg:svgBlip xmlns:asvg="http://schemas.microsoft.com/office/drawing/2016/SVG/main" r:embed="rId5"/>
                    </a:ext>
                  </a:extLst>
                </a:blip>
              </a:buBlip>
            </a:pPr>
            <a:r>
              <a:rPr lang="en-US" sz="1200"/>
              <a:t>Set-up and dispatching across all channels within </a:t>
            </a:r>
            <a:r>
              <a:rPr lang="en-US" sz="1200" b="1"/>
              <a:t>2 days</a:t>
            </a:r>
            <a:endParaRPr lang="de-DE" sz="1200" b="1"/>
          </a:p>
        </p:txBody>
      </p:sp>
      <p:grpSp>
        <p:nvGrpSpPr>
          <p:cNvPr id="48" name="Gruppieren 47">
            <a:extLst>
              <a:ext uri="{FF2B5EF4-FFF2-40B4-BE49-F238E27FC236}">
                <a16:creationId xmlns:a16="http://schemas.microsoft.com/office/drawing/2014/main" id="{1E3BDD9E-A276-F38E-2728-34A8B0A79495}"/>
              </a:ext>
            </a:extLst>
          </p:cNvPr>
          <p:cNvGrpSpPr/>
          <p:nvPr/>
        </p:nvGrpSpPr>
        <p:grpSpPr>
          <a:xfrm>
            <a:off x="227010" y="3936523"/>
            <a:ext cx="864000" cy="864000"/>
            <a:chOff x="227010" y="3936523"/>
            <a:chExt cx="864000" cy="864000"/>
          </a:xfrm>
        </p:grpSpPr>
        <p:sp>
          <p:nvSpPr>
            <p:cNvPr id="42" name="Ellipse 41">
              <a:extLst>
                <a:ext uri="{FF2B5EF4-FFF2-40B4-BE49-F238E27FC236}">
                  <a16:creationId xmlns:a16="http://schemas.microsoft.com/office/drawing/2014/main" id="{09B24751-0CA5-DA99-7226-2CE635F7C122}"/>
                </a:ext>
              </a:extLst>
            </p:cNvPr>
            <p:cNvSpPr/>
            <p:nvPr/>
          </p:nvSpPr>
          <p:spPr>
            <a:xfrm>
              <a:off x="227010" y="3936523"/>
              <a:ext cx="864000" cy="8640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5128" name="Picture 8" descr="Envu | BIGGA">
              <a:extLst>
                <a:ext uri="{FF2B5EF4-FFF2-40B4-BE49-F238E27FC236}">
                  <a16:creationId xmlns:a16="http://schemas.microsoft.com/office/drawing/2014/main" id="{BD4E9DCF-9FBB-C76E-8506-085889FC43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193" y="4196114"/>
              <a:ext cx="689632" cy="3448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uppieren 50">
            <a:extLst>
              <a:ext uri="{FF2B5EF4-FFF2-40B4-BE49-F238E27FC236}">
                <a16:creationId xmlns:a16="http://schemas.microsoft.com/office/drawing/2014/main" id="{3B2C20E6-79B4-D6F4-3E97-7C1812BD87BF}"/>
              </a:ext>
            </a:extLst>
          </p:cNvPr>
          <p:cNvGrpSpPr/>
          <p:nvPr/>
        </p:nvGrpSpPr>
        <p:grpSpPr>
          <a:xfrm>
            <a:off x="6478300" y="3931013"/>
            <a:ext cx="864000" cy="864000"/>
            <a:chOff x="6478300" y="3931013"/>
            <a:chExt cx="864000" cy="864000"/>
          </a:xfrm>
        </p:grpSpPr>
        <p:sp>
          <p:nvSpPr>
            <p:cNvPr id="45" name="Ellipse 44">
              <a:extLst>
                <a:ext uri="{FF2B5EF4-FFF2-40B4-BE49-F238E27FC236}">
                  <a16:creationId xmlns:a16="http://schemas.microsoft.com/office/drawing/2014/main" id="{299FE782-7E38-1096-2233-D0D3EAE221B0}"/>
                </a:ext>
              </a:extLst>
            </p:cNvPr>
            <p:cNvSpPr/>
            <p:nvPr/>
          </p:nvSpPr>
          <p:spPr>
            <a:xfrm>
              <a:off x="6478300" y="3931013"/>
              <a:ext cx="864000" cy="8640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50" name="Grafik 49" descr="Immunität Silhouette">
              <a:extLst>
                <a:ext uri="{FF2B5EF4-FFF2-40B4-BE49-F238E27FC236}">
                  <a16:creationId xmlns:a16="http://schemas.microsoft.com/office/drawing/2014/main" id="{4E07677E-3CB8-ECA0-9B9B-86AD2B7E17D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85475" y="4024187"/>
              <a:ext cx="649649" cy="649649"/>
            </a:xfrm>
            <a:prstGeom prst="rect">
              <a:avLst/>
            </a:prstGeom>
          </p:spPr>
        </p:pic>
      </p:grpSp>
      <p:sp>
        <p:nvSpPr>
          <p:cNvPr id="52" name="Rechteck 51">
            <a:extLst>
              <a:ext uri="{FF2B5EF4-FFF2-40B4-BE49-F238E27FC236}">
                <a16:creationId xmlns:a16="http://schemas.microsoft.com/office/drawing/2014/main" id="{CE39C362-BCC3-9B64-30CC-4EB716143137}"/>
              </a:ext>
            </a:extLst>
          </p:cNvPr>
          <p:cNvSpPr/>
          <p:nvPr/>
        </p:nvSpPr>
        <p:spPr>
          <a:xfrm>
            <a:off x="0" y="5003045"/>
            <a:ext cx="12192000" cy="185495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53" name="Textfeld 52">
            <a:extLst>
              <a:ext uri="{FF2B5EF4-FFF2-40B4-BE49-F238E27FC236}">
                <a16:creationId xmlns:a16="http://schemas.microsoft.com/office/drawing/2014/main" id="{B7EEF465-830E-B5B8-A2B7-02597CE0E8FF}"/>
              </a:ext>
            </a:extLst>
          </p:cNvPr>
          <p:cNvSpPr txBox="1"/>
          <p:nvPr/>
        </p:nvSpPr>
        <p:spPr>
          <a:xfrm>
            <a:off x="911079" y="5870166"/>
            <a:ext cx="1088760" cy="830997"/>
          </a:xfrm>
          <a:prstGeom prst="rect">
            <a:avLst/>
          </a:prstGeom>
          <a:noFill/>
        </p:spPr>
        <p:txBody>
          <a:bodyPr wrap="none" rtlCol="0">
            <a:spAutoFit/>
          </a:bodyPr>
          <a:lstStyle/>
          <a:p>
            <a:r>
              <a:rPr lang="de-DE" sz="2400">
                <a:solidFill>
                  <a:schemeClr val="accent1">
                    <a:lumMod val="50000"/>
                  </a:schemeClr>
                </a:solidFill>
                <a:latin typeface="Yu Gothic UI Semibold" panose="020B0700000000000000" pitchFamily="34" charset="-128"/>
                <a:ea typeface="Yu Gothic UI Semibold" panose="020B0700000000000000" pitchFamily="34" charset="-128"/>
              </a:rPr>
              <a:t>1</a:t>
            </a:r>
            <a:r>
              <a:rPr lang="de-DE" sz="2400" baseline="30000">
                <a:solidFill>
                  <a:schemeClr val="accent1">
                    <a:lumMod val="50000"/>
                  </a:schemeClr>
                </a:solidFill>
                <a:latin typeface="Yu Gothic UI Semibold" panose="020B0700000000000000" pitchFamily="34" charset="-128"/>
                <a:ea typeface="Yu Gothic UI Semibold" panose="020B0700000000000000" pitchFamily="34" charset="-128"/>
              </a:rPr>
              <a:t>+</a:t>
            </a:r>
            <a:r>
              <a:rPr lang="de-DE" sz="2400">
                <a:solidFill>
                  <a:schemeClr val="accent1">
                    <a:lumMod val="50000"/>
                  </a:schemeClr>
                </a:solidFill>
                <a:latin typeface="Yu Gothic UI Semibold" panose="020B0700000000000000" pitchFamily="34" charset="-128"/>
                <a:ea typeface="Yu Gothic UI Semibold" panose="020B0700000000000000" pitchFamily="34" charset="-128"/>
              </a:rPr>
              <a:t>M</a:t>
            </a:r>
          </a:p>
          <a:p>
            <a:r>
              <a:rPr lang="de-DE" sz="2400">
                <a:solidFill>
                  <a:schemeClr val="accent1">
                    <a:lumMod val="50000"/>
                  </a:schemeClr>
                </a:solidFill>
                <a:latin typeface="Yu Gothic UI Semibold" panose="020B0700000000000000" pitchFamily="34" charset="-128"/>
                <a:ea typeface="Yu Gothic UI Semibold" panose="020B0700000000000000" pitchFamily="34" charset="-128"/>
              </a:rPr>
              <a:t>USERS</a:t>
            </a:r>
            <a:endParaRPr lang="de-DE">
              <a:solidFill>
                <a:schemeClr val="accent1">
                  <a:lumMod val="50000"/>
                </a:schemeClr>
              </a:solidFill>
              <a:latin typeface="Yu Gothic UI Semibold" panose="020B0700000000000000" pitchFamily="34" charset="-128"/>
              <a:ea typeface="Yu Gothic UI Semibold" panose="020B0700000000000000" pitchFamily="34" charset="-128"/>
            </a:endParaRPr>
          </a:p>
        </p:txBody>
      </p:sp>
      <p:pic>
        <p:nvPicPr>
          <p:cNvPr id="55" name="Grafik 54" descr="Erdkugel: Afrika und Europa mit einfarbiger Füllung">
            <a:extLst>
              <a:ext uri="{FF2B5EF4-FFF2-40B4-BE49-F238E27FC236}">
                <a16:creationId xmlns:a16="http://schemas.microsoft.com/office/drawing/2014/main" id="{546D201A-C7D3-2769-2A49-D2F6D1F979C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03585" y="5187628"/>
            <a:ext cx="1290927" cy="1290927"/>
          </a:xfrm>
          <a:prstGeom prst="rect">
            <a:avLst/>
          </a:prstGeom>
        </p:spPr>
      </p:pic>
      <p:pic>
        <p:nvPicPr>
          <p:cNvPr id="59" name="Grafik 58" descr="Gebäude mit einfarbiger Füllung">
            <a:extLst>
              <a:ext uri="{FF2B5EF4-FFF2-40B4-BE49-F238E27FC236}">
                <a16:creationId xmlns:a16="http://schemas.microsoft.com/office/drawing/2014/main" id="{0AB46A1A-7E0D-CEF8-AA25-403AC4A0C39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892171" y="5712465"/>
            <a:ext cx="914400" cy="914400"/>
          </a:xfrm>
          <a:prstGeom prst="rect">
            <a:avLst/>
          </a:prstGeom>
        </p:spPr>
      </p:pic>
      <p:sp>
        <p:nvSpPr>
          <p:cNvPr id="60" name="Textfeld 59">
            <a:extLst>
              <a:ext uri="{FF2B5EF4-FFF2-40B4-BE49-F238E27FC236}">
                <a16:creationId xmlns:a16="http://schemas.microsoft.com/office/drawing/2014/main" id="{DD581D41-34ED-2E2D-0535-479479B3B5ED}"/>
              </a:ext>
            </a:extLst>
          </p:cNvPr>
          <p:cNvSpPr txBox="1"/>
          <p:nvPr/>
        </p:nvSpPr>
        <p:spPr>
          <a:xfrm>
            <a:off x="8806016" y="5900584"/>
            <a:ext cx="3054041" cy="830997"/>
          </a:xfrm>
          <a:prstGeom prst="rect">
            <a:avLst/>
          </a:prstGeom>
          <a:noFill/>
        </p:spPr>
        <p:txBody>
          <a:bodyPr wrap="none" lIns="91440" tIns="45720" rIns="91440" bIns="45720" rtlCol="0" anchor="t">
            <a:spAutoFit/>
          </a:bodyPr>
          <a:lstStyle/>
          <a:p>
            <a:r>
              <a:rPr lang="de-DE" sz="2400">
                <a:solidFill>
                  <a:schemeClr val="accent1">
                    <a:lumMod val="50000"/>
                  </a:schemeClr>
                </a:solidFill>
                <a:latin typeface="Yu Gothic UI Semibold"/>
                <a:ea typeface="Yu Gothic UI Semibold"/>
              </a:rPr>
              <a:t>ENTERPRIZES WITH </a:t>
            </a:r>
          </a:p>
          <a:p>
            <a:r>
              <a:rPr lang="de-DE" sz="2400">
                <a:solidFill>
                  <a:schemeClr val="accent1">
                    <a:lumMod val="50000"/>
                  </a:schemeClr>
                </a:solidFill>
                <a:latin typeface="Yu Gothic UI Semibold"/>
                <a:ea typeface="Yu Gothic UI Semibold"/>
              </a:rPr>
              <a:t>&gt;2,500 EMPLOYEES</a:t>
            </a:r>
          </a:p>
        </p:txBody>
      </p:sp>
      <p:sp>
        <p:nvSpPr>
          <p:cNvPr id="61" name="Textfeld 60">
            <a:extLst>
              <a:ext uri="{FF2B5EF4-FFF2-40B4-BE49-F238E27FC236}">
                <a16:creationId xmlns:a16="http://schemas.microsoft.com/office/drawing/2014/main" id="{3DD1A89F-2318-950C-6754-F5ECD2D5C46D}"/>
              </a:ext>
            </a:extLst>
          </p:cNvPr>
          <p:cNvSpPr txBox="1"/>
          <p:nvPr/>
        </p:nvSpPr>
        <p:spPr>
          <a:xfrm>
            <a:off x="4811535" y="5861115"/>
            <a:ext cx="2573140" cy="830997"/>
          </a:xfrm>
          <a:prstGeom prst="rect">
            <a:avLst/>
          </a:prstGeom>
          <a:noFill/>
        </p:spPr>
        <p:txBody>
          <a:bodyPr wrap="none" rtlCol="0">
            <a:spAutoFit/>
          </a:bodyPr>
          <a:lstStyle/>
          <a:p>
            <a:pPr algn="ctr"/>
            <a:r>
              <a:rPr lang="de-DE" sz="2400">
                <a:solidFill>
                  <a:schemeClr val="accent1">
                    <a:lumMod val="50000"/>
                  </a:schemeClr>
                </a:solidFill>
                <a:latin typeface="Yu Gothic UI Semibold" panose="020B0700000000000000" pitchFamily="34" charset="-128"/>
                <a:ea typeface="Yu Gothic UI Semibold" panose="020B0700000000000000" pitchFamily="34" charset="-128"/>
              </a:rPr>
              <a:t>ALL INDUSTRIES </a:t>
            </a:r>
            <a:br>
              <a:rPr lang="de-DE" sz="2400">
                <a:solidFill>
                  <a:schemeClr val="accent1">
                    <a:lumMod val="50000"/>
                  </a:schemeClr>
                </a:solidFill>
                <a:latin typeface="Yu Gothic UI Semibold" panose="020B0700000000000000" pitchFamily="34" charset="-128"/>
                <a:ea typeface="Yu Gothic UI Semibold" panose="020B0700000000000000" pitchFamily="34" charset="-128"/>
              </a:rPr>
            </a:br>
            <a:r>
              <a:rPr lang="de-DE" sz="2400">
                <a:solidFill>
                  <a:schemeClr val="accent1">
                    <a:lumMod val="50000"/>
                  </a:schemeClr>
                </a:solidFill>
                <a:latin typeface="Yu Gothic UI Semibold" panose="020B0700000000000000" pitchFamily="34" charset="-128"/>
                <a:ea typeface="Yu Gothic UI Semibold" panose="020B0700000000000000" pitchFamily="34" charset="-128"/>
              </a:rPr>
              <a:t>&amp; VERTICALS</a:t>
            </a:r>
            <a:endParaRPr lang="de-DE">
              <a:solidFill>
                <a:schemeClr val="accent1">
                  <a:lumMod val="50000"/>
                </a:schemeClr>
              </a:solidFill>
              <a:latin typeface="Yu Gothic UI Semibold" panose="020B0700000000000000" pitchFamily="34" charset="-128"/>
              <a:ea typeface="Yu Gothic UI Semibold" panose="020B0700000000000000" pitchFamily="34" charset="-128"/>
            </a:endParaRPr>
          </a:p>
        </p:txBody>
      </p:sp>
      <p:grpSp>
        <p:nvGrpSpPr>
          <p:cNvPr id="5141" name="Gruppieren 5140">
            <a:extLst>
              <a:ext uri="{FF2B5EF4-FFF2-40B4-BE49-F238E27FC236}">
                <a16:creationId xmlns:a16="http://schemas.microsoft.com/office/drawing/2014/main" id="{1E507C3D-B293-4A63-4DEA-CF06962F3327}"/>
              </a:ext>
            </a:extLst>
          </p:cNvPr>
          <p:cNvGrpSpPr/>
          <p:nvPr/>
        </p:nvGrpSpPr>
        <p:grpSpPr>
          <a:xfrm rot="18792011">
            <a:off x="3533191" y="5392481"/>
            <a:ext cx="1247154" cy="1198862"/>
            <a:chOff x="1576103" y="7099467"/>
            <a:chExt cx="1475079" cy="1417961"/>
          </a:xfrm>
        </p:grpSpPr>
        <p:pic>
          <p:nvPicPr>
            <p:cNvPr id="63" name="Grafik 62" descr="Zahnrad mit einfarbiger Füllung">
              <a:extLst>
                <a:ext uri="{FF2B5EF4-FFF2-40B4-BE49-F238E27FC236}">
                  <a16:creationId xmlns:a16="http://schemas.microsoft.com/office/drawing/2014/main" id="{C55DA192-8A44-26E8-C132-42F2309FAB3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15943" y="7260743"/>
              <a:ext cx="1063501" cy="1063501"/>
            </a:xfrm>
            <a:prstGeom prst="rect">
              <a:avLst/>
            </a:prstGeom>
          </p:spPr>
        </p:pic>
        <p:cxnSp>
          <p:nvCxnSpPr>
            <p:cNvPr id="5125" name="Gerader Verbinder 5124">
              <a:extLst>
                <a:ext uri="{FF2B5EF4-FFF2-40B4-BE49-F238E27FC236}">
                  <a16:creationId xmlns:a16="http://schemas.microsoft.com/office/drawing/2014/main" id="{681913E8-0C98-CE81-0125-DDE69BB6C8AB}"/>
                </a:ext>
              </a:extLst>
            </p:cNvPr>
            <p:cNvCxnSpPr>
              <a:cxnSpLocks/>
            </p:cNvCxnSpPr>
            <p:nvPr/>
          </p:nvCxnSpPr>
          <p:spPr>
            <a:xfrm>
              <a:off x="2480548" y="7802876"/>
              <a:ext cx="563760" cy="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31" name="Gerader Verbinder 5130">
              <a:extLst>
                <a:ext uri="{FF2B5EF4-FFF2-40B4-BE49-F238E27FC236}">
                  <a16:creationId xmlns:a16="http://schemas.microsoft.com/office/drawing/2014/main" id="{614C174A-8F81-8BCB-BE40-DF63AD12BD1E}"/>
                </a:ext>
              </a:extLst>
            </p:cNvPr>
            <p:cNvCxnSpPr>
              <a:cxnSpLocks/>
            </p:cNvCxnSpPr>
            <p:nvPr/>
          </p:nvCxnSpPr>
          <p:spPr>
            <a:xfrm rot="16200000">
              <a:off x="2055432" y="8235548"/>
              <a:ext cx="563760" cy="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33" name="Gerader Verbinder 5132">
              <a:extLst>
                <a:ext uri="{FF2B5EF4-FFF2-40B4-BE49-F238E27FC236}">
                  <a16:creationId xmlns:a16="http://schemas.microsoft.com/office/drawing/2014/main" id="{8904F754-7D01-F8C3-CC6A-A88222049D65}"/>
                </a:ext>
              </a:extLst>
            </p:cNvPr>
            <p:cNvCxnSpPr>
              <a:cxnSpLocks/>
            </p:cNvCxnSpPr>
            <p:nvPr/>
          </p:nvCxnSpPr>
          <p:spPr>
            <a:xfrm rot="16200000">
              <a:off x="2055431" y="7386330"/>
              <a:ext cx="563760" cy="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35" name="Gerader Verbinder 5134">
              <a:extLst>
                <a:ext uri="{FF2B5EF4-FFF2-40B4-BE49-F238E27FC236}">
                  <a16:creationId xmlns:a16="http://schemas.microsoft.com/office/drawing/2014/main" id="{F01957B0-ACDB-6E61-30C5-B1AEB88EA138}"/>
                </a:ext>
              </a:extLst>
            </p:cNvPr>
            <p:cNvCxnSpPr>
              <a:cxnSpLocks/>
            </p:cNvCxnSpPr>
            <p:nvPr/>
          </p:nvCxnSpPr>
          <p:spPr>
            <a:xfrm>
              <a:off x="1625481" y="7802876"/>
              <a:ext cx="563760" cy="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137" name="Ellipse 5136">
              <a:extLst>
                <a:ext uri="{FF2B5EF4-FFF2-40B4-BE49-F238E27FC236}">
                  <a16:creationId xmlns:a16="http://schemas.microsoft.com/office/drawing/2014/main" id="{F6A135F1-6206-30FB-E979-A65C3E3B2F4D}"/>
                </a:ext>
              </a:extLst>
            </p:cNvPr>
            <p:cNvSpPr/>
            <p:nvPr/>
          </p:nvSpPr>
          <p:spPr>
            <a:xfrm>
              <a:off x="1576103" y="7668974"/>
              <a:ext cx="224589" cy="22458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32500" lnSpcReduction="20000"/>
            </a:bodyPr>
            <a:lstStyle/>
            <a:p>
              <a:pPr algn="ctr"/>
              <a:endParaRPr lang="de-DE" sz="1600">
                <a:latin typeface="+mn-lt"/>
              </a:endParaRPr>
            </a:p>
          </p:txBody>
        </p:sp>
        <p:sp>
          <p:nvSpPr>
            <p:cNvPr id="5138" name="Ellipse 5137">
              <a:extLst>
                <a:ext uri="{FF2B5EF4-FFF2-40B4-BE49-F238E27FC236}">
                  <a16:creationId xmlns:a16="http://schemas.microsoft.com/office/drawing/2014/main" id="{FD23E8C1-CED8-A687-E59A-7C0E8A8C50EF}"/>
                </a:ext>
              </a:extLst>
            </p:cNvPr>
            <p:cNvSpPr/>
            <p:nvPr/>
          </p:nvSpPr>
          <p:spPr>
            <a:xfrm>
              <a:off x="2230705" y="7099467"/>
              <a:ext cx="224589" cy="22458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32500" lnSpcReduction="20000"/>
            </a:bodyPr>
            <a:lstStyle/>
            <a:p>
              <a:pPr algn="ctr"/>
              <a:endParaRPr lang="de-DE" sz="1600">
                <a:latin typeface="+mn-lt"/>
              </a:endParaRPr>
            </a:p>
          </p:txBody>
        </p:sp>
        <p:sp>
          <p:nvSpPr>
            <p:cNvPr id="5139" name="Ellipse 5138">
              <a:extLst>
                <a:ext uri="{FF2B5EF4-FFF2-40B4-BE49-F238E27FC236}">
                  <a16:creationId xmlns:a16="http://schemas.microsoft.com/office/drawing/2014/main" id="{58803220-8723-B188-9F99-3D60EC7536FD}"/>
                </a:ext>
              </a:extLst>
            </p:cNvPr>
            <p:cNvSpPr/>
            <p:nvPr/>
          </p:nvSpPr>
          <p:spPr>
            <a:xfrm>
              <a:off x="2826593" y="7685015"/>
              <a:ext cx="224589" cy="22458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32500" lnSpcReduction="20000"/>
            </a:bodyPr>
            <a:lstStyle/>
            <a:p>
              <a:pPr algn="ctr"/>
              <a:endParaRPr lang="de-DE" sz="1600">
                <a:latin typeface="+mn-lt"/>
              </a:endParaRPr>
            </a:p>
          </p:txBody>
        </p:sp>
        <p:sp>
          <p:nvSpPr>
            <p:cNvPr id="5140" name="Ellipse 5139">
              <a:extLst>
                <a:ext uri="{FF2B5EF4-FFF2-40B4-BE49-F238E27FC236}">
                  <a16:creationId xmlns:a16="http://schemas.microsoft.com/office/drawing/2014/main" id="{09B6005C-D3C5-2AF8-752C-E76965780E6F}"/>
                </a:ext>
              </a:extLst>
            </p:cNvPr>
            <p:cNvSpPr/>
            <p:nvPr/>
          </p:nvSpPr>
          <p:spPr>
            <a:xfrm>
              <a:off x="2225015" y="8292243"/>
              <a:ext cx="224589" cy="22458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32500" lnSpcReduction="20000"/>
            </a:bodyPr>
            <a:lstStyle/>
            <a:p>
              <a:pPr algn="ctr"/>
              <a:endParaRPr lang="de-DE" sz="1600">
                <a:latin typeface="+mn-lt"/>
              </a:endParaRPr>
            </a:p>
          </p:txBody>
        </p:sp>
      </p:grpSp>
      <p:sp>
        <p:nvSpPr>
          <p:cNvPr id="8" name="Textfeld 7">
            <a:extLst>
              <a:ext uri="{FF2B5EF4-FFF2-40B4-BE49-F238E27FC236}">
                <a16:creationId xmlns:a16="http://schemas.microsoft.com/office/drawing/2014/main" id="{53B3BBAA-6341-53AF-63A1-8ECF9D4A605D}"/>
              </a:ext>
            </a:extLst>
          </p:cNvPr>
          <p:cNvSpPr txBox="1"/>
          <p:nvPr/>
        </p:nvSpPr>
        <p:spPr>
          <a:xfrm>
            <a:off x="4905764" y="5185846"/>
            <a:ext cx="6312391" cy="338554"/>
          </a:xfrm>
          <a:prstGeom prst="rect">
            <a:avLst/>
          </a:prstGeom>
          <a:noFill/>
        </p:spPr>
        <p:txBody>
          <a:bodyPr wrap="square" lIns="91440" tIns="45720" rIns="91440" bIns="45720" rtlCol="0" anchor="t">
            <a:spAutoFit/>
          </a:bodyPr>
          <a:lstStyle/>
          <a:p>
            <a:pPr algn="ctr"/>
            <a:r>
              <a:rPr lang="de-DE" sz="1600">
                <a:solidFill>
                  <a:schemeClr val="accent1">
                    <a:lumMod val="50000"/>
                  </a:schemeClr>
                </a:solidFill>
                <a:latin typeface="Yu Gothic UI Semibold"/>
                <a:ea typeface="Yu Gothic UI Semibold"/>
              </a:rPr>
              <a:t>&gt;25 Interface </a:t>
            </a:r>
            <a:r>
              <a:rPr lang="de-DE" sz="1600" err="1">
                <a:solidFill>
                  <a:schemeClr val="accent1">
                    <a:lumMod val="50000"/>
                  </a:schemeClr>
                </a:solidFill>
                <a:latin typeface="Yu Gothic UI Semibold"/>
                <a:ea typeface="Yu Gothic UI Semibold"/>
              </a:rPr>
              <a:t>languages</a:t>
            </a:r>
            <a:r>
              <a:rPr lang="de-DE" sz="1600">
                <a:solidFill>
                  <a:schemeClr val="accent1">
                    <a:lumMod val="50000"/>
                  </a:schemeClr>
                </a:solidFill>
                <a:latin typeface="Yu Gothic UI Semibold"/>
                <a:ea typeface="Yu Gothic UI Semibold"/>
              </a:rPr>
              <a:t>  |  50 </a:t>
            </a:r>
            <a:r>
              <a:rPr lang="de-DE" sz="1600" err="1">
                <a:solidFill>
                  <a:schemeClr val="accent1">
                    <a:lumMod val="50000"/>
                  </a:schemeClr>
                </a:solidFill>
                <a:latin typeface="Yu Gothic UI Semibold"/>
                <a:ea typeface="Yu Gothic UI Semibold"/>
              </a:rPr>
              <a:t>Document</a:t>
            </a:r>
            <a:r>
              <a:rPr lang="de-DE" sz="1600">
                <a:solidFill>
                  <a:schemeClr val="accent1">
                    <a:lumMod val="50000"/>
                  </a:schemeClr>
                </a:solidFill>
                <a:latin typeface="Yu Gothic UI Semibold"/>
                <a:ea typeface="Yu Gothic UI Semibold"/>
              </a:rPr>
              <a:t> </a:t>
            </a:r>
            <a:r>
              <a:rPr lang="de-DE" sz="1600" err="1">
                <a:solidFill>
                  <a:schemeClr val="accent1">
                    <a:lumMod val="50000"/>
                  </a:schemeClr>
                </a:solidFill>
                <a:latin typeface="Yu Gothic UI Semibold"/>
                <a:ea typeface="Yu Gothic UI Semibold"/>
              </a:rPr>
              <a:t>languages</a:t>
            </a:r>
            <a:endParaRPr lang="de-DE" sz="1600">
              <a:solidFill>
                <a:schemeClr val="accent1">
                  <a:lumMod val="50000"/>
                </a:schemeClr>
              </a:solidFill>
              <a:latin typeface="Yu Gothic UI Semibold" panose="020B0700000000000000" pitchFamily="34" charset="-128"/>
              <a:ea typeface="Yu Gothic UI Semibold" panose="020B0700000000000000" pitchFamily="34" charset="-128"/>
            </a:endParaRPr>
          </a:p>
        </p:txBody>
      </p:sp>
    </p:spTree>
    <p:extLst>
      <p:ext uri="{BB962C8B-B14F-4D97-AF65-F5344CB8AC3E}">
        <p14:creationId xmlns:p14="http://schemas.microsoft.com/office/powerpoint/2010/main" val="2002599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22439-646B-C5FC-360E-DFEDD551C163}"/>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33A2B3E-D490-84D1-5442-9AD0F3E444C8}"/>
              </a:ext>
            </a:extLst>
          </p:cNvPr>
          <p:cNvSpPr>
            <a:spLocks noGrp="1"/>
          </p:cNvSpPr>
          <p:nvPr>
            <p:ph type="title"/>
          </p:nvPr>
        </p:nvSpPr>
        <p:spPr/>
        <p:txBody>
          <a:bodyPr/>
          <a:lstStyle/>
          <a:p>
            <a:endParaRPr lang="en-US" noProof="0"/>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2CC8CDA6-ABDA-8179-BFE2-971B5E3CBC5D}"/>
                  </a:ext>
                </a:extLst>
              </p14:cNvPr>
              <p14:cNvContentPartPr/>
              <p14:nvPr/>
            </p14:nvContentPartPr>
            <p14:xfrm>
              <a:off x="-2170419" y="2551739"/>
              <a:ext cx="24120" cy="13680"/>
            </p14:xfrm>
          </p:contentPart>
        </mc:Choice>
        <mc:Fallback xmlns="">
          <p:pic>
            <p:nvPicPr>
              <p:cNvPr id="16" name="Freihand 15">
                <a:extLst>
                  <a:ext uri="{FF2B5EF4-FFF2-40B4-BE49-F238E27FC236}">
                    <a16:creationId xmlns:a16="http://schemas.microsoft.com/office/drawing/2014/main" id="{2CC8CDA6-ABDA-8179-BFE2-971B5E3CBC5D}"/>
                  </a:ext>
                </a:extLst>
              </p:cNvPr>
              <p:cNvPicPr/>
              <p:nvPr/>
            </p:nvPicPr>
            <p:blipFill>
              <a:blip r:embed="rId4"/>
              <a:stretch>
                <a:fillRect/>
              </a:stretch>
            </p:blipFill>
            <p:spPr>
              <a:xfrm>
                <a:off x="-2188692" y="2533253"/>
                <a:ext cx="60300" cy="50283"/>
              </a:xfrm>
              <a:prstGeom prst="rect">
                <a:avLst/>
              </a:prstGeom>
            </p:spPr>
          </p:pic>
        </mc:Fallback>
      </mc:AlternateContent>
      <p:pic>
        <p:nvPicPr>
          <p:cNvPr id="18" name="Grafik 17">
            <a:extLst>
              <a:ext uri="{FF2B5EF4-FFF2-40B4-BE49-F238E27FC236}">
                <a16:creationId xmlns:a16="http://schemas.microsoft.com/office/drawing/2014/main" id="{E54ACD35-3A79-30F7-0088-18EF1EE0F8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0274" y="2911361"/>
            <a:ext cx="604845" cy="665329"/>
          </a:xfrm>
          <a:prstGeom prst="rect">
            <a:avLst/>
          </a:prstGeom>
        </p:spPr>
      </p:pic>
      <p:pic>
        <p:nvPicPr>
          <p:cNvPr id="25" name="Grafik 24">
            <a:extLst>
              <a:ext uri="{FF2B5EF4-FFF2-40B4-BE49-F238E27FC236}">
                <a16:creationId xmlns:a16="http://schemas.microsoft.com/office/drawing/2014/main" id="{910E50F1-54F6-AF23-5315-3ADC73DCF9CC}"/>
              </a:ext>
            </a:extLst>
          </p:cNvPr>
          <p:cNvPicPr>
            <a:picLocks noChangeAspect="1"/>
          </p:cNvPicPr>
          <p:nvPr/>
        </p:nvPicPr>
        <p:blipFill>
          <a:blip r:embed="rId7"/>
          <a:stretch>
            <a:fillRect/>
          </a:stretch>
        </p:blipFill>
        <p:spPr>
          <a:xfrm>
            <a:off x="10543561" y="6269052"/>
            <a:ext cx="1648439" cy="612000"/>
          </a:xfrm>
          <a:prstGeom prst="rect">
            <a:avLst/>
          </a:prstGeom>
        </p:spPr>
      </p:pic>
      <p:pic>
        <p:nvPicPr>
          <p:cNvPr id="5" name="Grafik 4">
            <a:extLst>
              <a:ext uri="{FF2B5EF4-FFF2-40B4-BE49-F238E27FC236}">
                <a16:creationId xmlns:a16="http://schemas.microsoft.com/office/drawing/2014/main" id="{4BB20BE1-55F0-64F1-F569-EFF6B86411BD}"/>
              </a:ext>
            </a:extLst>
          </p:cNvPr>
          <p:cNvPicPr>
            <a:picLocks noChangeAspect="1"/>
          </p:cNvPicPr>
          <p:nvPr/>
        </p:nvPicPr>
        <p:blipFill>
          <a:blip r:embed="rId8"/>
          <a:stretch>
            <a:fillRect/>
          </a:stretch>
        </p:blipFill>
        <p:spPr>
          <a:xfrm>
            <a:off x="0" y="121643"/>
            <a:ext cx="12192000" cy="6286803"/>
          </a:xfrm>
          <a:prstGeom prst="rect">
            <a:avLst/>
          </a:prstGeom>
        </p:spPr>
      </p:pic>
      <p:sp>
        <p:nvSpPr>
          <p:cNvPr id="2" name="Fußzeilenplatzhalter 1">
            <a:extLst>
              <a:ext uri="{FF2B5EF4-FFF2-40B4-BE49-F238E27FC236}">
                <a16:creationId xmlns:a16="http://schemas.microsoft.com/office/drawing/2014/main" id="{CA6AA399-EBDC-5386-F697-15BF311F2E4A}"/>
              </a:ext>
            </a:extLst>
          </p:cNvPr>
          <p:cNvSpPr>
            <a:spLocks noGrp="1"/>
          </p:cNvSpPr>
          <p:nvPr>
            <p:ph type="ftr" sz="quarter" idx="3"/>
          </p:nvPr>
        </p:nvSpPr>
        <p:spPr/>
        <p:txBody>
          <a:bodyPr/>
          <a:lstStyle/>
          <a:p>
            <a:r>
              <a:rPr lang="de-DE"/>
              <a:t>ESCRIBA Enterprise Document Services (EDS)</a:t>
            </a:r>
          </a:p>
        </p:txBody>
      </p:sp>
    </p:spTree>
    <p:extLst>
      <p:ext uri="{BB962C8B-B14F-4D97-AF65-F5344CB8AC3E}">
        <p14:creationId xmlns:p14="http://schemas.microsoft.com/office/powerpoint/2010/main" val="3782943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F8AEC-0DF9-9CDE-B2FA-23A15242480A}"/>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84865DC5-1255-FF4A-BA0C-04612A281645}"/>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11200"/>
                    </a14:imgEffect>
                  </a14:imgLayer>
                </a14:imgProps>
              </a:ext>
            </a:extLst>
          </a:blip>
          <a:srcRect t="34850" b="22962"/>
          <a:stretch/>
        </p:blipFill>
        <p:spPr>
          <a:xfrm>
            <a:off x="0" y="0"/>
            <a:ext cx="12227068" cy="6858000"/>
          </a:xfrm>
          <a:prstGeom prst="rect">
            <a:avLst/>
          </a:prstGeom>
        </p:spPr>
      </p:pic>
      <p:sp>
        <p:nvSpPr>
          <p:cNvPr id="5" name="Fußzeilenplatzhalter 4">
            <a:extLst>
              <a:ext uri="{FF2B5EF4-FFF2-40B4-BE49-F238E27FC236}">
                <a16:creationId xmlns:a16="http://schemas.microsoft.com/office/drawing/2014/main" id="{BD3A3138-618A-5F7A-EE8C-DB86307717F8}"/>
              </a:ext>
            </a:extLst>
          </p:cNvPr>
          <p:cNvSpPr>
            <a:spLocks noGrp="1"/>
          </p:cNvSpPr>
          <p:nvPr>
            <p:ph type="ftr" sz="quarter" idx="10"/>
          </p:nvPr>
        </p:nvSpPr>
        <p:spPr/>
        <p:txBody>
          <a:bodyPr wrap="square" lIns="0" tIns="0" rIns="0" bIns="0" anchor="t">
            <a:spAutoFit/>
          </a:bodyPr>
          <a:lstStyle/>
          <a:p>
            <a:r>
              <a:rPr lang="en-US" noProof="0">
                <a:ea typeface="EB Garamond"/>
                <a:cs typeface="Rubik Medium"/>
              </a:rPr>
              <a:t>ESCRIBA </a:t>
            </a:r>
            <a:r>
              <a:rPr lang="en-US">
                <a:ea typeface="EB Garamond"/>
                <a:cs typeface="Rubik Medium"/>
              </a:rPr>
              <a:t>Enterpise</a:t>
            </a:r>
            <a:r>
              <a:rPr lang="en-US" noProof="0">
                <a:ea typeface="EB Garamond"/>
                <a:cs typeface="Rubik Medium"/>
              </a:rPr>
              <a:t> Document Services (EDS)</a:t>
            </a:r>
            <a:endParaRPr lang="en-US" noProof="0">
              <a:ea typeface="Yu Gothic UI"/>
            </a:endParaRPr>
          </a:p>
        </p:txBody>
      </p:sp>
      <p:sp>
        <p:nvSpPr>
          <p:cNvPr id="6" name="Rechteck 5">
            <a:extLst>
              <a:ext uri="{FF2B5EF4-FFF2-40B4-BE49-F238E27FC236}">
                <a16:creationId xmlns:a16="http://schemas.microsoft.com/office/drawing/2014/main" id="{6463B8FB-0699-9C11-769D-64DE5A12BB45}"/>
              </a:ext>
            </a:extLst>
          </p:cNvPr>
          <p:cNvSpPr/>
          <p:nvPr/>
        </p:nvSpPr>
        <p:spPr>
          <a:xfrm>
            <a:off x="0" y="1949083"/>
            <a:ext cx="12227068" cy="2959833"/>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4000" noProof="0">
                <a:solidFill>
                  <a:schemeClr val="bg1"/>
                </a:solidFill>
                <a:latin typeface="Yu Gothic UI Semibold" panose="020B0700000000000000" pitchFamily="34" charset="-128"/>
                <a:ea typeface="Yu Gothic UI Semibold" panose="020B0700000000000000" pitchFamily="34" charset="-128"/>
              </a:rPr>
              <a:t>LIVE DEMO</a:t>
            </a:r>
          </a:p>
        </p:txBody>
      </p:sp>
      <p:pic>
        <p:nvPicPr>
          <p:cNvPr id="7" name="Grafik 6">
            <a:extLst>
              <a:ext uri="{FF2B5EF4-FFF2-40B4-BE49-F238E27FC236}">
                <a16:creationId xmlns:a16="http://schemas.microsoft.com/office/drawing/2014/main" id="{14313C3B-6D3F-9C08-7EB8-0B28368F8DFA}"/>
              </a:ext>
            </a:extLst>
          </p:cNvPr>
          <p:cNvPicPr>
            <a:picLocks noChangeAspect="1"/>
          </p:cNvPicPr>
          <p:nvPr/>
        </p:nvPicPr>
        <p:blipFill>
          <a:blip r:embed="rId5"/>
          <a:stretch>
            <a:fillRect/>
          </a:stretch>
        </p:blipFill>
        <p:spPr>
          <a:xfrm>
            <a:off x="10543561" y="6269052"/>
            <a:ext cx="1648439" cy="612000"/>
          </a:xfrm>
          <a:prstGeom prst="rect">
            <a:avLst/>
          </a:prstGeom>
        </p:spPr>
      </p:pic>
    </p:spTree>
    <p:extLst>
      <p:ext uri="{BB962C8B-B14F-4D97-AF65-F5344CB8AC3E}">
        <p14:creationId xmlns:p14="http://schemas.microsoft.com/office/powerpoint/2010/main" val="3107591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31C12-7D6A-E790-5EA3-B843FAEF330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80B3035-9334-F488-8B89-529A03B0BBF5}"/>
              </a:ext>
            </a:extLst>
          </p:cNvPr>
          <p:cNvSpPr>
            <a:spLocks noGrp="1"/>
          </p:cNvSpPr>
          <p:nvPr>
            <p:ph type="title"/>
          </p:nvPr>
        </p:nvSpPr>
        <p:spPr/>
        <p:txBody>
          <a:bodyPr/>
          <a:lstStyle/>
          <a:p>
            <a:r>
              <a:rPr lang="en-US" noProof="0"/>
              <a:t>Live Demo: Access Points for Different Users</a:t>
            </a:r>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E107BA5C-C670-529B-2371-1931D627E43E}"/>
                  </a:ext>
                </a:extLst>
              </p14:cNvPr>
              <p14:cNvContentPartPr/>
              <p14:nvPr/>
            </p14:nvContentPartPr>
            <p14:xfrm>
              <a:off x="-2170419" y="2551739"/>
              <a:ext cx="24120" cy="13680"/>
            </p14:xfrm>
          </p:contentPart>
        </mc:Choice>
        <mc:Fallback xmlns="">
          <p:pic>
            <p:nvPicPr>
              <p:cNvPr id="16" name="Freihand 15">
                <a:extLst>
                  <a:ext uri="{FF2B5EF4-FFF2-40B4-BE49-F238E27FC236}">
                    <a16:creationId xmlns:a16="http://schemas.microsoft.com/office/drawing/2014/main" id="{E107BA5C-C670-529B-2371-1931D627E43E}"/>
                  </a:ext>
                </a:extLst>
              </p:cNvPr>
              <p:cNvPicPr/>
              <p:nvPr/>
            </p:nvPicPr>
            <p:blipFill>
              <a:blip r:embed="rId4"/>
              <a:stretch>
                <a:fillRect/>
              </a:stretch>
            </p:blipFill>
            <p:spPr>
              <a:xfrm>
                <a:off x="-2188692" y="2533253"/>
                <a:ext cx="60300" cy="50283"/>
              </a:xfrm>
              <a:prstGeom prst="rect">
                <a:avLst/>
              </a:prstGeom>
            </p:spPr>
          </p:pic>
        </mc:Fallback>
      </mc:AlternateContent>
      <p:pic>
        <p:nvPicPr>
          <p:cNvPr id="18" name="Grafik 17">
            <a:extLst>
              <a:ext uri="{FF2B5EF4-FFF2-40B4-BE49-F238E27FC236}">
                <a16:creationId xmlns:a16="http://schemas.microsoft.com/office/drawing/2014/main" id="{D121A851-CDF2-CC11-1D91-ECB06B2D38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0274" y="2911361"/>
            <a:ext cx="604845" cy="665329"/>
          </a:xfrm>
          <a:prstGeom prst="rect">
            <a:avLst/>
          </a:prstGeom>
        </p:spPr>
      </p:pic>
      <p:pic>
        <p:nvPicPr>
          <p:cNvPr id="25" name="Grafik 24">
            <a:extLst>
              <a:ext uri="{FF2B5EF4-FFF2-40B4-BE49-F238E27FC236}">
                <a16:creationId xmlns:a16="http://schemas.microsoft.com/office/drawing/2014/main" id="{AD160840-7137-99D6-0BFC-DA768D19BCC0}"/>
              </a:ext>
            </a:extLst>
          </p:cNvPr>
          <p:cNvPicPr>
            <a:picLocks noChangeAspect="1"/>
          </p:cNvPicPr>
          <p:nvPr/>
        </p:nvPicPr>
        <p:blipFill>
          <a:blip r:embed="rId7"/>
          <a:stretch>
            <a:fillRect/>
          </a:stretch>
        </p:blipFill>
        <p:spPr>
          <a:xfrm>
            <a:off x="10543561" y="6269052"/>
            <a:ext cx="1648439" cy="612000"/>
          </a:xfrm>
          <a:prstGeom prst="rect">
            <a:avLst/>
          </a:prstGeom>
        </p:spPr>
      </p:pic>
      <p:pic>
        <p:nvPicPr>
          <p:cNvPr id="2" name="Grafik 1">
            <a:extLst>
              <a:ext uri="{FF2B5EF4-FFF2-40B4-BE49-F238E27FC236}">
                <a16:creationId xmlns:a16="http://schemas.microsoft.com/office/drawing/2014/main" id="{CFA98019-61EA-77E9-2F9F-CF1ACB29E41A}"/>
              </a:ext>
            </a:extLst>
          </p:cNvPr>
          <p:cNvPicPr>
            <a:picLocks noChangeAspect="1"/>
          </p:cNvPicPr>
          <p:nvPr/>
        </p:nvPicPr>
        <p:blipFill>
          <a:blip r:embed="rId8"/>
          <a:stretch>
            <a:fillRect/>
          </a:stretch>
        </p:blipFill>
        <p:spPr>
          <a:xfrm>
            <a:off x="6626326" y="3030194"/>
            <a:ext cx="5338662" cy="2948374"/>
          </a:xfrm>
          <a:prstGeom prst="rect">
            <a:avLst/>
          </a:prstGeom>
          <a:ln>
            <a:noFill/>
          </a:ln>
          <a:effectLst>
            <a:outerShdw blurRad="190500" algn="tl" rotWithShape="0">
              <a:srgbClr val="000000">
                <a:alpha val="70000"/>
              </a:srgbClr>
            </a:outerShdw>
          </a:effectLst>
        </p:spPr>
      </p:pic>
      <p:pic>
        <p:nvPicPr>
          <p:cNvPr id="5" name="Grafik 4">
            <a:extLst>
              <a:ext uri="{FF2B5EF4-FFF2-40B4-BE49-F238E27FC236}">
                <a16:creationId xmlns:a16="http://schemas.microsoft.com/office/drawing/2014/main" id="{620342C9-CF7A-F482-0821-418F99BFE805}"/>
              </a:ext>
            </a:extLst>
          </p:cNvPr>
          <p:cNvPicPr>
            <a:picLocks noChangeAspect="1"/>
          </p:cNvPicPr>
          <p:nvPr/>
        </p:nvPicPr>
        <p:blipFill>
          <a:blip r:embed="rId9"/>
          <a:stretch>
            <a:fillRect/>
          </a:stretch>
        </p:blipFill>
        <p:spPr>
          <a:xfrm>
            <a:off x="227012" y="3057604"/>
            <a:ext cx="5524981" cy="2920964"/>
          </a:xfrm>
          <a:prstGeom prst="rect">
            <a:avLst/>
          </a:prstGeom>
          <a:ln>
            <a:noFill/>
          </a:ln>
          <a:effectLst>
            <a:outerShdw blurRad="190500" algn="tl" rotWithShape="0">
              <a:srgbClr val="000000">
                <a:alpha val="70000"/>
              </a:srgbClr>
            </a:outerShdw>
          </a:effectLst>
        </p:spPr>
      </p:pic>
      <p:sp>
        <p:nvSpPr>
          <p:cNvPr id="6" name="Rechteck: abgerundete Ecken 5">
            <a:extLst>
              <a:ext uri="{FF2B5EF4-FFF2-40B4-BE49-F238E27FC236}">
                <a16:creationId xmlns:a16="http://schemas.microsoft.com/office/drawing/2014/main" id="{379D5E2A-010C-7B4F-9A1A-87A59C744D77}"/>
              </a:ext>
            </a:extLst>
          </p:cNvPr>
          <p:cNvSpPr/>
          <p:nvPr/>
        </p:nvSpPr>
        <p:spPr>
          <a:xfrm>
            <a:off x="410639" y="909575"/>
            <a:ext cx="4828478" cy="1079578"/>
          </a:xfrm>
          <a:prstGeom prst="roundRect">
            <a:avLst>
              <a:gd name="adj" fmla="val 255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Part 1:  </a:t>
            </a:r>
          </a:p>
          <a:p>
            <a:pPr algn="ctr"/>
            <a:r>
              <a:rPr lang="en-GB"/>
              <a:t>Business User </a:t>
            </a:r>
            <a:r>
              <a:rPr lang="en-GB">
                <a:latin typeface="Yu Gothic UI Semibold" panose="020B0700000000000000" pitchFamily="34" charset="-128"/>
                <a:ea typeface="Yu Gothic UI Semibold" panose="020B0700000000000000" pitchFamily="34" charset="-128"/>
              </a:rPr>
              <a:t>CREATES</a:t>
            </a:r>
            <a:r>
              <a:rPr lang="en-GB"/>
              <a:t> a Work Contract </a:t>
            </a:r>
          </a:p>
          <a:p>
            <a:pPr algn="ctr"/>
            <a:r>
              <a:rPr lang="en-GB"/>
              <a:t>Here:  Starting in ECAP</a:t>
            </a:r>
            <a:endParaRPr lang="en-DE"/>
          </a:p>
        </p:txBody>
      </p:sp>
      <p:sp>
        <p:nvSpPr>
          <p:cNvPr id="7" name="Rechteck 6">
            <a:extLst>
              <a:ext uri="{FF2B5EF4-FFF2-40B4-BE49-F238E27FC236}">
                <a16:creationId xmlns:a16="http://schemas.microsoft.com/office/drawing/2014/main" id="{09A54479-7F77-BFE2-DCB2-F03CB5EA0A40}"/>
              </a:ext>
            </a:extLst>
          </p:cNvPr>
          <p:cNvSpPr/>
          <p:nvPr/>
        </p:nvSpPr>
        <p:spPr>
          <a:xfrm>
            <a:off x="7443061" y="1963778"/>
            <a:ext cx="2642147" cy="5295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Yu Gothic UI Semibold" panose="020B0700000000000000" pitchFamily="34" charset="-128"/>
                <a:ea typeface="Yu Gothic UI Semibold" panose="020B0700000000000000" pitchFamily="34" charset="-128"/>
              </a:rPr>
              <a:t>DESIGNERS</a:t>
            </a:r>
            <a:endParaRPr lang="en-DE" sz="1600">
              <a:solidFill>
                <a:schemeClr val="tx1"/>
              </a:solidFill>
              <a:latin typeface="Yu Gothic UI Semibold" panose="020B0700000000000000" pitchFamily="34" charset="-128"/>
              <a:ea typeface="Yu Gothic UI Semibold" panose="020B0700000000000000" pitchFamily="34" charset="-128"/>
            </a:endParaRPr>
          </a:p>
        </p:txBody>
      </p:sp>
      <p:sp>
        <p:nvSpPr>
          <p:cNvPr id="8" name="Rechteck 7">
            <a:extLst>
              <a:ext uri="{FF2B5EF4-FFF2-40B4-BE49-F238E27FC236}">
                <a16:creationId xmlns:a16="http://schemas.microsoft.com/office/drawing/2014/main" id="{B7EDB583-A0F1-04FE-D6F6-E944F5E167B2}"/>
              </a:ext>
            </a:extLst>
          </p:cNvPr>
          <p:cNvSpPr/>
          <p:nvPr/>
        </p:nvSpPr>
        <p:spPr>
          <a:xfrm>
            <a:off x="3340549" y="2493314"/>
            <a:ext cx="2642147" cy="5295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Yu Gothic UI Semibold" panose="020B0700000000000000" pitchFamily="34" charset="-128"/>
                <a:ea typeface="Yu Gothic UI Semibold" panose="020B0700000000000000" pitchFamily="34" charset="-128"/>
              </a:rPr>
              <a:t>BUSINESS USERS</a:t>
            </a:r>
            <a:endParaRPr lang="en-DE" sz="1600">
              <a:solidFill>
                <a:schemeClr val="tx1"/>
              </a:solidFill>
              <a:latin typeface="Yu Gothic UI Semibold" panose="020B0700000000000000" pitchFamily="34" charset="-128"/>
              <a:ea typeface="Yu Gothic UI Semibold" panose="020B0700000000000000" pitchFamily="34" charset="-128"/>
            </a:endParaRPr>
          </a:p>
        </p:txBody>
      </p:sp>
      <p:pic>
        <p:nvPicPr>
          <p:cNvPr id="9" name="Grafik 8">
            <a:extLst>
              <a:ext uri="{FF2B5EF4-FFF2-40B4-BE49-F238E27FC236}">
                <a16:creationId xmlns:a16="http://schemas.microsoft.com/office/drawing/2014/main" id="{11351ED6-20D5-D845-E5DF-E8944B49FA61}"/>
              </a:ext>
            </a:extLst>
          </p:cNvPr>
          <p:cNvPicPr>
            <a:picLocks noChangeAspect="1"/>
          </p:cNvPicPr>
          <p:nvPr/>
        </p:nvPicPr>
        <p:blipFill>
          <a:blip r:embed="rId10"/>
          <a:stretch>
            <a:fillRect/>
          </a:stretch>
        </p:blipFill>
        <p:spPr>
          <a:xfrm>
            <a:off x="4073502" y="4669479"/>
            <a:ext cx="2115657" cy="2065681"/>
          </a:xfrm>
          <a:prstGeom prst="rect">
            <a:avLst/>
          </a:prstGeom>
          <a:ln>
            <a:noFill/>
          </a:ln>
          <a:effectLst>
            <a:outerShdw blurRad="190500" algn="tl" rotWithShape="0">
              <a:srgbClr val="000000">
                <a:alpha val="70000"/>
              </a:srgbClr>
            </a:outerShdw>
          </a:effectLst>
        </p:spPr>
      </p:pic>
      <p:sp>
        <p:nvSpPr>
          <p:cNvPr id="10" name="Rechteck: abgerundete Ecken 9">
            <a:extLst>
              <a:ext uri="{FF2B5EF4-FFF2-40B4-BE49-F238E27FC236}">
                <a16:creationId xmlns:a16="http://schemas.microsoft.com/office/drawing/2014/main" id="{44D2511F-6D6E-AB7C-6335-4B92111A72B7}"/>
              </a:ext>
            </a:extLst>
          </p:cNvPr>
          <p:cNvSpPr/>
          <p:nvPr/>
        </p:nvSpPr>
        <p:spPr>
          <a:xfrm>
            <a:off x="6792396" y="909575"/>
            <a:ext cx="4828478" cy="1079578"/>
          </a:xfrm>
          <a:prstGeom prst="roundRect">
            <a:avLst>
              <a:gd name="adj" fmla="val 255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Part 2:  </a:t>
            </a:r>
          </a:p>
          <a:p>
            <a:pPr algn="ctr"/>
            <a:r>
              <a:rPr lang="en-GB"/>
              <a:t>Document Designer </a:t>
            </a:r>
            <a:r>
              <a:rPr lang="en-GB">
                <a:latin typeface="Yu Gothic UI Semibold" panose="020B0700000000000000" pitchFamily="34" charset="-128"/>
                <a:ea typeface="Yu Gothic UI Semibold" panose="020B0700000000000000" pitchFamily="34" charset="-128"/>
              </a:rPr>
              <a:t>DESIGNS</a:t>
            </a:r>
            <a:r>
              <a:rPr lang="en-GB"/>
              <a:t> </a:t>
            </a:r>
            <a:br>
              <a:rPr lang="en-GB"/>
            </a:br>
            <a:r>
              <a:rPr lang="en-GB"/>
              <a:t>Doc-Types, Rules and Data Access</a:t>
            </a:r>
            <a:endParaRPr lang="en-DE"/>
          </a:p>
        </p:txBody>
      </p:sp>
      <p:pic>
        <p:nvPicPr>
          <p:cNvPr id="12" name="Grafik 11" descr="Ein Bild, das Grafiken, Kunst, Design enthält.&#10;&#10;KI-generierte Inhalte können fehlerhaft sein.">
            <a:extLst>
              <a:ext uri="{FF2B5EF4-FFF2-40B4-BE49-F238E27FC236}">
                <a16:creationId xmlns:a16="http://schemas.microsoft.com/office/drawing/2014/main" id="{EB73BD89-5D52-B958-2011-AB4C44805E50}"/>
              </a:ext>
            </a:extLst>
          </p:cNvPr>
          <p:cNvPicPr>
            <a:picLocks noChangeAspect="1"/>
          </p:cNvPicPr>
          <p:nvPr/>
        </p:nvPicPr>
        <p:blipFill>
          <a:blip r:embed="rId11"/>
          <a:stretch>
            <a:fillRect/>
          </a:stretch>
        </p:blipFill>
        <p:spPr>
          <a:xfrm>
            <a:off x="218818" y="1821890"/>
            <a:ext cx="703787" cy="703787"/>
          </a:xfrm>
          <a:prstGeom prst="rect">
            <a:avLst/>
          </a:prstGeom>
        </p:spPr>
      </p:pic>
      <p:pic>
        <p:nvPicPr>
          <p:cNvPr id="13" name="Grafik 12">
            <a:extLst>
              <a:ext uri="{FF2B5EF4-FFF2-40B4-BE49-F238E27FC236}">
                <a16:creationId xmlns:a16="http://schemas.microsoft.com/office/drawing/2014/main" id="{02C6A141-44DE-57A9-1612-5D1FCA14A223}"/>
              </a:ext>
            </a:extLst>
          </p:cNvPr>
          <p:cNvPicPr>
            <a:picLocks noChangeAspect="1"/>
          </p:cNvPicPr>
          <p:nvPr/>
        </p:nvPicPr>
        <p:blipFill>
          <a:blip r:embed="rId12"/>
          <a:stretch>
            <a:fillRect/>
          </a:stretch>
        </p:blipFill>
        <p:spPr>
          <a:xfrm>
            <a:off x="6846482" y="2446502"/>
            <a:ext cx="705600" cy="705600"/>
          </a:xfrm>
          <a:prstGeom prst="rect">
            <a:avLst/>
          </a:prstGeom>
        </p:spPr>
      </p:pic>
      <p:pic>
        <p:nvPicPr>
          <p:cNvPr id="14" name="Grafik 13" descr="Ein Bild, das Grafiken, Kunst, Design enthält.&#10;&#10;KI-generierte Inhalte können fehlerhaft sein.">
            <a:extLst>
              <a:ext uri="{FF2B5EF4-FFF2-40B4-BE49-F238E27FC236}">
                <a16:creationId xmlns:a16="http://schemas.microsoft.com/office/drawing/2014/main" id="{DB882AAF-2CCF-B0E0-BD10-B51C82D8BB34}"/>
              </a:ext>
            </a:extLst>
          </p:cNvPr>
          <p:cNvPicPr>
            <a:picLocks noChangeAspect="1"/>
          </p:cNvPicPr>
          <p:nvPr/>
        </p:nvPicPr>
        <p:blipFill>
          <a:blip r:embed="rId11"/>
          <a:stretch>
            <a:fillRect/>
          </a:stretch>
        </p:blipFill>
        <p:spPr>
          <a:xfrm>
            <a:off x="788561" y="2173783"/>
            <a:ext cx="703787" cy="703787"/>
          </a:xfrm>
          <a:prstGeom prst="rect">
            <a:avLst/>
          </a:prstGeom>
        </p:spPr>
      </p:pic>
      <p:pic>
        <p:nvPicPr>
          <p:cNvPr id="15" name="Grafik 14" descr="Ein Bild, das Grafiken, Kunst, Design enthält.&#10;&#10;KI-generierte Inhalte können fehlerhaft sein.">
            <a:extLst>
              <a:ext uri="{FF2B5EF4-FFF2-40B4-BE49-F238E27FC236}">
                <a16:creationId xmlns:a16="http://schemas.microsoft.com/office/drawing/2014/main" id="{231CC40A-F1C4-DF89-285D-01EC13050DCA}"/>
              </a:ext>
            </a:extLst>
          </p:cNvPr>
          <p:cNvPicPr>
            <a:picLocks noChangeAspect="1"/>
          </p:cNvPicPr>
          <p:nvPr/>
        </p:nvPicPr>
        <p:blipFill>
          <a:blip r:embed="rId11"/>
          <a:stretch>
            <a:fillRect/>
          </a:stretch>
        </p:blipFill>
        <p:spPr>
          <a:xfrm>
            <a:off x="204241" y="2481959"/>
            <a:ext cx="703787" cy="703787"/>
          </a:xfrm>
          <a:prstGeom prst="rect">
            <a:avLst/>
          </a:prstGeom>
        </p:spPr>
      </p:pic>
      <p:pic>
        <p:nvPicPr>
          <p:cNvPr id="17" name="Grafik 16" descr="Ein Bild, das Grafiken, Kunst, Design enthält.&#10;&#10;KI-generierte Inhalte können fehlerhaft sein.">
            <a:extLst>
              <a:ext uri="{FF2B5EF4-FFF2-40B4-BE49-F238E27FC236}">
                <a16:creationId xmlns:a16="http://schemas.microsoft.com/office/drawing/2014/main" id="{86F2CE05-40D5-83F1-0FEF-DC7EA07186F1}"/>
              </a:ext>
            </a:extLst>
          </p:cNvPr>
          <p:cNvPicPr>
            <a:picLocks noChangeAspect="1"/>
          </p:cNvPicPr>
          <p:nvPr/>
        </p:nvPicPr>
        <p:blipFill>
          <a:blip r:embed="rId11"/>
          <a:stretch>
            <a:fillRect/>
          </a:stretch>
        </p:blipFill>
        <p:spPr>
          <a:xfrm>
            <a:off x="1392121" y="1847952"/>
            <a:ext cx="703787" cy="703787"/>
          </a:xfrm>
          <a:prstGeom prst="rect">
            <a:avLst/>
          </a:prstGeom>
        </p:spPr>
      </p:pic>
      <p:pic>
        <p:nvPicPr>
          <p:cNvPr id="19" name="Grafik 18" descr="Ein Bild, das Grafiken, Kunst, Design enthält.&#10;&#10;KI-generierte Inhalte können fehlerhaft sein.">
            <a:extLst>
              <a:ext uri="{FF2B5EF4-FFF2-40B4-BE49-F238E27FC236}">
                <a16:creationId xmlns:a16="http://schemas.microsoft.com/office/drawing/2014/main" id="{22A3B4D7-DCA8-856D-A9EE-CFBD7ACD9B89}"/>
              </a:ext>
            </a:extLst>
          </p:cNvPr>
          <p:cNvPicPr>
            <a:picLocks noChangeAspect="1"/>
          </p:cNvPicPr>
          <p:nvPr/>
        </p:nvPicPr>
        <p:blipFill>
          <a:blip r:embed="rId11"/>
          <a:stretch>
            <a:fillRect/>
          </a:stretch>
        </p:blipFill>
        <p:spPr>
          <a:xfrm>
            <a:off x="1961864" y="2199845"/>
            <a:ext cx="703787" cy="703787"/>
          </a:xfrm>
          <a:prstGeom prst="rect">
            <a:avLst/>
          </a:prstGeom>
        </p:spPr>
      </p:pic>
      <p:pic>
        <p:nvPicPr>
          <p:cNvPr id="20" name="Grafik 19" descr="Ein Bild, das Grafiken, Kunst, Design enthält.&#10;&#10;KI-generierte Inhalte können fehlerhaft sein.">
            <a:extLst>
              <a:ext uri="{FF2B5EF4-FFF2-40B4-BE49-F238E27FC236}">
                <a16:creationId xmlns:a16="http://schemas.microsoft.com/office/drawing/2014/main" id="{75D45831-2F0D-953E-1F68-25D9A2AD5A22}"/>
              </a:ext>
            </a:extLst>
          </p:cNvPr>
          <p:cNvPicPr>
            <a:picLocks noChangeAspect="1"/>
          </p:cNvPicPr>
          <p:nvPr/>
        </p:nvPicPr>
        <p:blipFill>
          <a:blip r:embed="rId11"/>
          <a:stretch>
            <a:fillRect/>
          </a:stretch>
        </p:blipFill>
        <p:spPr>
          <a:xfrm>
            <a:off x="1377544" y="2508021"/>
            <a:ext cx="703787" cy="703787"/>
          </a:xfrm>
          <a:prstGeom prst="rect">
            <a:avLst/>
          </a:prstGeom>
        </p:spPr>
      </p:pic>
      <p:pic>
        <p:nvPicPr>
          <p:cNvPr id="21" name="Grafik 20" descr="Ein Bild, das Grafiken, Kunst, Design enthält.&#10;&#10;KI-generierte Inhalte können fehlerhaft sein.">
            <a:extLst>
              <a:ext uri="{FF2B5EF4-FFF2-40B4-BE49-F238E27FC236}">
                <a16:creationId xmlns:a16="http://schemas.microsoft.com/office/drawing/2014/main" id="{7747DF54-4792-8807-6DB1-FEBED0D365DB}"/>
              </a:ext>
            </a:extLst>
          </p:cNvPr>
          <p:cNvPicPr>
            <a:picLocks noChangeAspect="1"/>
          </p:cNvPicPr>
          <p:nvPr/>
        </p:nvPicPr>
        <p:blipFill>
          <a:blip r:embed="rId11"/>
          <a:stretch>
            <a:fillRect/>
          </a:stretch>
        </p:blipFill>
        <p:spPr>
          <a:xfrm>
            <a:off x="2557526" y="1889418"/>
            <a:ext cx="703787" cy="703787"/>
          </a:xfrm>
          <a:prstGeom prst="rect">
            <a:avLst/>
          </a:prstGeom>
        </p:spPr>
      </p:pic>
      <p:pic>
        <p:nvPicPr>
          <p:cNvPr id="22" name="Grafik 21" descr="Ein Bild, das Grafiken, Kunst, Design enthält.&#10;&#10;KI-generierte Inhalte können fehlerhaft sein.">
            <a:extLst>
              <a:ext uri="{FF2B5EF4-FFF2-40B4-BE49-F238E27FC236}">
                <a16:creationId xmlns:a16="http://schemas.microsoft.com/office/drawing/2014/main" id="{C05080AF-C49B-016C-2A85-8613967B4229}"/>
              </a:ext>
            </a:extLst>
          </p:cNvPr>
          <p:cNvPicPr>
            <a:picLocks noChangeAspect="1"/>
          </p:cNvPicPr>
          <p:nvPr/>
        </p:nvPicPr>
        <p:blipFill>
          <a:blip r:embed="rId11"/>
          <a:stretch>
            <a:fillRect/>
          </a:stretch>
        </p:blipFill>
        <p:spPr>
          <a:xfrm>
            <a:off x="3127269" y="2241311"/>
            <a:ext cx="703787" cy="703787"/>
          </a:xfrm>
          <a:prstGeom prst="rect">
            <a:avLst/>
          </a:prstGeom>
        </p:spPr>
      </p:pic>
      <p:pic>
        <p:nvPicPr>
          <p:cNvPr id="23" name="Grafik 22" descr="Ein Bild, das Grafiken, Kunst, Design enthält.&#10;&#10;KI-generierte Inhalte können fehlerhaft sein.">
            <a:extLst>
              <a:ext uri="{FF2B5EF4-FFF2-40B4-BE49-F238E27FC236}">
                <a16:creationId xmlns:a16="http://schemas.microsoft.com/office/drawing/2014/main" id="{42A8193F-0AE7-4C87-90A2-BC4BF38061FB}"/>
              </a:ext>
            </a:extLst>
          </p:cNvPr>
          <p:cNvPicPr>
            <a:picLocks noChangeAspect="1"/>
          </p:cNvPicPr>
          <p:nvPr/>
        </p:nvPicPr>
        <p:blipFill>
          <a:blip r:embed="rId11"/>
          <a:stretch>
            <a:fillRect/>
          </a:stretch>
        </p:blipFill>
        <p:spPr>
          <a:xfrm>
            <a:off x="2542949" y="2549487"/>
            <a:ext cx="703787" cy="703787"/>
          </a:xfrm>
          <a:prstGeom prst="rect">
            <a:avLst/>
          </a:prstGeom>
        </p:spPr>
      </p:pic>
      <p:pic>
        <p:nvPicPr>
          <p:cNvPr id="24" name="Grafik 23" descr="Ein Bild, das Grafiken, Kunst, Design enthält.&#10;&#10;KI-generierte Inhalte können fehlerhaft sein.">
            <a:extLst>
              <a:ext uri="{FF2B5EF4-FFF2-40B4-BE49-F238E27FC236}">
                <a16:creationId xmlns:a16="http://schemas.microsoft.com/office/drawing/2014/main" id="{9E6BA05E-1CE2-851E-7445-8C179B7B2E50}"/>
              </a:ext>
            </a:extLst>
          </p:cNvPr>
          <p:cNvPicPr>
            <a:picLocks noChangeAspect="1"/>
          </p:cNvPicPr>
          <p:nvPr/>
        </p:nvPicPr>
        <p:blipFill>
          <a:blip r:embed="rId11"/>
          <a:stretch>
            <a:fillRect/>
          </a:stretch>
        </p:blipFill>
        <p:spPr>
          <a:xfrm>
            <a:off x="3720319" y="1915480"/>
            <a:ext cx="703787" cy="703787"/>
          </a:xfrm>
          <a:prstGeom prst="rect">
            <a:avLst/>
          </a:prstGeom>
        </p:spPr>
      </p:pic>
      <p:pic>
        <p:nvPicPr>
          <p:cNvPr id="26" name="Grafik 25" descr="Ein Bild, das Grafiken, Kunst, Design enthält.&#10;&#10;KI-generierte Inhalte können fehlerhaft sein.">
            <a:extLst>
              <a:ext uri="{FF2B5EF4-FFF2-40B4-BE49-F238E27FC236}">
                <a16:creationId xmlns:a16="http://schemas.microsoft.com/office/drawing/2014/main" id="{CF9AE816-677C-3766-7316-A860128054D7}"/>
              </a:ext>
            </a:extLst>
          </p:cNvPr>
          <p:cNvPicPr>
            <a:picLocks noChangeAspect="1"/>
          </p:cNvPicPr>
          <p:nvPr/>
        </p:nvPicPr>
        <p:blipFill>
          <a:blip r:embed="rId11"/>
          <a:stretch>
            <a:fillRect/>
          </a:stretch>
        </p:blipFill>
        <p:spPr>
          <a:xfrm>
            <a:off x="1953966" y="2855481"/>
            <a:ext cx="703787" cy="703787"/>
          </a:xfrm>
          <a:prstGeom prst="rect">
            <a:avLst/>
          </a:prstGeom>
        </p:spPr>
      </p:pic>
      <p:pic>
        <p:nvPicPr>
          <p:cNvPr id="28" name="Grafik 27">
            <a:extLst>
              <a:ext uri="{FF2B5EF4-FFF2-40B4-BE49-F238E27FC236}">
                <a16:creationId xmlns:a16="http://schemas.microsoft.com/office/drawing/2014/main" id="{8B49B1E3-509A-1D77-04A2-D60F5AD9FA07}"/>
              </a:ext>
            </a:extLst>
          </p:cNvPr>
          <p:cNvPicPr>
            <a:picLocks noChangeAspect="1"/>
          </p:cNvPicPr>
          <p:nvPr/>
        </p:nvPicPr>
        <p:blipFill>
          <a:blip r:embed="rId12"/>
          <a:stretch>
            <a:fillRect/>
          </a:stretch>
        </p:blipFill>
        <p:spPr>
          <a:xfrm>
            <a:off x="6841481" y="1760073"/>
            <a:ext cx="705600" cy="705600"/>
          </a:xfrm>
          <a:prstGeom prst="rect">
            <a:avLst/>
          </a:prstGeom>
        </p:spPr>
      </p:pic>
      <p:pic>
        <p:nvPicPr>
          <p:cNvPr id="29" name="Grafik 28">
            <a:extLst>
              <a:ext uri="{FF2B5EF4-FFF2-40B4-BE49-F238E27FC236}">
                <a16:creationId xmlns:a16="http://schemas.microsoft.com/office/drawing/2014/main" id="{3092141B-5B3D-3D2F-EBB8-2437DC9D685D}"/>
              </a:ext>
            </a:extLst>
          </p:cNvPr>
          <p:cNvPicPr>
            <a:picLocks noChangeAspect="1"/>
          </p:cNvPicPr>
          <p:nvPr/>
        </p:nvPicPr>
        <p:blipFill>
          <a:blip r:embed="rId12"/>
          <a:stretch>
            <a:fillRect/>
          </a:stretch>
        </p:blipFill>
        <p:spPr>
          <a:xfrm>
            <a:off x="7440458" y="2110597"/>
            <a:ext cx="705600" cy="705600"/>
          </a:xfrm>
          <a:prstGeom prst="rect">
            <a:avLst/>
          </a:prstGeom>
        </p:spPr>
      </p:pic>
      <p:sp>
        <p:nvSpPr>
          <p:cNvPr id="3" name="Fußzeilenplatzhalter 2">
            <a:extLst>
              <a:ext uri="{FF2B5EF4-FFF2-40B4-BE49-F238E27FC236}">
                <a16:creationId xmlns:a16="http://schemas.microsoft.com/office/drawing/2014/main" id="{9EDB414D-70F8-B7F9-6310-AE72268D1CCE}"/>
              </a:ext>
            </a:extLst>
          </p:cNvPr>
          <p:cNvSpPr>
            <a:spLocks noGrp="1"/>
          </p:cNvSpPr>
          <p:nvPr>
            <p:ph type="ftr" sz="quarter" idx="3"/>
          </p:nvPr>
        </p:nvSpPr>
        <p:spPr/>
        <p:txBody>
          <a:bodyPr/>
          <a:lstStyle/>
          <a:p>
            <a:r>
              <a:rPr lang="de-DE"/>
              <a:t>ESCRIBA Enterprise Document Services (EDS)</a:t>
            </a:r>
          </a:p>
        </p:txBody>
      </p:sp>
    </p:spTree>
    <p:extLst>
      <p:ext uri="{BB962C8B-B14F-4D97-AF65-F5344CB8AC3E}">
        <p14:creationId xmlns:p14="http://schemas.microsoft.com/office/powerpoint/2010/main" val="1677392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C4BE53AD-2084-950A-0FED-B0D13D57B458}"/>
              </a:ext>
            </a:extLst>
          </p:cNvPr>
          <p:cNvGrpSpPr/>
          <p:nvPr/>
        </p:nvGrpSpPr>
        <p:grpSpPr>
          <a:xfrm>
            <a:off x="-368146" y="450199"/>
            <a:ext cx="12788529" cy="6708780"/>
            <a:chOff x="-291946" y="419282"/>
            <a:chExt cx="12788529" cy="6708780"/>
          </a:xfrm>
        </p:grpSpPr>
        <p:pic>
          <p:nvPicPr>
            <p:cNvPr id="10" name="Grafik 9">
              <a:extLst>
                <a:ext uri="{FF2B5EF4-FFF2-40B4-BE49-F238E27FC236}">
                  <a16:creationId xmlns:a16="http://schemas.microsoft.com/office/drawing/2014/main" id="{87E86A49-2D86-2DA3-713F-7B40E70B0EBB}"/>
                </a:ext>
              </a:extLst>
            </p:cNvPr>
            <p:cNvPicPr>
              <a:picLocks noChangeAspect="1"/>
            </p:cNvPicPr>
            <p:nvPr/>
          </p:nvPicPr>
          <p:blipFill>
            <a:blip r:embed="rId3">
              <a:alphaModFix amt="20000"/>
            </a:blip>
            <a:stretch>
              <a:fillRect/>
            </a:stretch>
          </p:blipFill>
          <p:spPr>
            <a:xfrm>
              <a:off x="10313934" y="3307666"/>
              <a:ext cx="1187719" cy="1029240"/>
            </a:xfrm>
            <a:prstGeom prst="rect">
              <a:avLst/>
            </a:prstGeom>
          </p:spPr>
        </p:pic>
        <p:pic>
          <p:nvPicPr>
            <p:cNvPr id="11" name="Grafik 10">
              <a:extLst>
                <a:ext uri="{FF2B5EF4-FFF2-40B4-BE49-F238E27FC236}">
                  <a16:creationId xmlns:a16="http://schemas.microsoft.com/office/drawing/2014/main" id="{637AC5EB-FFD7-D93C-E247-E7EB92C48E4D}"/>
                </a:ext>
              </a:extLst>
            </p:cNvPr>
            <p:cNvPicPr>
              <a:picLocks noChangeAspect="1"/>
            </p:cNvPicPr>
            <p:nvPr/>
          </p:nvPicPr>
          <p:blipFill>
            <a:blip r:embed="rId4">
              <a:alphaModFix amt="20000"/>
            </a:blip>
            <a:stretch>
              <a:fillRect/>
            </a:stretch>
          </p:blipFill>
          <p:spPr>
            <a:xfrm>
              <a:off x="10359739" y="4456757"/>
              <a:ext cx="1185978" cy="1029240"/>
            </a:xfrm>
            <a:prstGeom prst="rect">
              <a:avLst/>
            </a:prstGeom>
          </p:spPr>
        </p:pic>
        <p:pic>
          <p:nvPicPr>
            <p:cNvPr id="12" name="Grafik 11">
              <a:extLst>
                <a:ext uri="{FF2B5EF4-FFF2-40B4-BE49-F238E27FC236}">
                  <a16:creationId xmlns:a16="http://schemas.microsoft.com/office/drawing/2014/main" id="{C65E6EAB-73A8-4A35-C189-D6011BD06268}"/>
                </a:ext>
              </a:extLst>
            </p:cNvPr>
            <p:cNvPicPr>
              <a:picLocks noChangeAspect="1"/>
            </p:cNvPicPr>
            <p:nvPr/>
          </p:nvPicPr>
          <p:blipFill>
            <a:blip r:embed="rId5">
              <a:alphaModFix amt="20000"/>
            </a:blip>
            <a:stretch>
              <a:fillRect/>
            </a:stretch>
          </p:blipFill>
          <p:spPr>
            <a:xfrm>
              <a:off x="9360984" y="2770127"/>
              <a:ext cx="1187719" cy="1029240"/>
            </a:xfrm>
            <a:prstGeom prst="rect">
              <a:avLst/>
            </a:prstGeom>
          </p:spPr>
        </p:pic>
        <p:pic>
          <p:nvPicPr>
            <p:cNvPr id="13" name="Grafik 12">
              <a:extLst>
                <a:ext uri="{FF2B5EF4-FFF2-40B4-BE49-F238E27FC236}">
                  <a16:creationId xmlns:a16="http://schemas.microsoft.com/office/drawing/2014/main" id="{508EBCD4-E3A2-E8B3-6F9B-8545628E4248}"/>
                </a:ext>
              </a:extLst>
            </p:cNvPr>
            <p:cNvPicPr>
              <a:picLocks noChangeAspect="1"/>
            </p:cNvPicPr>
            <p:nvPr/>
          </p:nvPicPr>
          <p:blipFill>
            <a:blip r:embed="rId6">
              <a:alphaModFix amt="20000"/>
            </a:blip>
            <a:stretch>
              <a:fillRect/>
            </a:stretch>
          </p:blipFill>
          <p:spPr>
            <a:xfrm>
              <a:off x="11238304" y="419282"/>
              <a:ext cx="1187719" cy="1029240"/>
            </a:xfrm>
            <a:prstGeom prst="rect">
              <a:avLst/>
            </a:prstGeom>
          </p:spPr>
        </p:pic>
        <p:pic>
          <p:nvPicPr>
            <p:cNvPr id="14" name="Grafik 13">
              <a:extLst>
                <a:ext uri="{FF2B5EF4-FFF2-40B4-BE49-F238E27FC236}">
                  <a16:creationId xmlns:a16="http://schemas.microsoft.com/office/drawing/2014/main" id="{B82D4175-1ED7-4521-122C-57B61568390A}"/>
                </a:ext>
              </a:extLst>
            </p:cNvPr>
            <p:cNvPicPr>
              <a:picLocks noChangeAspect="1"/>
            </p:cNvPicPr>
            <p:nvPr/>
          </p:nvPicPr>
          <p:blipFill>
            <a:blip r:embed="rId7">
              <a:alphaModFix amt="20000"/>
            </a:blip>
            <a:stretch>
              <a:fillRect/>
            </a:stretch>
          </p:blipFill>
          <p:spPr>
            <a:xfrm>
              <a:off x="10328443" y="2194669"/>
              <a:ext cx="1187723" cy="1029240"/>
            </a:xfrm>
            <a:prstGeom prst="rect">
              <a:avLst/>
            </a:prstGeom>
          </p:spPr>
        </p:pic>
        <p:pic>
          <p:nvPicPr>
            <p:cNvPr id="16" name="Grafik 15">
              <a:extLst>
                <a:ext uri="{FF2B5EF4-FFF2-40B4-BE49-F238E27FC236}">
                  <a16:creationId xmlns:a16="http://schemas.microsoft.com/office/drawing/2014/main" id="{0E1AC7B5-D8E2-10EC-4EBD-4B9A7ED14D42}"/>
                </a:ext>
              </a:extLst>
            </p:cNvPr>
            <p:cNvPicPr>
              <a:picLocks noChangeAspect="1"/>
            </p:cNvPicPr>
            <p:nvPr/>
          </p:nvPicPr>
          <p:blipFill>
            <a:blip r:embed="rId8">
              <a:alphaModFix amt="20000"/>
            </a:blip>
            <a:stretch>
              <a:fillRect/>
            </a:stretch>
          </p:blipFill>
          <p:spPr>
            <a:xfrm>
              <a:off x="9373704" y="1649217"/>
              <a:ext cx="1187719" cy="1029240"/>
            </a:xfrm>
            <a:prstGeom prst="rect">
              <a:avLst/>
            </a:prstGeom>
          </p:spPr>
        </p:pic>
        <p:pic>
          <p:nvPicPr>
            <p:cNvPr id="17" name="Grafik 16">
              <a:extLst>
                <a:ext uri="{FF2B5EF4-FFF2-40B4-BE49-F238E27FC236}">
                  <a16:creationId xmlns:a16="http://schemas.microsoft.com/office/drawing/2014/main" id="{2B5F7FC0-88C0-C825-1DC0-27B3B569F3D6}"/>
                </a:ext>
              </a:extLst>
            </p:cNvPr>
            <p:cNvPicPr>
              <a:picLocks noChangeAspect="1"/>
            </p:cNvPicPr>
            <p:nvPr/>
          </p:nvPicPr>
          <p:blipFill>
            <a:blip r:embed="rId9">
              <a:alphaModFix amt="20000"/>
            </a:blip>
            <a:stretch>
              <a:fillRect/>
            </a:stretch>
          </p:blipFill>
          <p:spPr>
            <a:xfrm>
              <a:off x="11265916" y="1569953"/>
              <a:ext cx="1187719" cy="1029240"/>
            </a:xfrm>
            <a:prstGeom prst="rect">
              <a:avLst/>
            </a:prstGeom>
          </p:spPr>
        </p:pic>
        <p:pic>
          <p:nvPicPr>
            <p:cNvPr id="18" name="Grafik 17">
              <a:extLst>
                <a:ext uri="{FF2B5EF4-FFF2-40B4-BE49-F238E27FC236}">
                  <a16:creationId xmlns:a16="http://schemas.microsoft.com/office/drawing/2014/main" id="{4F1B89E8-FA01-E338-AC34-597F0F4F7B0F}"/>
                </a:ext>
              </a:extLst>
            </p:cNvPr>
            <p:cNvPicPr>
              <a:picLocks noChangeAspect="1"/>
            </p:cNvPicPr>
            <p:nvPr/>
          </p:nvPicPr>
          <p:blipFill>
            <a:blip r:embed="rId10">
              <a:alphaModFix amt="20000"/>
            </a:blip>
            <a:stretch>
              <a:fillRect/>
            </a:stretch>
          </p:blipFill>
          <p:spPr>
            <a:xfrm>
              <a:off x="11308864" y="3873851"/>
              <a:ext cx="1187719" cy="1029240"/>
            </a:xfrm>
            <a:prstGeom prst="rect">
              <a:avLst/>
            </a:prstGeom>
          </p:spPr>
        </p:pic>
        <p:pic>
          <p:nvPicPr>
            <p:cNvPr id="19" name="Grafik 18">
              <a:extLst>
                <a:ext uri="{FF2B5EF4-FFF2-40B4-BE49-F238E27FC236}">
                  <a16:creationId xmlns:a16="http://schemas.microsoft.com/office/drawing/2014/main" id="{B0C187FC-04A3-1E81-90D9-A3FD158BE50C}"/>
                </a:ext>
              </a:extLst>
            </p:cNvPr>
            <p:cNvPicPr>
              <a:picLocks noChangeAspect="1"/>
            </p:cNvPicPr>
            <p:nvPr/>
          </p:nvPicPr>
          <p:blipFill>
            <a:blip r:embed="rId11">
              <a:alphaModFix amt="20000"/>
            </a:blip>
            <a:stretch>
              <a:fillRect/>
            </a:stretch>
          </p:blipFill>
          <p:spPr>
            <a:xfrm>
              <a:off x="10292198" y="1012276"/>
              <a:ext cx="1187719" cy="1029240"/>
            </a:xfrm>
            <a:prstGeom prst="rect">
              <a:avLst/>
            </a:prstGeom>
          </p:spPr>
        </p:pic>
        <p:pic>
          <p:nvPicPr>
            <p:cNvPr id="20" name="Grafik 19">
              <a:extLst>
                <a:ext uri="{FF2B5EF4-FFF2-40B4-BE49-F238E27FC236}">
                  <a16:creationId xmlns:a16="http://schemas.microsoft.com/office/drawing/2014/main" id="{5A392722-7F65-7FFC-2DAF-D90C71D0D7A5}"/>
                </a:ext>
              </a:extLst>
            </p:cNvPr>
            <p:cNvPicPr>
              <a:picLocks noChangeAspect="1"/>
            </p:cNvPicPr>
            <p:nvPr/>
          </p:nvPicPr>
          <p:blipFill>
            <a:blip r:embed="rId12">
              <a:alphaModFix amt="20000"/>
            </a:blip>
            <a:stretch>
              <a:fillRect/>
            </a:stretch>
          </p:blipFill>
          <p:spPr>
            <a:xfrm>
              <a:off x="6469262" y="4423537"/>
              <a:ext cx="1187719" cy="1029240"/>
            </a:xfrm>
            <a:prstGeom prst="rect">
              <a:avLst/>
            </a:prstGeom>
          </p:spPr>
        </p:pic>
        <p:pic>
          <p:nvPicPr>
            <p:cNvPr id="21" name="Grafik 20">
              <a:extLst>
                <a:ext uri="{FF2B5EF4-FFF2-40B4-BE49-F238E27FC236}">
                  <a16:creationId xmlns:a16="http://schemas.microsoft.com/office/drawing/2014/main" id="{3C63C699-44A8-9AF0-14FD-864077AF241E}"/>
                </a:ext>
              </a:extLst>
            </p:cNvPr>
            <p:cNvPicPr>
              <a:picLocks noChangeAspect="1"/>
            </p:cNvPicPr>
            <p:nvPr/>
          </p:nvPicPr>
          <p:blipFill>
            <a:blip r:embed="rId13">
              <a:alphaModFix amt="20000"/>
            </a:blip>
            <a:stretch>
              <a:fillRect/>
            </a:stretch>
          </p:blipFill>
          <p:spPr>
            <a:xfrm>
              <a:off x="4530794" y="4413692"/>
              <a:ext cx="1187719" cy="1029240"/>
            </a:xfrm>
            <a:prstGeom prst="rect">
              <a:avLst/>
            </a:prstGeom>
          </p:spPr>
        </p:pic>
        <p:pic>
          <p:nvPicPr>
            <p:cNvPr id="22" name="Grafik 21">
              <a:extLst>
                <a:ext uri="{FF2B5EF4-FFF2-40B4-BE49-F238E27FC236}">
                  <a16:creationId xmlns:a16="http://schemas.microsoft.com/office/drawing/2014/main" id="{C41D3AF4-5427-C845-196B-B0D9B9A02B51}"/>
                </a:ext>
              </a:extLst>
            </p:cNvPr>
            <p:cNvPicPr>
              <a:picLocks noChangeAspect="1"/>
            </p:cNvPicPr>
            <p:nvPr/>
          </p:nvPicPr>
          <p:blipFill>
            <a:blip r:embed="rId14">
              <a:alphaModFix amt="20000"/>
            </a:blip>
            <a:stretch>
              <a:fillRect/>
            </a:stretch>
          </p:blipFill>
          <p:spPr>
            <a:xfrm>
              <a:off x="7435239" y="1661225"/>
              <a:ext cx="1187719" cy="1029240"/>
            </a:xfrm>
            <a:prstGeom prst="rect">
              <a:avLst/>
            </a:prstGeom>
          </p:spPr>
        </p:pic>
        <p:pic>
          <p:nvPicPr>
            <p:cNvPr id="23" name="Grafik 22">
              <a:extLst>
                <a:ext uri="{FF2B5EF4-FFF2-40B4-BE49-F238E27FC236}">
                  <a16:creationId xmlns:a16="http://schemas.microsoft.com/office/drawing/2014/main" id="{CC807B12-1ABD-F56D-A50B-AC8C89F4DC18}"/>
                </a:ext>
              </a:extLst>
            </p:cNvPr>
            <p:cNvPicPr>
              <a:picLocks noChangeAspect="1"/>
            </p:cNvPicPr>
            <p:nvPr/>
          </p:nvPicPr>
          <p:blipFill>
            <a:blip r:embed="rId15">
              <a:alphaModFix amt="20000"/>
            </a:blip>
            <a:stretch>
              <a:fillRect/>
            </a:stretch>
          </p:blipFill>
          <p:spPr>
            <a:xfrm>
              <a:off x="5500287" y="3846159"/>
              <a:ext cx="1187719" cy="1029240"/>
            </a:xfrm>
            <a:prstGeom prst="rect">
              <a:avLst/>
            </a:prstGeom>
          </p:spPr>
        </p:pic>
        <p:pic>
          <p:nvPicPr>
            <p:cNvPr id="24" name="Grafik 23">
              <a:extLst>
                <a:ext uri="{FF2B5EF4-FFF2-40B4-BE49-F238E27FC236}">
                  <a16:creationId xmlns:a16="http://schemas.microsoft.com/office/drawing/2014/main" id="{DAFF6DF1-6777-3E2F-E4D2-C6BDEFEC436B}"/>
                </a:ext>
              </a:extLst>
            </p:cNvPr>
            <p:cNvPicPr>
              <a:picLocks noChangeAspect="1"/>
            </p:cNvPicPr>
            <p:nvPr/>
          </p:nvPicPr>
          <p:blipFill>
            <a:blip r:embed="rId16">
              <a:alphaModFix amt="20000"/>
            </a:blip>
            <a:stretch>
              <a:fillRect/>
            </a:stretch>
          </p:blipFill>
          <p:spPr>
            <a:xfrm>
              <a:off x="7435239" y="2762450"/>
              <a:ext cx="1187719" cy="1029240"/>
            </a:xfrm>
            <a:prstGeom prst="rect">
              <a:avLst/>
            </a:prstGeom>
          </p:spPr>
        </p:pic>
        <p:pic>
          <p:nvPicPr>
            <p:cNvPr id="25" name="Grafik 24">
              <a:extLst>
                <a:ext uri="{FF2B5EF4-FFF2-40B4-BE49-F238E27FC236}">
                  <a16:creationId xmlns:a16="http://schemas.microsoft.com/office/drawing/2014/main" id="{139AD9CA-8A95-265A-A29F-BBBBFBF3B4EF}"/>
                </a:ext>
              </a:extLst>
            </p:cNvPr>
            <p:cNvPicPr>
              <a:picLocks noChangeAspect="1"/>
            </p:cNvPicPr>
            <p:nvPr/>
          </p:nvPicPr>
          <p:blipFill>
            <a:blip r:embed="rId17">
              <a:alphaModFix amt="20000"/>
            </a:blip>
            <a:stretch>
              <a:fillRect/>
            </a:stretch>
          </p:blipFill>
          <p:spPr>
            <a:xfrm>
              <a:off x="6469262" y="2187102"/>
              <a:ext cx="1187719" cy="1029240"/>
            </a:xfrm>
            <a:prstGeom prst="rect">
              <a:avLst/>
            </a:prstGeom>
          </p:spPr>
        </p:pic>
        <p:pic>
          <p:nvPicPr>
            <p:cNvPr id="26" name="Grafik 25">
              <a:extLst>
                <a:ext uri="{FF2B5EF4-FFF2-40B4-BE49-F238E27FC236}">
                  <a16:creationId xmlns:a16="http://schemas.microsoft.com/office/drawing/2014/main" id="{4DBD7732-A36B-D873-03C3-1A35A6CAD001}"/>
                </a:ext>
              </a:extLst>
            </p:cNvPr>
            <p:cNvPicPr>
              <a:picLocks noChangeAspect="1"/>
            </p:cNvPicPr>
            <p:nvPr/>
          </p:nvPicPr>
          <p:blipFill>
            <a:blip r:embed="rId18">
              <a:alphaModFix amt="20000"/>
            </a:blip>
            <a:stretch>
              <a:fillRect/>
            </a:stretch>
          </p:blipFill>
          <p:spPr>
            <a:xfrm>
              <a:off x="7435239" y="3869482"/>
              <a:ext cx="1187719" cy="1029240"/>
            </a:xfrm>
            <a:prstGeom prst="rect">
              <a:avLst/>
            </a:prstGeom>
          </p:spPr>
        </p:pic>
        <p:pic>
          <p:nvPicPr>
            <p:cNvPr id="27" name="Grafik 26">
              <a:extLst>
                <a:ext uri="{FF2B5EF4-FFF2-40B4-BE49-F238E27FC236}">
                  <a16:creationId xmlns:a16="http://schemas.microsoft.com/office/drawing/2014/main" id="{A03CCB40-D47F-C45A-006B-A409407A5CD7}"/>
                </a:ext>
              </a:extLst>
            </p:cNvPr>
            <p:cNvPicPr>
              <a:picLocks noChangeAspect="1"/>
            </p:cNvPicPr>
            <p:nvPr/>
          </p:nvPicPr>
          <p:blipFill>
            <a:blip r:embed="rId19">
              <a:alphaModFix amt="20000"/>
            </a:blip>
            <a:stretch>
              <a:fillRect/>
            </a:stretch>
          </p:blipFill>
          <p:spPr>
            <a:xfrm>
              <a:off x="6469262" y="3307666"/>
              <a:ext cx="1187719" cy="1029240"/>
            </a:xfrm>
            <a:prstGeom prst="rect">
              <a:avLst/>
            </a:prstGeom>
          </p:spPr>
        </p:pic>
        <p:pic>
          <p:nvPicPr>
            <p:cNvPr id="28" name="Grafik 27">
              <a:extLst>
                <a:ext uri="{FF2B5EF4-FFF2-40B4-BE49-F238E27FC236}">
                  <a16:creationId xmlns:a16="http://schemas.microsoft.com/office/drawing/2014/main" id="{4B9B7FB9-CC0E-8B67-BD55-283222D9F8C3}"/>
                </a:ext>
              </a:extLst>
            </p:cNvPr>
            <p:cNvPicPr>
              <a:picLocks noChangeAspect="1"/>
            </p:cNvPicPr>
            <p:nvPr/>
          </p:nvPicPr>
          <p:blipFill>
            <a:blip r:embed="rId20">
              <a:alphaModFix amt="20000"/>
            </a:blip>
            <a:stretch>
              <a:fillRect/>
            </a:stretch>
          </p:blipFill>
          <p:spPr>
            <a:xfrm>
              <a:off x="4559533" y="2182063"/>
              <a:ext cx="1187719" cy="1029240"/>
            </a:xfrm>
            <a:prstGeom prst="rect">
              <a:avLst/>
            </a:prstGeom>
          </p:spPr>
        </p:pic>
        <p:pic>
          <p:nvPicPr>
            <p:cNvPr id="29" name="Grafik 28">
              <a:extLst>
                <a:ext uri="{FF2B5EF4-FFF2-40B4-BE49-F238E27FC236}">
                  <a16:creationId xmlns:a16="http://schemas.microsoft.com/office/drawing/2014/main" id="{0510CCB1-B32A-281A-B436-6CFACB0B842F}"/>
                </a:ext>
              </a:extLst>
            </p:cNvPr>
            <p:cNvPicPr>
              <a:picLocks noChangeAspect="1"/>
            </p:cNvPicPr>
            <p:nvPr/>
          </p:nvPicPr>
          <p:blipFill>
            <a:blip r:embed="rId21">
              <a:alphaModFix amt="20000"/>
            </a:blip>
            <a:stretch>
              <a:fillRect/>
            </a:stretch>
          </p:blipFill>
          <p:spPr>
            <a:xfrm>
              <a:off x="5500287" y="2756801"/>
              <a:ext cx="1187719" cy="1029240"/>
            </a:xfrm>
            <a:prstGeom prst="rect">
              <a:avLst/>
            </a:prstGeom>
          </p:spPr>
        </p:pic>
        <p:pic>
          <p:nvPicPr>
            <p:cNvPr id="30" name="Grafik 29">
              <a:extLst>
                <a:ext uri="{FF2B5EF4-FFF2-40B4-BE49-F238E27FC236}">
                  <a16:creationId xmlns:a16="http://schemas.microsoft.com/office/drawing/2014/main" id="{DBCFEF8C-203A-2C51-6EA2-5638FC91F50C}"/>
                </a:ext>
              </a:extLst>
            </p:cNvPr>
            <p:cNvPicPr>
              <a:picLocks noChangeAspect="1"/>
            </p:cNvPicPr>
            <p:nvPr/>
          </p:nvPicPr>
          <p:blipFill>
            <a:blip r:embed="rId22">
              <a:alphaModFix amt="20000"/>
            </a:blip>
            <a:stretch>
              <a:fillRect/>
            </a:stretch>
          </p:blipFill>
          <p:spPr>
            <a:xfrm>
              <a:off x="700415" y="5553193"/>
              <a:ext cx="1187719" cy="1029240"/>
            </a:xfrm>
            <a:prstGeom prst="rect">
              <a:avLst/>
            </a:prstGeom>
          </p:spPr>
        </p:pic>
        <p:pic>
          <p:nvPicPr>
            <p:cNvPr id="31" name="Grafik 30">
              <a:extLst>
                <a:ext uri="{FF2B5EF4-FFF2-40B4-BE49-F238E27FC236}">
                  <a16:creationId xmlns:a16="http://schemas.microsoft.com/office/drawing/2014/main" id="{9960B483-458C-DEDD-4BFF-C34C25A8BFBD}"/>
                </a:ext>
              </a:extLst>
            </p:cNvPr>
            <p:cNvPicPr>
              <a:picLocks noChangeAspect="1"/>
            </p:cNvPicPr>
            <p:nvPr/>
          </p:nvPicPr>
          <p:blipFill>
            <a:blip r:embed="rId23">
              <a:alphaModFix amt="20000"/>
            </a:blip>
            <a:stretch>
              <a:fillRect/>
            </a:stretch>
          </p:blipFill>
          <p:spPr>
            <a:xfrm>
              <a:off x="-291946" y="3865204"/>
              <a:ext cx="1187719" cy="1029240"/>
            </a:xfrm>
            <a:prstGeom prst="rect">
              <a:avLst/>
            </a:prstGeom>
          </p:spPr>
        </p:pic>
        <p:pic>
          <p:nvPicPr>
            <p:cNvPr id="32" name="Grafik 31">
              <a:extLst>
                <a:ext uri="{FF2B5EF4-FFF2-40B4-BE49-F238E27FC236}">
                  <a16:creationId xmlns:a16="http://schemas.microsoft.com/office/drawing/2014/main" id="{64D7DAE2-B5C5-4970-0B17-F8D6EEA17C97}"/>
                </a:ext>
              </a:extLst>
            </p:cNvPr>
            <p:cNvPicPr>
              <a:picLocks noChangeAspect="1"/>
            </p:cNvPicPr>
            <p:nvPr/>
          </p:nvPicPr>
          <p:blipFill>
            <a:blip r:embed="rId24">
              <a:alphaModFix amt="20000"/>
            </a:blip>
            <a:stretch>
              <a:fillRect/>
            </a:stretch>
          </p:blipFill>
          <p:spPr>
            <a:xfrm>
              <a:off x="4517176" y="3319696"/>
              <a:ext cx="1187719" cy="1029240"/>
            </a:xfrm>
            <a:prstGeom prst="rect">
              <a:avLst/>
            </a:prstGeom>
          </p:spPr>
        </p:pic>
        <p:pic>
          <p:nvPicPr>
            <p:cNvPr id="33" name="Grafik 32">
              <a:extLst>
                <a:ext uri="{FF2B5EF4-FFF2-40B4-BE49-F238E27FC236}">
                  <a16:creationId xmlns:a16="http://schemas.microsoft.com/office/drawing/2014/main" id="{5BF6961B-366D-7E36-976A-BB77DF76A114}"/>
                </a:ext>
              </a:extLst>
            </p:cNvPr>
            <p:cNvPicPr>
              <a:picLocks noChangeAspect="1"/>
            </p:cNvPicPr>
            <p:nvPr/>
          </p:nvPicPr>
          <p:blipFill>
            <a:blip r:embed="rId25">
              <a:alphaModFix amt="20000"/>
            </a:blip>
            <a:stretch>
              <a:fillRect/>
            </a:stretch>
          </p:blipFill>
          <p:spPr>
            <a:xfrm>
              <a:off x="1668867" y="2733958"/>
              <a:ext cx="1187719" cy="1029240"/>
            </a:xfrm>
            <a:prstGeom prst="rect">
              <a:avLst/>
            </a:prstGeom>
          </p:spPr>
        </p:pic>
        <p:pic>
          <p:nvPicPr>
            <p:cNvPr id="34" name="Grafik 33">
              <a:extLst>
                <a:ext uri="{FF2B5EF4-FFF2-40B4-BE49-F238E27FC236}">
                  <a16:creationId xmlns:a16="http://schemas.microsoft.com/office/drawing/2014/main" id="{9A42476A-EA7A-DF00-6A6C-EB70E3D7B04E}"/>
                </a:ext>
              </a:extLst>
            </p:cNvPr>
            <p:cNvPicPr>
              <a:picLocks noChangeAspect="1"/>
            </p:cNvPicPr>
            <p:nvPr/>
          </p:nvPicPr>
          <p:blipFill>
            <a:blip r:embed="rId26">
              <a:alphaModFix amt="20000"/>
            </a:blip>
            <a:stretch>
              <a:fillRect/>
            </a:stretch>
          </p:blipFill>
          <p:spPr>
            <a:xfrm>
              <a:off x="3578109" y="4981225"/>
              <a:ext cx="1187723" cy="1029240"/>
            </a:xfrm>
            <a:prstGeom prst="rect">
              <a:avLst/>
            </a:prstGeom>
          </p:spPr>
        </p:pic>
        <p:pic>
          <p:nvPicPr>
            <p:cNvPr id="35" name="Grafik 34">
              <a:extLst>
                <a:ext uri="{FF2B5EF4-FFF2-40B4-BE49-F238E27FC236}">
                  <a16:creationId xmlns:a16="http://schemas.microsoft.com/office/drawing/2014/main" id="{B9C2975E-8066-BC0E-EDD0-C74C5DA99791}"/>
                </a:ext>
              </a:extLst>
            </p:cNvPr>
            <p:cNvPicPr>
              <a:picLocks noChangeAspect="1"/>
            </p:cNvPicPr>
            <p:nvPr/>
          </p:nvPicPr>
          <p:blipFill>
            <a:blip r:embed="rId27">
              <a:alphaModFix amt="20000"/>
            </a:blip>
            <a:stretch>
              <a:fillRect/>
            </a:stretch>
          </p:blipFill>
          <p:spPr>
            <a:xfrm>
              <a:off x="3563699" y="1628056"/>
              <a:ext cx="1187719" cy="1029240"/>
            </a:xfrm>
            <a:prstGeom prst="rect">
              <a:avLst/>
            </a:prstGeom>
          </p:spPr>
        </p:pic>
        <p:pic>
          <p:nvPicPr>
            <p:cNvPr id="36" name="Grafik 35">
              <a:extLst>
                <a:ext uri="{FF2B5EF4-FFF2-40B4-BE49-F238E27FC236}">
                  <a16:creationId xmlns:a16="http://schemas.microsoft.com/office/drawing/2014/main" id="{5D47AF29-3D42-BB15-AB8E-CE8CBF042B37}"/>
                </a:ext>
              </a:extLst>
            </p:cNvPr>
            <p:cNvPicPr>
              <a:picLocks noChangeAspect="1"/>
            </p:cNvPicPr>
            <p:nvPr/>
          </p:nvPicPr>
          <p:blipFill>
            <a:blip r:embed="rId28">
              <a:alphaModFix amt="20000"/>
            </a:blip>
            <a:stretch>
              <a:fillRect/>
            </a:stretch>
          </p:blipFill>
          <p:spPr>
            <a:xfrm>
              <a:off x="2610487" y="3310719"/>
              <a:ext cx="1187719" cy="1029240"/>
            </a:xfrm>
            <a:prstGeom prst="rect">
              <a:avLst/>
            </a:prstGeom>
          </p:spPr>
        </p:pic>
        <p:pic>
          <p:nvPicPr>
            <p:cNvPr id="37" name="Grafik 36">
              <a:extLst>
                <a:ext uri="{FF2B5EF4-FFF2-40B4-BE49-F238E27FC236}">
                  <a16:creationId xmlns:a16="http://schemas.microsoft.com/office/drawing/2014/main" id="{F80FB8D8-26FD-0282-D358-2BDD8CA03EF0}"/>
                </a:ext>
              </a:extLst>
            </p:cNvPr>
            <p:cNvPicPr>
              <a:picLocks noChangeAspect="1"/>
            </p:cNvPicPr>
            <p:nvPr/>
          </p:nvPicPr>
          <p:blipFill>
            <a:blip r:embed="rId29">
              <a:alphaModFix amt="20000"/>
            </a:blip>
            <a:stretch>
              <a:fillRect/>
            </a:stretch>
          </p:blipFill>
          <p:spPr>
            <a:xfrm>
              <a:off x="2610487" y="4426548"/>
              <a:ext cx="1187719" cy="1029240"/>
            </a:xfrm>
            <a:prstGeom prst="rect">
              <a:avLst/>
            </a:prstGeom>
          </p:spPr>
        </p:pic>
        <p:pic>
          <p:nvPicPr>
            <p:cNvPr id="38" name="Grafik 37">
              <a:extLst>
                <a:ext uri="{FF2B5EF4-FFF2-40B4-BE49-F238E27FC236}">
                  <a16:creationId xmlns:a16="http://schemas.microsoft.com/office/drawing/2014/main" id="{F2264333-AE64-72DB-BE4E-D02270732FDC}"/>
                </a:ext>
              </a:extLst>
            </p:cNvPr>
            <p:cNvPicPr>
              <a:picLocks noChangeAspect="1"/>
            </p:cNvPicPr>
            <p:nvPr/>
          </p:nvPicPr>
          <p:blipFill>
            <a:blip r:embed="rId30">
              <a:alphaModFix amt="20000"/>
            </a:blip>
            <a:stretch>
              <a:fillRect/>
            </a:stretch>
          </p:blipFill>
          <p:spPr>
            <a:xfrm>
              <a:off x="2623763" y="2177565"/>
              <a:ext cx="1187719" cy="1029240"/>
            </a:xfrm>
            <a:prstGeom prst="rect">
              <a:avLst/>
            </a:prstGeom>
          </p:spPr>
        </p:pic>
        <p:pic>
          <p:nvPicPr>
            <p:cNvPr id="39" name="Grafik 38">
              <a:extLst>
                <a:ext uri="{FF2B5EF4-FFF2-40B4-BE49-F238E27FC236}">
                  <a16:creationId xmlns:a16="http://schemas.microsoft.com/office/drawing/2014/main" id="{7417B832-069E-C504-0C6A-A236FEAA4932}"/>
                </a:ext>
              </a:extLst>
            </p:cNvPr>
            <p:cNvPicPr>
              <a:picLocks noChangeAspect="1"/>
            </p:cNvPicPr>
            <p:nvPr/>
          </p:nvPicPr>
          <p:blipFill>
            <a:blip r:embed="rId31">
              <a:alphaModFix amt="20000"/>
            </a:blip>
            <a:stretch>
              <a:fillRect/>
            </a:stretch>
          </p:blipFill>
          <p:spPr>
            <a:xfrm>
              <a:off x="1674377" y="3870193"/>
              <a:ext cx="1187719" cy="1029240"/>
            </a:xfrm>
            <a:prstGeom prst="rect">
              <a:avLst/>
            </a:prstGeom>
          </p:spPr>
        </p:pic>
        <p:pic>
          <p:nvPicPr>
            <p:cNvPr id="40" name="Grafik 39">
              <a:extLst>
                <a:ext uri="{FF2B5EF4-FFF2-40B4-BE49-F238E27FC236}">
                  <a16:creationId xmlns:a16="http://schemas.microsoft.com/office/drawing/2014/main" id="{5B3B765D-E2BE-3CC4-391B-A0AD14F09FDD}"/>
                </a:ext>
              </a:extLst>
            </p:cNvPr>
            <p:cNvPicPr>
              <a:picLocks noChangeAspect="1"/>
            </p:cNvPicPr>
            <p:nvPr/>
          </p:nvPicPr>
          <p:blipFill>
            <a:blip r:embed="rId32">
              <a:alphaModFix amt="20000"/>
            </a:blip>
            <a:stretch>
              <a:fillRect/>
            </a:stretch>
          </p:blipFill>
          <p:spPr>
            <a:xfrm>
              <a:off x="3571656" y="2749812"/>
              <a:ext cx="1187719" cy="1029240"/>
            </a:xfrm>
            <a:prstGeom prst="rect">
              <a:avLst/>
            </a:prstGeom>
          </p:spPr>
        </p:pic>
        <p:pic>
          <p:nvPicPr>
            <p:cNvPr id="41" name="Grafik 40">
              <a:extLst>
                <a:ext uri="{FF2B5EF4-FFF2-40B4-BE49-F238E27FC236}">
                  <a16:creationId xmlns:a16="http://schemas.microsoft.com/office/drawing/2014/main" id="{B3A1C366-EBAC-DDEF-BA19-6450C9A6FC85}"/>
                </a:ext>
              </a:extLst>
            </p:cNvPr>
            <p:cNvPicPr>
              <a:picLocks noChangeAspect="1"/>
            </p:cNvPicPr>
            <p:nvPr/>
          </p:nvPicPr>
          <p:blipFill>
            <a:blip r:embed="rId33">
              <a:alphaModFix amt="20000"/>
            </a:blip>
            <a:stretch>
              <a:fillRect/>
            </a:stretch>
          </p:blipFill>
          <p:spPr>
            <a:xfrm>
              <a:off x="3555265" y="3848041"/>
              <a:ext cx="1187719" cy="1029240"/>
            </a:xfrm>
            <a:prstGeom prst="rect">
              <a:avLst/>
            </a:prstGeom>
          </p:spPr>
        </p:pic>
        <p:pic>
          <p:nvPicPr>
            <p:cNvPr id="42" name="Grafik 41">
              <a:extLst>
                <a:ext uri="{FF2B5EF4-FFF2-40B4-BE49-F238E27FC236}">
                  <a16:creationId xmlns:a16="http://schemas.microsoft.com/office/drawing/2014/main" id="{79F5877B-4106-2C90-2A54-FC32CB38A77A}"/>
                </a:ext>
              </a:extLst>
            </p:cNvPr>
            <p:cNvPicPr>
              <a:picLocks noChangeAspect="1"/>
            </p:cNvPicPr>
            <p:nvPr/>
          </p:nvPicPr>
          <p:blipFill>
            <a:blip r:embed="rId34">
              <a:alphaModFix amt="20000"/>
            </a:blip>
            <a:stretch>
              <a:fillRect/>
            </a:stretch>
          </p:blipFill>
          <p:spPr>
            <a:xfrm>
              <a:off x="11283320" y="2732208"/>
              <a:ext cx="1187726" cy="1029240"/>
            </a:xfrm>
            <a:prstGeom prst="rect">
              <a:avLst/>
            </a:prstGeom>
          </p:spPr>
        </p:pic>
        <p:pic>
          <p:nvPicPr>
            <p:cNvPr id="43" name="Picture 26" descr="A hexagon with a logo&#10;&#10;Description automatically generated">
              <a:extLst>
                <a:ext uri="{FF2B5EF4-FFF2-40B4-BE49-F238E27FC236}">
                  <a16:creationId xmlns:a16="http://schemas.microsoft.com/office/drawing/2014/main" id="{A069BB5E-9E02-1EB9-4DCB-39E904ED24BE}"/>
                </a:ext>
              </a:extLst>
            </p:cNvPr>
            <p:cNvPicPr>
              <a:picLocks noChangeAspect="1"/>
            </p:cNvPicPr>
            <p:nvPr/>
          </p:nvPicPr>
          <p:blipFill>
            <a:blip r:embed="rId35">
              <a:alphaModFix amt="20000"/>
            </a:blip>
            <a:stretch>
              <a:fillRect/>
            </a:stretch>
          </p:blipFill>
          <p:spPr>
            <a:xfrm>
              <a:off x="1669817" y="5007564"/>
              <a:ext cx="1192382" cy="1029171"/>
            </a:xfrm>
            <a:prstGeom prst="rect">
              <a:avLst/>
            </a:prstGeom>
          </p:spPr>
        </p:pic>
        <p:pic>
          <p:nvPicPr>
            <p:cNvPr id="44" name="Picture 28" descr="A blue hexagon with black text&#10;&#10;Description automatically generated">
              <a:extLst>
                <a:ext uri="{FF2B5EF4-FFF2-40B4-BE49-F238E27FC236}">
                  <a16:creationId xmlns:a16="http://schemas.microsoft.com/office/drawing/2014/main" id="{33CB0234-1E31-D4AB-87B2-1C921EA3B995}"/>
                </a:ext>
              </a:extLst>
            </p:cNvPr>
            <p:cNvPicPr>
              <a:picLocks noChangeAspect="1"/>
            </p:cNvPicPr>
            <p:nvPr/>
          </p:nvPicPr>
          <p:blipFill>
            <a:blip r:embed="rId36">
              <a:alphaModFix amt="20000"/>
            </a:blip>
            <a:stretch>
              <a:fillRect/>
            </a:stretch>
          </p:blipFill>
          <p:spPr>
            <a:xfrm>
              <a:off x="691448" y="3295415"/>
              <a:ext cx="1192382" cy="1029171"/>
            </a:xfrm>
            <a:prstGeom prst="rect">
              <a:avLst/>
            </a:prstGeom>
          </p:spPr>
        </p:pic>
        <p:pic>
          <p:nvPicPr>
            <p:cNvPr id="45" name="Picture 32" descr="A hexagon with a logo&#10;&#10;Description automatically generated">
              <a:extLst>
                <a:ext uri="{FF2B5EF4-FFF2-40B4-BE49-F238E27FC236}">
                  <a16:creationId xmlns:a16="http://schemas.microsoft.com/office/drawing/2014/main" id="{0B3AD39F-E402-22CB-D8BF-606FC0AA7240}"/>
                </a:ext>
              </a:extLst>
            </p:cNvPr>
            <p:cNvPicPr>
              <a:picLocks noChangeAspect="1"/>
            </p:cNvPicPr>
            <p:nvPr/>
          </p:nvPicPr>
          <p:blipFill>
            <a:blip r:embed="rId37">
              <a:alphaModFix amt="20000"/>
            </a:blip>
            <a:stretch>
              <a:fillRect/>
            </a:stretch>
          </p:blipFill>
          <p:spPr>
            <a:xfrm>
              <a:off x="691447" y="4424304"/>
              <a:ext cx="1192382" cy="1029171"/>
            </a:xfrm>
            <a:prstGeom prst="rect">
              <a:avLst/>
            </a:prstGeom>
          </p:spPr>
        </p:pic>
        <p:pic>
          <p:nvPicPr>
            <p:cNvPr id="46" name="Grafik 45">
              <a:extLst>
                <a:ext uri="{FF2B5EF4-FFF2-40B4-BE49-F238E27FC236}">
                  <a16:creationId xmlns:a16="http://schemas.microsoft.com/office/drawing/2014/main" id="{0666E27B-B56D-2B2F-7CA0-FAD53ACD6453}"/>
                </a:ext>
              </a:extLst>
            </p:cNvPr>
            <p:cNvPicPr>
              <a:picLocks noChangeAspect="1"/>
            </p:cNvPicPr>
            <p:nvPr/>
          </p:nvPicPr>
          <p:blipFill>
            <a:blip r:embed="rId38">
              <a:alphaModFix amt="20000"/>
            </a:blip>
            <a:stretch>
              <a:fillRect/>
            </a:stretch>
          </p:blipFill>
          <p:spPr>
            <a:xfrm>
              <a:off x="9373707" y="3891804"/>
              <a:ext cx="1188000" cy="1029484"/>
            </a:xfrm>
            <a:prstGeom prst="rect">
              <a:avLst/>
            </a:prstGeom>
          </p:spPr>
        </p:pic>
        <p:pic>
          <p:nvPicPr>
            <p:cNvPr id="47" name="Grafik 46">
              <a:extLst>
                <a:ext uri="{FF2B5EF4-FFF2-40B4-BE49-F238E27FC236}">
                  <a16:creationId xmlns:a16="http://schemas.microsoft.com/office/drawing/2014/main" id="{DAF8B022-F659-846F-1325-3A765544D95B}"/>
                </a:ext>
              </a:extLst>
            </p:cNvPr>
            <p:cNvPicPr>
              <a:picLocks noChangeAspect="1"/>
            </p:cNvPicPr>
            <p:nvPr/>
          </p:nvPicPr>
          <p:blipFill>
            <a:blip r:embed="rId39">
              <a:alphaModFix amt="20000"/>
            </a:blip>
            <a:stretch>
              <a:fillRect/>
            </a:stretch>
          </p:blipFill>
          <p:spPr>
            <a:xfrm>
              <a:off x="5500287" y="4981225"/>
              <a:ext cx="1188000" cy="1029484"/>
            </a:xfrm>
            <a:prstGeom prst="rect">
              <a:avLst/>
            </a:prstGeom>
          </p:spPr>
        </p:pic>
        <p:pic>
          <p:nvPicPr>
            <p:cNvPr id="48" name="Grafik 47">
              <a:extLst>
                <a:ext uri="{FF2B5EF4-FFF2-40B4-BE49-F238E27FC236}">
                  <a16:creationId xmlns:a16="http://schemas.microsoft.com/office/drawing/2014/main" id="{BE2DEE45-6A15-DCAC-8F63-D26CF8C7A45F}"/>
                </a:ext>
              </a:extLst>
            </p:cNvPr>
            <p:cNvPicPr>
              <a:picLocks noChangeAspect="1"/>
            </p:cNvPicPr>
            <p:nvPr/>
          </p:nvPicPr>
          <p:blipFill>
            <a:blip r:embed="rId40">
              <a:alphaModFix amt="20000"/>
            </a:blip>
            <a:stretch>
              <a:fillRect/>
            </a:stretch>
          </p:blipFill>
          <p:spPr>
            <a:xfrm>
              <a:off x="700275" y="2185811"/>
              <a:ext cx="1188000" cy="1029484"/>
            </a:xfrm>
            <a:prstGeom prst="rect">
              <a:avLst/>
            </a:prstGeom>
          </p:spPr>
        </p:pic>
        <p:pic>
          <p:nvPicPr>
            <p:cNvPr id="49" name="Grafik 48">
              <a:extLst>
                <a:ext uri="{FF2B5EF4-FFF2-40B4-BE49-F238E27FC236}">
                  <a16:creationId xmlns:a16="http://schemas.microsoft.com/office/drawing/2014/main" id="{FE996B7D-D710-3956-34A8-EF44CD9623CB}"/>
                </a:ext>
              </a:extLst>
            </p:cNvPr>
            <p:cNvPicPr>
              <a:picLocks noChangeAspect="1"/>
            </p:cNvPicPr>
            <p:nvPr/>
          </p:nvPicPr>
          <p:blipFill>
            <a:blip r:embed="rId41">
              <a:alphaModFix amt="20000"/>
            </a:blip>
            <a:stretch>
              <a:fillRect/>
            </a:stretch>
          </p:blipFill>
          <p:spPr>
            <a:xfrm>
              <a:off x="1667536" y="1602466"/>
              <a:ext cx="1188000" cy="1029484"/>
            </a:xfrm>
            <a:prstGeom prst="rect">
              <a:avLst/>
            </a:prstGeom>
          </p:spPr>
        </p:pic>
        <p:pic>
          <p:nvPicPr>
            <p:cNvPr id="50" name="Grafik 49">
              <a:extLst>
                <a:ext uri="{FF2B5EF4-FFF2-40B4-BE49-F238E27FC236}">
                  <a16:creationId xmlns:a16="http://schemas.microsoft.com/office/drawing/2014/main" id="{AB5A4CB4-9D34-517C-BD4E-C41E61C82F9F}"/>
                </a:ext>
              </a:extLst>
            </p:cNvPr>
            <p:cNvPicPr>
              <a:picLocks noChangeAspect="1"/>
            </p:cNvPicPr>
            <p:nvPr/>
          </p:nvPicPr>
          <p:blipFill>
            <a:blip r:embed="rId42">
              <a:alphaModFix amt="20000"/>
            </a:blip>
            <a:stretch>
              <a:fillRect/>
            </a:stretch>
          </p:blipFill>
          <p:spPr>
            <a:xfrm>
              <a:off x="-270573" y="2743810"/>
              <a:ext cx="1188000" cy="1029484"/>
            </a:xfrm>
            <a:prstGeom prst="rect">
              <a:avLst/>
            </a:prstGeom>
          </p:spPr>
        </p:pic>
        <p:pic>
          <p:nvPicPr>
            <p:cNvPr id="51" name="Grafik 50">
              <a:extLst>
                <a:ext uri="{FF2B5EF4-FFF2-40B4-BE49-F238E27FC236}">
                  <a16:creationId xmlns:a16="http://schemas.microsoft.com/office/drawing/2014/main" id="{BED8206E-B31C-A37E-F515-315D12D48F12}"/>
                </a:ext>
              </a:extLst>
            </p:cNvPr>
            <p:cNvPicPr>
              <a:picLocks noChangeAspect="1"/>
            </p:cNvPicPr>
            <p:nvPr/>
          </p:nvPicPr>
          <p:blipFill>
            <a:blip r:embed="rId43">
              <a:alphaModFix amt="20000"/>
            </a:blip>
            <a:stretch>
              <a:fillRect/>
            </a:stretch>
          </p:blipFill>
          <p:spPr>
            <a:xfrm>
              <a:off x="-246530" y="4994162"/>
              <a:ext cx="1188000" cy="1029484"/>
            </a:xfrm>
            <a:prstGeom prst="rect">
              <a:avLst/>
            </a:prstGeom>
          </p:spPr>
        </p:pic>
        <p:pic>
          <p:nvPicPr>
            <p:cNvPr id="52" name="Grafik 51">
              <a:extLst>
                <a:ext uri="{FF2B5EF4-FFF2-40B4-BE49-F238E27FC236}">
                  <a16:creationId xmlns:a16="http://schemas.microsoft.com/office/drawing/2014/main" id="{7EF5F94C-F448-13D5-3179-5A7638B85073}"/>
                </a:ext>
              </a:extLst>
            </p:cNvPr>
            <p:cNvPicPr>
              <a:picLocks noChangeAspect="1"/>
            </p:cNvPicPr>
            <p:nvPr/>
          </p:nvPicPr>
          <p:blipFill>
            <a:blip r:embed="rId44">
              <a:alphaModFix amt="20000"/>
            </a:blip>
            <a:stretch>
              <a:fillRect/>
            </a:stretch>
          </p:blipFill>
          <p:spPr>
            <a:xfrm>
              <a:off x="-266438" y="6098578"/>
              <a:ext cx="1188000" cy="1029484"/>
            </a:xfrm>
            <a:prstGeom prst="rect">
              <a:avLst/>
            </a:prstGeom>
          </p:spPr>
        </p:pic>
        <p:pic>
          <p:nvPicPr>
            <p:cNvPr id="53" name="Grafik 52">
              <a:extLst>
                <a:ext uri="{FF2B5EF4-FFF2-40B4-BE49-F238E27FC236}">
                  <a16:creationId xmlns:a16="http://schemas.microsoft.com/office/drawing/2014/main" id="{F839A988-7A9F-741D-C94D-A591CE3FA0E3}"/>
                </a:ext>
              </a:extLst>
            </p:cNvPr>
            <p:cNvPicPr>
              <a:picLocks noChangeAspect="1"/>
            </p:cNvPicPr>
            <p:nvPr/>
          </p:nvPicPr>
          <p:blipFill>
            <a:blip r:embed="rId45">
              <a:alphaModFix amt="20000"/>
            </a:blip>
            <a:stretch>
              <a:fillRect/>
            </a:stretch>
          </p:blipFill>
          <p:spPr>
            <a:xfrm>
              <a:off x="7435098" y="5007564"/>
              <a:ext cx="1188000" cy="1029484"/>
            </a:xfrm>
            <a:prstGeom prst="rect">
              <a:avLst/>
            </a:prstGeom>
          </p:spPr>
        </p:pic>
        <p:pic>
          <p:nvPicPr>
            <p:cNvPr id="54" name="Grafik 53">
              <a:extLst>
                <a:ext uri="{FF2B5EF4-FFF2-40B4-BE49-F238E27FC236}">
                  <a16:creationId xmlns:a16="http://schemas.microsoft.com/office/drawing/2014/main" id="{618FED19-5A4A-5127-B81C-73A65C753394}"/>
                </a:ext>
              </a:extLst>
            </p:cNvPr>
            <p:cNvPicPr>
              <a:picLocks noChangeAspect="1"/>
            </p:cNvPicPr>
            <p:nvPr/>
          </p:nvPicPr>
          <p:blipFill>
            <a:blip r:embed="rId46">
              <a:alphaModFix amt="20000"/>
            </a:blip>
            <a:stretch>
              <a:fillRect/>
            </a:stretch>
          </p:blipFill>
          <p:spPr>
            <a:xfrm>
              <a:off x="8389697" y="4438401"/>
              <a:ext cx="1188000" cy="1029484"/>
            </a:xfrm>
            <a:prstGeom prst="rect">
              <a:avLst/>
            </a:prstGeom>
          </p:spPr>
        </p:pic>
        <p:pic>
          <p:nvPicPr>
            <p:cNvPr id="55" name="Grafik 54">
              <a:extLst>
                <a:ext uri="{FF2B5EF4-FFF2-40B4-BE49-F238E27FC236}">
                  <a16:creationId xmlns:a16="http://schemas.microsoft.com/office/drawing/2014/main" id="{62EC9233-3B56-8683-6DF8-9591475CB1AE}"/>
                </a:ext>
              </a:extLst>
            </p:cNvPr>
            <p:cNvPicPr>
              <a:picLocks noChangeAspect="1"/>
            </p:cNvPicPr>
            <p:nvPr/>
          </p:nvPicPr>
          <p:blipFill>
            <a:blip r:embed="rId47">
              <a:alphaModFix amt="20000"/>
            </a:blip>
            <a:stretch>
              <a:fillRect/>
            </a:stretch>
          </p:blipFill>
          <p:spPr>
            <a:xfrm>
              <a:off x="5514084" y="1599100"/>
              <a:ext cx="1188000" cy="1029484"/>
            </a:xfrm>
            <a:prstGeom prst="rect">
              <a:avLst/>
            </a:prstGeom>
          </p:spPr>
        </p:pic>
        <p:pic>
          <p:nvPicPr>
            <p:cNvPr id="56" name="Grafik 55">
              <a:extLst>
                <a:ext uri="{FF2B5EF4-FFF2-40B4-BE49-F238E27FC236}">
                  <a16:creationId xmlns:a16="http://schemas.microsoft.com/office/drawing/2014/main" id="{3D9C1324-AC85-004E-CD0E-08FC8BF45C83}"/>
                </a:ext>
              </a:extLst>
            </p:cNvPr>
            <p:cNvPicPr>
              <a:picLocks noChangeAspect="1"/>
            </p:cNvPicPr>
            <p:nvPr/>
          </p:nvPicPr>
          <p:blipFill>
            <a:blip r:embed="rId48">
              <a:alphaModFix amt="20000"/>
            </a:blip>
            <a:stretch>
              <a:fillRect/>
            </a:stretch>
          </p:blipFill>
          <p:spPr>
            <a:xfrm>
              <a:off x="9360703" y="5039419"/>
              <a:ext cx="1188000" cy="1029484"/>
            </a:xfrm>
            <a:prstGeom prst="rect">
              <a:avLst/>
            </a:prstGeom>
          </p:spPr>
        </p:pic>
        <p:pic>
          <p:nvPicPr>
            <p:cNvPr id="57" name="Grafik 56">
              <a:extLst>
                <a:ext uri="{FF2B5EF4-FFF2-40B4-BE49-F238E27FC236}">
                  <a16:creationId xmlns:a16="http://schemas.microsoft.com/office/drawing/2014/main" id="{3D497FB9-D795-F991-3E1F-175548DBB176}"/>
                </a:ext>
              </a:extLst>
            </p:cNvPr>
            <p:cNvPicPr>
              <a:picLocks noChangeAspect="1"/>
            </p:cNvPicPr>
            <p:nvPr/>
          </p:nvPicPr>
          <p:blipFill>
            <a:blip r:embed="rId49">
              <a:alphaModFix amt="20000"/>
            </a:blip>
            <a:stretch>
              <a:fillRect/>
            </a:stretch>
          </p:blipFill>
          <p:spPr>
            <a:xfrm>
              <a:off x="8389697" y="2218380"/>
              <a:ext cx="1188000" cy="1029484"/>
            </a:xfrm>
            <a:prstGeom prst="rect">
              <a:avLst/>
            </a:prstGeom>
          </p:spPr>
        </p:pic>
        <p:pic>
          <p:nvPicPr>
            <p:cNvPr id="58" name="Grafik 57">
              <a:extLst>
                <a:ext uri="{FF2B5EF4-FFF2-40B4-BE49-F238E27FC236}">
                  <a16:creationId xmlns:a16="http://schemas.microsoft.com/office/drawing/2014/main" id="{A7BDD03D-FF87-73AB-DFB1-1EBBF23919D0}"/>
                </a:ext>
              </a:extLst>
            </p:cNvPr>
            <p:cNvPicPr>
              <a:picLocks noChangeAspect="1"/>
            </p:cNvPicPr>
            <p:nvPr/>
          </p:nvPicPr>
          <p:blipFill>
            <a:blip r:embed="rId50">
              <a:alphaModFix amt="20000"/>
            </a:blip>
            <a:stretch>
              <a:fillRect/>
            </a:stretch>
          </p:blipFill>
          <p:spPr>
            <a:xfrm>
              <a:off x="8408500" y="3322641"/>
              <a:ext cx="1188000" cy="1029484"/>
            </a:xfrm>
            <a:prstGeom prst="rect">
              <a:avLst/>
            </a:prstGeom>
          </p:spPr>
        </p:pic>
        <p:pic>
          <p:nvPicPr>
            <p:cNvPr id="59" name="Grafik 58">
              <a:extLst>
                <a:ext uri="{FF2B5EF4-FFF2-40B4-BE49-F238E27FC236}">
                  <a16:creationId xmlns:a16="http://schemas.microsoft.com/office/drawing/2014/main" id="{EBFBE194-A82F-A172-217C-11CEA2FF33D7}"/>
                </a:ext>
              </a:extLst>
            </p:cNvPr>
            <p:cNvPicPr>
              <a:picLocks noChangeAspect="1"/>
            </p:cNvPicPr>
            <p:nvPr/>
          </p:nvPicPr>
          <p:blipFill>
            <a:blip r:embed="rId51">
              <a:alphaModFix amt="20000"/>
            </a:blip>
            <a:stretch>
              <a:fillRect/>
            </a:stretch>
          </p:blipFill>
          <p:spPr>
            <a:xfrm>
              <a:off x="8399705" y="1081887"/>
              <a:ext cx="1188000" cy="1029484"/>
            </a:xfrm>
            <a:prstGeom prst="rect">
              <a:avLst/>
            </a:prstGeom>
          </p:spPr>
        </p:pic>
      </p:grpSp>
      <p:sp>
        <p:nvSpPr>
          <p:cNvPr id="5" name="Fußzeilenplatzhalter 4">
            <a:extLst>
              <a:ext uri="{FF2B5EF4-FFF2-40B4-BE49-F238E27FC236}">
                <a16:creationId xmlns:a16="http://schemas.microsoft.com/office/drawing/2014/main" id="{ACD407E5-0734-052D-C359-C753E9249768}"/>
              </a:ext>
            </a:extLst>
          </p:cNvPr>
          <p:cNvSpPr>
            <a:spLocks noGrp="1"/>
          </p:cNvSpPr>
          <p:nvPr>
            <p:ph type="ftr" sz="quarter" idx="10"/>
          </p:nvPr>
        </p:nvSpPr>
        <p:spPr/>
        <p:txBody>
          <a:bodyPr/>
          <a:lstStyle/>
          <a:p>
            <a:r>
              <a:rPr lang="en-US" noProof="0"/>
              <a:t>ESCRIBA Enterprise Document Services (EDS)</a:t>
            </a:r>
          </a:p>
        </p:txBody>
      </p:sp>
      <p:sp>
        <p:nvSpPr>
          <p:cNvPr id="62" name="Rechteck 61">
            <a:extLst>
              <a:ext uri="{FF2B5EF4-FFF2-40B4-BE49-F238E27FC236}">
                <a16:creationId xmlns:a16="http://schemas.microsoft.com/office/drawing/2014/main" id="{378DA6D9-D648-90D1-C73C-DAA9FD98333B}"/>
              </a:ext>
            </a:extLst>
          </p:cNvPr>
          <p:cNvSpPr/>
          <p:nvPr/>
        </p:nvSpPr>
        <p:spPr>
          <a:xfrm>
            <a:off x="-20556" y="4347291"/>
            <a:ext cx="9043841" cy="194334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en-US" sz="1600" noProof="0">
              <a:latin typeface="+mn-lt"/>
            </a:endParaRPr>
          </a:p>
        </p:txBody>
      </p:sp>
      <p:sp>
        <p:nvSpPr>
          <p:cNvPr id="4" name="Title 3">
            <a:extLst>
              <a:ext uri="{FF2B5EF4-FFF2-40B4-BE49-F238E27FC236}">
                <a16:creationId xmlns:a16="http://schemas.microsoft.com/office/drawing/2014/main" id="{B151CE36-407E-809C-6406-6A0747D72CC6}"/>
              </a:ext>
            </a:extLst>
          </p:cNvPr>
          <p:cNvSpPr>
            <a:spLocks noGrp="1"/>
          </p:cNvSpPr>
          <p:nvPr>
            <p:ph type="title"/>
          </p:nvPr>
        </p:nvSpPr>
        <p:spPr>
          <a:xfrm>
            <a:off x="227012" y="5101328"/>
            <a:ext cx="11737976" cy="443198"/>
          </a:xfrm>
        </p:spPr>
        <p:txBody>
          <a:bodyPr wrap="square" lIns="0" tIns="0" rIns="0" bIns="0" anchor="t">
            <a:noAutofit/>
          </a:bodyPr>
          <a:lstStyle/>
          <a:p>
            <a:r>
              <a:rPr lang="en-US" sz="4000" noProof="0">
                <a:ea typeface="Yu Gothic UI"/>
              </a:rPr>
              <a:t>Thank you!</a:t>
            </a:r>
            <a:endParaRPr lang="en-US" sz="4000" noProof="0"/>
          </a:p>
        </p:txBody>
      </p:sp>
    </p:spTree>
    <p:extLst>
      <p:ext uri="{BB962C8B-B14F-4D97-AF65-F5344CB8AC3E}">
        <p14:creationId xmlns:p14="http://schemas.microsoft.com/office/powerpoint/2010/main" val="2614096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AF130462-3AFB-4B54-91B5-F91D63CAF93D}"/>
              </a:ext>
            </a:extLst>
          </p:cNvPr>
          <p:cNvSpPr>
            <a:spLocks noGrp="1"/>
          </p:cNvSpPr>
          <p:nvPr>
            <p:ph type="title"/>
          </p:nvPr>
        </p:nvSpPr>
        <p:spPr/>
        <p:txBody>
          <a:bodyPr/>
          <a:lstStyle/>
          <a:p>
            <a:r>
              <a:rPr lang="en-US" noProof="0"/>
              <a:t>Document Generation Complexity</a:t>
            </a:r>
          </a:p>
        </p:txBody>
      </p:sp>
      <p:sp>
        <p:nvSpPr>
          <p:cNvPr id="17" name="Rechteck 16">
            <a:extLst>
              <a:ext uri="{FF2B5EF4-FFF2-40B4-BE49-F238E27FC236}">
                <a16:creationId xmlns:a16="http://schemas.microsoft.com/office/drawing/2014/main" id="{8CAA8C13-3DA3-5FCF-46F1-3FB87DFDB0A8}"/>
              </a:ext>
            </a:extLst>
          </p:cNvPr>
          <p:cNvSpPr/>
          <p:nvPr/>
        </p:nvSpPr>
        <p:spPr>
          <a:xfrm>
            <a:off x="-61415" y="2360042"/>
            <a:ext cx="12314830" cy="348017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de-DE" sz="1600">
              <a:latin typeface="+mn-lt"/>
            </a:endParaRPr>
          </a:p>
        </p:txBody>
      </p:sp>
      <p:pic>
        <p:nvPicPr>
          <p:cNvPr id="22" name="Grafik 21" descr="Zahnräder Silhouette">
            <a:extLst>
              <a:ext uri="{FF2B5EF4-FFF2-40B4-BE49-F238E27FC236}">
                <a16:creationId xmlns:a16="http://schemas.microsoft.com/office/drawing/2014/main" id="{0D0A8CD5-35B1-068E-65D3-010A91AD59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7093" y="6078026"/>
            <a:ext cx="914400" cy="914400"/>
          </a:xfrm>
          <a:prstGeom prst="rect">
            <a:avLst/>
          </a:prstGeom>
        </p:spPr>
      </p:pic>
      <p:pic>
        <p:nvPicPr>
          <p:cNvPr id="26" name="Grafik 25" descr="Augenscan mit einfarbiger Füllung">
            <a:extLst>
              <a:ext uri="{FF2B5EF4-FFF2-40B4-BE49-F238E27FC236}">
                <a16:creationId xmlns:a16="http://schemas.microsoft.com/office/drawing/2014/main" id="{37593DE6-19BD-E84D-F129-CD7CAD9BDF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1493" y="89509"/>
            <a:ext cx="914400" cy="914400"/>
          </a:xfrm>
          <a:prstGeom prst="rect">
            <a:avLst/>
          </a:prstGeom>
        </p:spPr>
      </p:pic>
      <p:grpSp>
        <p:nvGrpSpPr>
          <p:cNvPr id="66" name="Gruppieren 65">
            <a:extLst>
              <a:ext uri="{FF2B5EF4-FFF2-40B4-BE49-F238E27FC236}">
                <a16:creationId xmlns:a16="http://schemas.microsoft.com/office/drawing/2014/main" id="{69BA5707-2995-CAEA-A87E-750203BB1941}"/>
              </a:ext>
            </a:extLst>
          </p:cNvPr>
          <p:cNvGrpSpPr/>
          <p:nvPr/>
        </p:nvGrpSpPr>
        <p:grpSpPr>
          <a:xfrm>
            <a:off x="251958" y="1434756"/>
            <a:ext cx="1785442" cy="1700705"/>
            <a:chOff x="596009" y="2344134"/>
            <a:chExt cx="1785442" cy="1700705"/>
          </a:xfrm>
        </p:grpSpPr>
        <p:pic>
          <p:nvPicPr>
            <p:cNvPr id="20" name="Grafik 19" descr="Zahnräder mit einfarbiger Füllung">
              <a:extLst>
                <a:ext uri="{FF2B5EF4-FFF2-40B4-BE49-F238E27FC236}">
                  <a16:creationId xmlns:a16="http://schemas.microsoft.com/office/drawing/2014/main" id="{F8DF899E-E6D9-D80B-C791-BB37701F63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67051" y="3130439"/>
              <a:ext cx="914400" cy="914400"/>
            </a:xfrm>
            <a:prstGeom prst="rect">
              <a:avLst/>
            </a:prstGeom>
          </p:spPr>
        </p:pic>
        <p:pic>
          <p:nvPicPr>
            <p:cNvPr id="24" name="Grafik 23" descr="Wimpern mit einfarbiger Füllung">
              <a:extLst>
                <a:ext uri="{FF2B5EF4-FFF2-40B4-BE49-F238E27FC236}">
                  <a16:creationId xmlns:a16="http://schemas.microsoft.com/office/drawing/2014/main" id="{67C0C643-F47F-3306-9F43-BD22856599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8371" y="3326537"/>
              <a:ext cx="705139" cy="705139"/>
            </a:xfrm>
            <a:prstGeom prst="rect">
              <a:avLst/>
            </a:prstGeom>
          </p:spPr>
        </p:pic>
        <p:pic>
          <p:nvPicPr>
            <p:cNvPr id="27" name="Graphic 19">
              <a:extLst>
                <a:ext uri="{FF2B5EF4-FFF2-40B4-BE49-F238E27FC236}">
                  <a16:creationId xmlns:a16="http://schemas.microsoft.com/office/drawing/2014/main" id="{9DEBEFF0-97D9-C306-949A-1F730A9256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009" y="2344134"/>
              <a:ext cx="1289179" cy="1191885"/>
            </a:xfrm>
            <a:prstGeom prst="rect">
              <a:avLst/>
            </a:prstGeom>
          </p:spPr>
        </p:pic>
      </p:grpSp>
      <p:sp>
        <p:nvSpPr>
          <p:cNvPr id="29" name="Textfeld 28">
            <a:extLst>
              <a:ext uri="{FF2B5EF4-FFF2-40B4-BE49-F238E27FC236}">
                <a16:creationId xmlns:a16="http://schemas.microsoft.com/office/drawing/2014/main" id="{1CAA7C4E-2879-EB62-6F30-64AE5236EAD5}"/>
              </a:ext>
            </a:extLst>
          </p:cNvPr>
          <p:cNvSpPr txBox="1"/>
          <p:nvPr/>
        </p:nvSpPr>
        <p:spPr>
          <a:xfrm>
            <a:off x="1948331" y="1581624"/>
            <a:ext cx="1895242" cy="1477328"/>
          </a:xfrm>
          <a:prstGeom prst="rect">
            <a:avLst/>
          </a:prstGeom>
          <a:noFill/>
        </p:spPr>
        <p:txBody>
          <a:bodyPr wrap="square" rtlCol="0">
            <a:spAutoFit/>
          </a:bodyPr>
          <a:lstStyle/>
          <a:p>
            <a:pPr algn="ctr"/>
            <a:r>
              <a:rPr lang="de-DE" sz="5400">
                <a:solidFill>
                  <a:schemeClr val="accent1">
                    <a:lumMod val="50000"/>
                  </a:schemeClr>
                </a:solidFill>
                <a:latin typeface="Yu Gothic UI Semibold" panose="020B0700000000000000" pitchFamily="34" charset="-128"/>
                <a:ea typeface="Yu Gothic UI Semibold" panose="020B0700000000000000" pitchFamily="34" charset="-128"/>
              </a:rPr>
              <a:t>60% </a:t>
            </a:r>
          </a:p>
          <a:p>
            <a:pPr algn="ctr"/>
            <a:r>
              <a:rPr lang="de-DE">
                <a:solidFill>
                  <a:schemeClr val="accent1">
                    <a:lumMod val="50000"/>
                  </a:schemeClr>
                </a:solidFill>
              </a:rPr>
              <a:t>Blind </a:t>
            </a:r>
            <a:r>
              <a:rPr lang="de-DE" err="1">
                <a:solidFill>
                  <a:schemeClr val="accent1">
                    <a:lumMod val="50000"/>
                  </a:schemeClr>
                </a:solidFill>
              </a:rPr>
              <a:t>generation</a:t>
            </a:r>
            <a:r>
              <a:rPr lang="de-DE">
                <a:solidFill>
                  <a:schemeClr val="accent1">
                    <a:lumMod val="50000"/>
                  </a:schemeClr>
                </a:solidFill>
              </a:rPr>
              <a:t>/ </a:t>
            </a:r>
            <a:r>
              <a:rPr lang="de-DE" err="1">
                <a:solidFill>
                  <a:schemeClr val="accent1">
                    <a:lumMod val="50000"/>
                  </a:schemeClr>
                </a:solidFill>
              </a:rPr>
              <a:t>dark</a:t>
            </a:r>
            <a:r>
              <a:rPr lang="de-DE">
                <a:solidFill>
                  <a:schemeClr val="accent1">
                    <a:lumMod val="50000"/>
                  </a:schemeClr>
                </a:solidFill>
              </a:rPr>
              <a:t> </a:t>
            </a:r>
            <a:r>
              <a:rPr lang="de-DE" err="1">
                <a:solidFill>
                  <a:schemeClr val="accent1">
                    <a:lumMod val="50000"/>
                  </a:schemeClr>
                </a:solidFill>
              </a:rPr>
              <a:t>processing</a:t>
            </a:r>
            <a:endParaRPr lang="de-DE">
              <a:solidFill>
                <a:schemeClr val="accent1">
                  <a:lumMod val="50000"/>
                </a:schemeClr>
              </a:solidFill>
            </a:endParaRPr>
          </a:p>
        </p:txBody>
      </p:sp>
      <p:sp>
        <p:nvSpPr>
          <p:cNvPr id="30" name="Textfeld 29">
            <a:extLst>
              <a:ext uri="{FF2B5EF4-FFF2-40B4-BE49-F238E27FC236}">
                <a16:creationId xmlns:a16="http://schemas.microsoft.com/office/drawing/2014/main" id="{FBC3577E-79FC-B9A3-F6EF-AF1EA6AD0891}"/>
              </a:ext>
            </a:extLst>
          </p:cNvPr>
          <p:cNvSpPr txBox="1"/>
          <p:nvPr/>
        </p:nvSpPr>
        <p:spPr>
          <a:xfrm>
            <a:off x="5559196" y="1581624"/>
            <a:ext cx="2538035" cy="1477328"/>
          </a:xfrm>
          <a:prstGeom prst="rect">
            <a:avLst/>
          </a:prstGeom>
          <a:noFill/>
        </p:spPr>
        <p:txBody>
          <a:bodyPr wrap="square" rtlCol="0">
            <a:spAutoFit/>
          </a:bodyPr>
          <a:lstStyle/>
          <a:p>
            <a:pPr algn="ctr"/>
            <a:r>
              <a:rPr lang="de-DE" sz="5400">
                <a:solidFill>
                  <a:schemeClr val="accent1">
                    <a:lumMod val="50000"/>
                  </a:schemeClr>
                </a:solidFill>
                <a:latin typeface="Yu Gothic UI Semibold" panose="020B0700000000000000" pitchFamily="34" charset="-128"/>
                <a:ea typeface="Yu Gothic UI Semibold" panose="020B0700000000000000" pitchFamily="34" charset="-128"/>
              </a:rPr>
              <a:t>30% </a:t>
            </a:r>
          </a:p>
          <a:p>
            <a:pPr algn="ctr"/>
            <a:r>
              <a:rPr lang="de-DE">
                <a:solidFill>
                  <a:schemeClr val="accent1">
                    <a:lumMod val="50000"/>
                  </a:schemeClr>
                </a:solidFill>
              </a:rPr>
              <a:t>Individual </a:t>
            </a:r>
            <a:r>
              <a:rPr lang="de-DE" err="1">
                <a:solidFill>
                  <a:schemeClr val="accent1">
                    <a:lumMod val="50000"/>
                  </a:schemeClr>
                </a:solidFill>
              </a:rPr>
              <a:t>documents</a:t>
            </a:r>
            <a:r>
              <a:rPr lang="de-DE">
                <a:solidFill>
                  <a:schemeClr val="accent1">
                    <a:lumMod val="50000"/>
                  </a:schemeClr>
                </a:solidFill>
              </a:rPr>
              <a:t> </a:t>
            </a:r>
            <a:r>
              <a:rPr lang="de-DE" err="1">
                <a:solidFill>
                  <a:schemeClr val="accent1">
                    <a:lumMod val="50000"/>
                  </a:schemeClr>
                </a:solidFill>
              </a:rPr>
              <a:t>of</a:t>
            </a:r>
            <a:r>
              <a:rPr lang="de-DE">
                <a:solidFill>
                  <a:schemeClr val="accent1">
                    <a:lumMod val="50000"/>
                  </a:schemeClr>
                </a:solidFill>
              </a:rPr>
              <a:t> medium </a:t>
            </a:r>
            <a:r>
              <a:rPr lang="de-DE" err="1">
                <a:solidFill>
                  <a:schemeClr val="accent1">
                    <a:lumMod val="50000"/>
                  </a:schemeClr>
                </a:solidFill>
              </a:rPr>
              <a:t>complexity</a:t>
            </a:r>
            <a:r>
              <a:rPr lang="de-DE">
                <a:solidFill>
                  <a:schemeClr val="accent1">
                    <a:lumMod val="50000"/>
                  </a:schemeClr>
                </a:solidFill>
              </a:rPr>
              <a:t> </a:t>
            </a:r>
          </a:p>
        </p:txBody>
      </p:sp>
      <p:sp>
        <p:nvSpPr>
          <p:cNvPr id="31" name="Textfeld 30">
            <a:extLst>
              <a:ext uri="{FF2B5EF4-FFF2-40B4-BE49-F238E27FC236}">
                <a16:creationId xmlns:a16="http://schemas.microsoft.com/office/drawing/2014/main" id="{DE00E698-428A-CB18-9623-8E86DF4D8884}"/>
              </a:ext>
            </a:extLst>
          </p:cNvPr>
          <p:cNvSpPr txBox="1"/>
          <p:nvPr/>
        </p:nvSpPr>
        <p:spPr>
          <a:xfrm>
            <a:off x="9636018" y="1593723"/>
            <a:ext cx="2538035" cy="1200329"/>
          </a:xfrm>
          <a:prstGeom prst="rect">
            <a:avLst/>
          </a:prstGeom>
          <a:noFill/>
        </p:spPr>
        <p:txBody>
          <a:bodyPr wrap="square" rtlCol="0">
            <a:spAutoFit/>
          </a:bodyPr>
          <a:lstStyle/>
          <a:p>
            <a:pPr algn="ctr"/>
            <a:r>
              <a:rPr lang="de-DE" sz="5400">
                <a:solidFill>
                  <a:schemeClr val="accent1">
                    <a:lumMod val="50000"/>
                  </a:schemeClr>
                </a:solidFill>
                <a:latin typeface="Yu Gothic UI Semibold" panose="020B0700000000000000" pitchFamily="34" charset="-128"/>
                <a:ea typeface="Yu Gothic UI Semibold" panose="020B0700000000000000" pitchFamily="34" charset="-128"/>
              </a:rPr>
              <a:t>10% </a:t>
            </a:r>
          </a:p>
          <a:p>
            <a:pPr algn="ctr"/>
            <a:r>
              <a:rPr lang="de-DE" err="1">
                <a:solidFill>
                  <a:schemeClr val="accent1">
                    <a:lumMod val="50000"/>
                  </a:schemeClr>
                </a:solidFill>
              </a:rPr>
              <a:t>Complex</a:t>
            </a:r>
            <a:r>
              <a:rPr lang="de-DE">
                <a:solidFill>
                  <a:schemeClr val="accent1">
                    <a:lumMod val="50000"/>
                  </a:schemeClr>
                </a:solidFill>
              </a:rPr>
              <a:t> </a:t>
            </a:r>
            <a:r>
              <a:rPr lang="de-DE" err="1">
                <a:solidFill>
                  <a:schemeClr val="accent1">
                    <a:lumMod val="50000"/>
                  </a:schemeClr>
                </a:solidFill>
              </a:rPr>
              <a:t>documents</a:t>
            </a:r>
            <a:r>
              <a:rPr lang="de-DE">
                <a:solidFill>
                  <a:schemeClr val="accent1">
                    <a:lumMod val="50000"/>
                  </a:schemeClr>
                </a:solidFill>
              </a:rPr>
              <a:t> </a:t>
            </a:r>
          </a:p>
        </p:txBody>
      </p:sp>
      <p:pic>
        <p:nvPicPr>
          <p:cNvPr id="39" name="Grafik 38" descr="Pegasus mit einfarbiger Füllung">
            <a:extLst>
              <a:ext uri="{FF2B5EF4-FFF2-40B4-BE49-F238E27FC236}">
                <a16:creationId xmlns:a16="http://schemas.microsoft.com/office/drawing/2014/main" id="{41EE9994-472E-0A8A-4247-051E436B8FA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83009" y="2106305"/>
            <a:ext cx="914400" cy="914400"/>
          </a:xfrm>
          <a:prstGeom prst="rect">
            <a:avLst/>
          </a:prstGeom>
        </p:spPr>
      </p:pic>
      <p:pic>
        <p:nvPicPr>
          <p:cNvPr id="41" name="Grafik 40" descr="Abakus mit einfarbiger Füllung">
            <a:extLst>
              <a:ext uri="{FF2B5EF4-FFF2-40B4-BE49-F238E27FC236}">
                <a16:creationId xmlns:a16="http://schemas.microsoft.com/office/drawing/2014/main" id="{F2C24D0A-B561-6A1F-1AFF-615C79F5CCA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67093" y="152717"/>
            <a:ext cx="914400" cy="914400"/>
          </a:xfrm>
          <a:prstGeom prst="rect">
            <a:avLst/>
          </a:prstGeom>
        </p:spPr>
      </p:pic>
      <p:pic>
        <p:nvPicPr>
          <p:cNvPr id="43" name="Grafik 42" descr="Binär mit einfarbiger Füllung">
            <a:extLst>
              <a:ext uri="{FF2B5EF4-FFF2-40B4-BE49-F238E27FC236}">
                <a16:creationId xmlns:a16="http://schemas.microsoft.com/office/drawing/2014/main" id="{B677A596-CE90-94A3-4B34-BF678E473CD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34213" y="1164189"/>
            <a:ext cx="914400" cy="914400"/>
          </a:xfrm>
          <a:prstGeom prst="rect">
            <a:avLst/>
          </a:prstGeom>
        </p:spPr>
      </p:pic>
      <p:pic>
        <p:nvPicPr>
          <p:cNvPr id="49" name="Grafik 48" descr="Krone mit einfarbiger Füllung">
            <a:extLst>
              <a:ext uri="{FF2B5EF4-FFF2-40B4-BE49-F238E27FC236}">
                <a16:creationId xmlns:a16="http://schemas.microsoft.com/office/drawing/2014/main" id="{110063CB-8577-EC9D-E374-7D6B91411B3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412391" y="3059978"/>
            <a:ext cx="914400" cy="914400"/>
          </a:xfrm>
          <a:prstGeom prst="rect">
            <a:avLst/>
          </a:prstGeom>
        </p:spPr>
      </p:pic>
      <p:pic>
        <p:nvPicPr>
          <p:cNvPr id="51" name="Grafik 50" descr="Krone mit einfarbiger Füllung">
            <a:extLst>
              <a:ext uri="{FF2B5EF4-FFF2-40B4-BE49-F238E27FC236}">
                <a16:creationId xmlns:a16="http://schemas.microsoft.com/office/drawing/2014/main" id="{28D1E295-8145-E647-9CBD-2B1FD051033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492611" y="3926730"/>
            <a:ext cx="914400" cy="914400"/>
          </a:xfrm>
          <a:prstGeom prst="rect">
            <a:avLst/>
          </a:prstGeom>
        </p:spPr>
      </p:pic>
      <p:pic>
        <p:nvPicPr>
          <p:cNvPr id="53" name="Grafik 52" descr="Feuerwerk mit einfarbiger Füllung">
            <a:extLst>
              <a:ext uri="{FF2B5EF4-FFF2-40B4-BE49-F238E27FC236}">
                <a16:creationId xmlns:a16="http://schemas.microsoft.com/office/drawing/2014/main" id="{FB8398C2-9AA8-B4BD-E952-BC9EF30E4E5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691413" y="5100418"/>
            <a:ext cx="914400" cy="914400"/>
          </a:xfrm>
          <a:prstGeom prst="rect">
            <a:avLst/>
          </a:prstGeom>
        </p:spPr>
      </p:pic>
      <p:pic>
        <p:nvPicPr>
          <p:cNvPr id="55" name="Grafik 54" descr="Inventar mit einfarbiger Füllung">
            <a:extLst>
              <a:ext uri="{FF2B5EF4-FFF2-40B4-BE49-F238E27FC236}">
                <a16:creationId xmlns:a16="http://schemas.microsoft.com/office/drawing/2014/main" id="{8B1EAD00-3C48-306D-F9D6-8AA2D72A8B1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148613" y="6659810"/>
            <a:ext cx="914400" cy="914400"/>
          </a:xfrm>
          <a:prstGeom prst="rect">
            <a:avLst/>
          </a:prstGeom>
        </p:spPr>
      </p:pic>
      <p:sp>
        <p:nvSpPr>
          <p:cNvPr id="68" name="Textfeld 67">
            <a:extLst>
              <a:ext uri="{FF2B5EF4-FFF2-40B4-BE49-F238E27FC236}">
                <a16:creationId xmlns:a16="http://schemas.microsoft.com/office/drawing/2014/main" id="{919D3A5F-16FF-7BE6-635E-D53B965064DD}"/>
              </a:ext>
            </a:extLst>
          </p:cNvPr>
          <p:cNvSpPr txBox="1"/>
          <p:nvPr/>
        </p:nvSpPr>
        <p:spPr>
          <a:xfrm>
            <a:off x="340385" y="3422341"/>
            <a:ext cx="3528000" cy="1815882"/>
          </a:xfrm>
          <a:prstGeom prst="rect">
            <a:avLst/>
          </a:prstGeom>
          <a:noFill/>
        </p:spPr>
        <p:txBody>
          <a:bodyPr wrap="square" rtlCol="0">
            <a:spAutoFit/>
          </a:bodyPr>
          <a:lstStyle/>
          <a:p>
            <a:r>
              <a:rPr lang="en-US" sz="1400"/>
              <a:t>(Semi-)automated, system-controlled document processes for creation, optimization, and output of (a large number of) documents, that </a:t>
            </a:r>
            <a:r>
              <a:rPr lang="en-US" sz="1400">
                <a:latin typeface="Yu Gothic UI Semibold" panose="020B0700000000000000" pitchFamily="34" charset="-128"/>
                <a:ea typeface="Yu Gothic UI Semibold" panose="020B0700000000000000" pitchFamily="34" charset="-128"/>
              </a:rPr>
              <a:t>run in the background</a:t>
            </a:r>
            <a:r>
              <a:rPr lang="en-US" sz="1400"/>
              <a:t>.</a:t>
            </a:r>
          </a:p>
          <a:p>
            <a:endParaRPr lang="en-US" sz="1400"/>
          </a:p>
          <a:p>
            <a:r>
              <a:rPr lang="en-US" sz="1400"/>
              <a:t>Examples: Invoicing, changes in existing data, etc.</a:t>
            </a:r>
            <a:endParaRPr lang="de-DE" sz="1400"/>
          </a:p>
        </p:txBody>
      </p:sp>
      <p:sp>
        <p:nvSpPr>
          <p:cNvPr id="69" name="Textfeld 68">
            <a:extLst>
              <a:ext uri="{FF2B5EF4-FFF2-40B4-BE49-F238E27FC236}">
                <a16:creationId xmlns:a16="http://schemas.microsoft.com/office/drawing/2014/main" id="{53D58CA1-7436-D7BC-F837-84E2AE9FF18D}"/>
              </a:ext>
            </a:extLst>
          </p:cNvPr>
          <p:cNvSpPr txBox="1"/>
          <p:nvPr/>
        </p:nvSpPr>
        <p:spPr>
          <a:xfrm>
            <a:off x="4356822" y="3422341"/>
            <a:ext cx="3528000" cy="1600438"/>
          </a:xfrm>
          <a:prstGeom prst="rect">
            <a:avLst/>
          </a:prstGeom>
          <a:noFill/>
        </p:spPr>
        <p:txBody>
          <a:bodyPr wrap="square" rtlCol="0">
            <a:spAutoFit/>
          </a:bodyPr>
          <a:lstStyle/>
          <a:p>
            <a:r>
              <a:rPr lang="en-US" sz="1400"/>
              <a:t>Individual documents with different elements and legal information for different subsidiaries, different languages, content and data sources. </a:t>
            </a:r>
            <a:r>
              <a:rPr lang="en-US" sz="1400">
                <a:latin typeface="Yu Gothic UI Semibold" panose="020B0700000000000000" pitchFamily="34" charset="-128"/>
                <a:ea typeface="Yu Gothic UI Semibold" panose="020B0700000000000000" pitchFamily="34" charset="-128"/>
              </a:rPr>
              <a:t>Manual interaction required</a:t>
            </a:r>
            <a:r>
              <a:rPr lang="en-US" sz="1400"/>
              <a:t>.</a:t>
            </a:r>
          </a:p>
          <a:p>
            <a:endParaRPr lang="en-US" sz="1400"/>
          </a:p>
          <a:p>
            <a:r>
              <a:rPr lang="en-US" sz="1400"/>
              <a:t>Examples: Contracts, letters, certificates</a:t>
            </a:r>
            <a:endParaRPr lang="de-DE" sz="1400"/>
          </a:p>
        </p:txBody>
      </p:sp>
      <p:sp>
        <p:nvSpPr>
          <p:cNvPr id="70" name="Textfeld 69">
            <a:extLst>
              <a:ext uri="{FF2B5EF4-FFF2-40B4-BE49-F238E27FC236}">
                <a16:creationId xmlns:a16="http://schemas.microsoft.com/office/drawing/2014/main" id="{DC9E2FDF-343A-DD61-3965-DB09578D2935}"/>
              </a:ext>
            </a:extLst>
          </p:cNvPr>
          <p:cNvSpPr txBox="1"/>
          <p:nvPr/>
        </p:nvSpPr>
        <p:spPr>
          <a:xfrm>
            <a:off x="8373259" y="3422341"/>
            <a:ext cx="3528000" cy="1815882"/>
          </a:xfrm>
          <a:prstGeom prst="rect">
            <a:avLst/>
          </a:prstGeom>
          <a:noFill/>
        </p:spPr>
        <p:txBody>
          <a:bodyPr wrap="square" rtlCol="0">
            <a:spAutoFit/>
          </a:bodyPr>
          <a:lstStyle/>
          <a:p>
            <a:r>
              <a:rPr lang="en-US" sz="1400"/>
              <a:t>Document bundles with high complexity and multi-system integration across several output channels, formats and </a:t>
            </a:r>
            <a:r>
              <a:rPr lang="en-US" sz="1400">
                <a:latin typeface="Yu Gothic UI Semibold" panose="020B0700000000000000" pitchFamily="34" charset="-128"/>
                <a:ea typeface="Yu Gothic UI Semibold" panose="020B0700000000000000" pitchFamily="34" charset="-128"/>
              </a:rPr>
              <a:t>cross-system workflows</a:t>
            </a:r>
            <a:r>
              <a:rPr lang="en-US" sz="1400"/>
              <a:t>. </a:t>
            </a:r>
          </a:p>
          <a:p>
            <a:endParaRPr lang="en-US" sz="1400"/>
          </a:p>
          <a:p>
            <a:endParaRPr lang="en-US" sz="1400"/>
          </a:p>
          <a:p>
            <a:r>
              <a:rPr lang="en-US" sz="1400"/>
              <a:t>Examples: </a:t>
            </a:r>
            <a:r>
              <a:rPr lang="en-US" sz="1400" err="1"/>
              <a:t>RfP</a:t>
            </a:r>
            <a:r>
              <a:rPr lang="en-US" sz="1400"/>
              <a:t> papers, large contracts with multiple annexes </a:t>
            </a:r>
            <a:endParaRPr lang="de-DE" sz="1400"/>
          </a:p>
        </p:txBody>
      </p:sp>
      <p:grpSp>
        <p:nvGrpSpPr>
          <p:cNvPr id="91" name="Gruppieren 90">
            <a:extLst>
              <a:ext uri="{FF2B5EF4-FFF2-40B4-BE49-F238E27FC236}">
                <a16:creationId xmlns:a16="http://schemas.microsoft.com/office/drawing/2014/main" id="{815569F2-0B4B-0690-C21F-65EAB24BE486}"/>
              </a:ext>
            </a:extLst>
          </p:cNvPr>
          <p:cNvGrpSpPr/>
          <p:nvPr/>
        </p:nvGrpSpPr>
        <p:grpSpPr>
          <a:xfrm>
            <a:off x="8394869" y="1444151"/>
            <a:ext cx="1458691" cy="1419145"/>
            <a:chOff x="8394869" y="1444151"/>
            <a:chExt cx="1458691" cy="1419145"/>
          </a:xfrm>
        </p:grpSpPr>
        <p:grpSp>
          <p:nvGrpSpPr>
            <p:cNvPr id="65" name="Gruppieren 64">
              <a:extLst>
                <a:ext uri="{FF2B5EF4-FFF2-40B4-BE49-F238E27FC236}">
                  <a16:creationId xmlns:a16="http://schemas.microsoft.com/office/drawing/2014/main" id="{DD9FF097-393D-1106-0F39-D9EF0E35EF32}"/>
                </a:ext>
              </a:extLst>
            </p:cNvPr>
            <p:cNvGrpSpPr/>
            <p:nvPr/>
          </p:nvGrpSpPr>
          <p:grpSpPr>
            <a:xfrm>
              <a:off x="8394869" y="1444151"/>
              <a:ext cx="1446247" cy="1419145"/>
              <a:chOff x="8521370" y="2373247"/>
              <a:chExt cx="1446247" cy="1419145"/>
            </a:xfrm>
          </p:grpSpPr>
          <p:pic>
            <p:nvPicPr>
              <p:cNvPr id="28" name="Graphic 19">
                <a:extLst>
                  <a:ext uri="{FF2B5EF4-FFF2-40B4-BE49-F238E27FC236}">
                    <a16:creationId xmlns:a16="http://schemas.microsoft.com/office/drawing/2014/main" id="{7E0BA3EA-12F0-5236-371C-29D7ADA88E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21370" y="2373247"/>
                <a:ext cx="1289179" cy="1191885"/>
              </a:xfrm>
              <a:prstGeom prst="rect">
                <a:avLst/>
              </a:prstGeom>
            </p:spPr>
          </p:pic>
          <p:sp>
            <p:nvSpPr>
              <p:cNvPr id="56" name="Rechteck 55">
                <a:extLst>
                  <a:ext uri="{FF2B5EF4-FFF2-40B4-BE49-F238E27FC236}">
                    <a16:creationId xmlns:a16="http://schemas.microsoft.com/office/drawing/2014/main" id="{A224860B-7EAD-3C04-9A1D-5A36B99645D9}"/>
                  </a:ext>
                </a:extLst>
              </p:cNvPr>
              <p:cNvSpPr/>
              <p:nvPr/>
            </p:nvSpPr>
            <p:spPr>
              <a:xfrm>
                <a:off x="9261839" y="3289138"/>
                <a:ext cx="705778" cy="5032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grpSp>
        <p:sp>
          <p:nvSpPr>
            <p:cNvPr id="74" name="Rechteck 73">
              <a:extLst>
                <a:ext uri="{FF2B5EF4-FFF2-40B4-BE49-F238E27FC236}">
                  <a16:creationId xmlns:a16="http://schemas.microsoft.com/office/drawing/2014/main" id="{6D3EFB3B-0758-F41C-BAF7-A8462F7D5071}"/>
                </a:ext>
              </a:extLst>
            </p:cNvPr>
            <p:cNvSpPr/>
            <p:nvPr/>
          </p:nvSpPr>
          <p:spPr>
            <a:xfrm>
              <a:off x="9135338" y="2179373"/>
              <a:ext cx="705778" cy="180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47500" lnSpcReduction="20000"/>
            </a:bodyPr>
            <a:lstStyle/>
            <a:p>
              <a:pPr algn="ctr"/>
              <a:endParaRPr lang="de-DE" sz="1600">
                <a:latin typeface="+mn-lt"/>
              </a:endParaRPr>
            </a:p>
          </p:txBody>
        </p:sp>
        <p:pic>
          <p:nvPicPr>
            <p:cNvPr id="45" name="Grafik 44" descr="Braille mit einfarbiger Füllung">
              <a:extLst>
                <a:ext uri="{FF2B5EF4-FFF2-40B4-BE49-F238E27FC236}">
                  <a16:creationId xmlns:a16="http://schemas.microsoft.com/office/drawing/2014/main" id="{6509C643-0F6B-1AA7-FA08-92853930CE3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078515" y="2030698"/>
              <a:ext cx="775045" cy="775045"/>
            </a:xfrm>
            <a:prstGeom prst="rect">
              <a:avLst/>
            </a:prstGeom>
          </p:spPr>
        </p:pic>
      </p:grpSp>
      <p:grpSp>
        <p:nvGrpSpPr>
          <p:cNvPr id="90" name="Gruppieren 89">
            <a:extLst>
              <a:ext uri="{FF2B5EF4-FFF2-40B4-BE49-F238E27FC236}">
                <a16:creationId xmlns:a16="http://schemas.microsoft.com/office/drawing/2014/main" id="{FF535E68-6B4C-C9E7-C2A8-CE83E555254B}"/>
              </a:ext>
            </a:extLst>
          </p:cNvPr>
          <p:cNvGrpSpPr/>
          <p:nvPr/>
        </p:nvGrpSpPr>
        <p:grpSpPr>
          <a:xfrm>
            <a:off x="4158288" y="1418608"/>
            <a:ext cx="1344645" cy="1444207"/>
            <a:chOff x="4158288" y="1418608"/>
            <a:chExt cx="1344645" cy="1444207"/>
          </a:xfrm>
        </p:grpSpPr>
        <p:grpSp>
          <p:nvGrpSpPr>
            <p:cNvPr id="64" name="Gruppieren 63">
              <a:extLst>
                <a:ext uri="{FF2B5EF4-FFF2-40B4-BE49-F238E27FC236}">
                  <a16:creationId xmlns:a16="http://schemas.microsoft.com/office/drawing/2014/main" id="{EAE19E61-8527-C247-AC7E-3E7E4AB1D5D5}"/>
                </a:ext>
              </a:extLst>
            </p:cNvPr>
            <p:cNvGrpSpPr/>
            <p:nvPr/>
          </p:nvGrpSpPr>
          <p:grpSpPr>
            <a:xfrm>
              <a:off x="4158288" y="1418608"/>
              <a:ext cx="1134896" cy="1158546"/>
              <a:chOff x="5135534" y="2315815"/>
              <a:chExt cx="1134896" cy="1158546"/>
            </a:xfrm>
          </p:grpSpPr>
          <p:pic>
            <p:nvPicPr>
              <p:cNvPr id="18" name="Graphic 19">
                <a:extLst>
                  <a:ext uri="{FF2B5EF4-FFF2-40B4-BE49-F238E27FC236}">
                    <a16:creationId xmlns:a16="http://schemas.microsoft.com/office/drawing/2014/main" id="{6E6AFFC0-F2D9-9D1B-F37A-83F7431C58B3}"/>
                  </a:ext>
                </a:extLst>
              </p:cNvPr>
              <p:cNvPicPr>
                <a:picLocks noChangeAspect="1"/>
              </p:cNvPicPr>
              <p:nvPr/>
            </p:nvPicPr>
            <p:blipFill>
              <a:blip r:embed="rId11">
                <a:extLst>
                  <a:ext uri="{96DAC541-7B7A-43D3-8B79-37D633B846F1}">
                    <asvg:svgBlip xmlns:asvg="http://schemas.microsoft.com/office/drawing/2016/SVG/main" r:embed="rId12"/>
                  </a:ext>
                </a:extLst>
              </a:blip>
              <a:srcRect r="16675" b="8041"/>
              <a:stretch/>
            </p:blipFill>
            <p:spPr>
              <a:xfrm>
                <a:off x="5135534" y="2332961"/>
                <a:ext cx="1074198" cy="1096040"/>
              </a:xfrm>
              <a:prstGeom prst="rect">
                <a:avLst/>
              </a:prstGeom>
            </p:spPr>
          </p:pic>
          <p:sp>
            <p:nvSpPr>
              <p:cNvPr id="58" name="Ellipse 57">
                <a:extLst>
                  <a:ext uri="{FF2B5EF4-FFF2-40B4-BE49-F238E27FC236}">
                    <a16:creationId xmlns:a16="http://schemas.microsoft.com/office/drawing/2014/main" id="{726238DC-0FD2-5BD7-7A55-EC2DFE37B36F}"/>
                  </a:ext>
                </a:extLst>
              </p:cNvPr>
              <p:cNvSpPr/>
              <p:nvPr/>
            </p:nvSpPr>
            <p:spPr>
              <a:xfrm>
                <a:off x="6056239" y="3342392"/>
                <a:ext cx="45719" cy="45719"/>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latin typeface="+mn-lt"/>
                </a:endParaRPr>
              </a:p>
            </p:txBody>
          </p:sp>
          <p:sp>
            <p:nvSpPr>
              <p:cNvPr id="59" name="Ellipse 58">
                <a:extLst>
                  <a:ext uri="{FF2B5EF4-FFF2-40B4-BE49-F238E27FC236}">
                    <a16:creationId xmlns:a16="http://schemas.microsoft.com/office/drawing/2014/main" id="{BA11CBC4-B63A-B95C-AF23-9B0075D3521D}"/>
                  </a:ext>
                </a:extLst>
              </p:cNvPr>
              <p:cNvSpPr/>
              <p:nvPr/>
            </p:nvSpPr>
            <p:spPr>
              <a:xfrm>
                <a:off x="6117201" y="3426389"/>
                <a:ext cx="45719" cy="45719"/>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latin typeface="+mn-lt"/>
                </a:endParaRPr>
              </a:p>
            </p:txBody>
          </p:sp>
          <p:sp>
            <p:nvSpPr>
              <p:cNvPr id="60" name="Ellipse 59">
                <a:extLst>
                  <a:ext uri="{FF2B5EF4-FFF2-40B4-BE49-F238E27FC236}">
                    <a16:creationId xmlns:a16="http://schemas.microsoft.com/office/drawing/2014/main" id="{D749E94E-E2D1-A006-AAE5-5C48B9DC1599}"/>
                  </a:ext>
                </a:extLst>
              </p:cNvPr>
              <p:cNvSpPr/>
              <p:nvPr/>
            </p:nvSpPr>
            <p:spPr>
              <a:xfrm>
                <a:off x="6220276" y="3428642"/>
                <a:ext cx="45719" cy="45719"/>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latin typeface="+mn-lt"/>
                </a:endParaRPr>
              </a:p>
            </p:txBody>
          </p:sp>
          <p:sp>
            <p:nvSpPr>
              <p:cNvPr id="61" name="Ellipse 60">
                <a:extLst>
                  <a:ext uri="{FF2B5EF4-FFF2-40B4-BE49-F238E27FC236}">
                    <a16:creationId xmlns:a16="http://schemas.microsoft.com/office/drawing/2014/main" id="{8AA3FD8D-6DD9-E23F-DAEE-FE71653F1BEE}"/>
                  </a:ext>
                </a:extLst>
              </p:cNvPr>
              <p:cNvSpPr/>
              <p:nvPr/>
            </p:nvSpPr>
            <p:spPr>
              <a:xfrm>
                <a:off x="6162920" y="3342392"/>
                <a:ext cx="45719" cy="45719"/>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latin typeface="+mn-lt"/>
                </a:endParaRPr>
              </a:p>
            </p:txBody>
          </p:sp>
          <p:sp>
            <p:nvSpPr>
              <p:cNvPr id="62" name="Rechteck 61">
                <a:extLst>
                  <a:ext uri="{FF2B5EF4-FFF2-40B4-BE49-F238E27FC236}">
                    <a16:creationId xmlns:a16="http://schemas.microsoft.com/office/drawing/2014/main" id="{343DA597-CEDE-EFCC-4A78-391B55C6E70C}"/>
                  </a:ext>
                </a:extLst>
              </p:cNvPr>
              <p:cNvSpPr/>
              <p:nvPr/>
            </p:nvSpPr>
            <p:spPr>
              <a:xfrm>
                <a:off x="6169744" y="2315815"/>
                <a:ext cx="100686" cy="60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63" name="Rechteck 62">
                <a:extLst>
                  <a:ext uri="{FF2B5EF4-FFF2-40B4-BE49-F238E27FC236}">
                    <a16:creationId xmlns:a16="http://schemas.microsoft.com/office/drawing/2014/main" id="{81085FDB-1293-F47E-49CA-210E2422D41E}"/>
                  </a:ext>
                </a:extLst>
              </p:cNvPr>
              <p:cNvSpPr/>
              <p:nvPr/>
            </p:nvSpPr>
            <p:spPr>
              <a:xfrm>
                <a:off x="5257395" y="3405914"/>
                <a:ext cx="478812" cy="684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latin typeface="+mn-lt"/>
                </a:endParaRPr>
              </a:p>
            </p:txBody>
          </p:sp>
        </p:grpSp>
        <p:sp>
          <p:nvSpPr>
            <p:cNvPr id="88" name="Rechteck 87">
              <a:extLst>
                <a:ext uri="{FF2B5EF4-FFF2-40B4-BE49-F238E27FC236}">
                  <a16:creationId xmlns:a16="http://schemas.microsoft.com/office/drawing/2014/main" id="{EC7A4317-D239-C542-B62B-BB79114058C1}"/>
                </a:ext>
              </a:extLst>
            </p:cNvPr>
            <p:cNvSpPr/>
            <p:nvPr/>
          </p:nvSpPr>
          <p:spPr>
            <a:xfrm>
              <a:off x="4787982" y="2167964"/>
              <a:ext cx="705778" cy="194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62500" lnSpcReduction="20000"/>
            </a:bodyPr>
            <a:lstStyle/>
            <a:p>
              <a:pPr algn="ctr"/>
              <a:endParaRPr lang="de-DE" sz="1600">
                <a:latin typeface="+mn-lt"/>
              </a:endParaRPr>
            </a:p>
          </p:txBody>
        </p:sp>
        <p:sp>
          <p:nvSpPr>
            <p:cNvPr id="89" name="Rechteck 88">
              <a:extLst>
                <a:ext uri="{FF2B5EF4-FFF2-40B4-BE49-F238E27FC236}">
                  <a16:creationId xmlns:a16="http://schemas.microsoft.com/office/drawing/2014/main" id="{85A64033-A4BB-4BEF-70FE-2F355AC9EDE8}"/>
                </a:ext>
              </a:extLst>
            </p:cNvPr>
            <p:cNvSpPr/>
            <p:nvPr/>
          </p:nvSpPr>
          <p:spPr>
            <a:xfrm>
              <a:off x="4797155" y="2359561"/>
              <a:ext cx="705778" cy="5032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grpSp>
          <p:nvGrpSpPr>
            <p:cNvPr id="83" name="Gruppieren 82">
              <a:extLst>
                <a:ext uri="{FF2B5EF4-FFF2-40B4-BE49-F238E27FC236}">
                  <a16:creationId xmlns:a16="http://schemas.microsoft.com/office/drawing/2014/main" id="{1114C036-ACB0-417A-FDF9-2D8EDC6D479A}"/>
                </a:ext>
              </a:extLst>
            </p:cNvPr>
            <p:cNvGrpSpPr/>
            <p:nvPr/>
          </p:nvGrpSpPr>
          <p:grpSpPr>
            <a:xfrm>
              <a:off x="4706734" y="2032188"/>
              <a:ext cx="754501" cy="735518"/>
              <a:chOff x="-3972728" y="1269733"/>
              <a:chExt cx="2850009" cy="2850009"/>
            </a:xfrm>
          </p:grpSpPr>
          <p:pic>
            <p:nvPicPr>
              <p:cNvPr id="47" name="Grafik 46" descr="Braille Silhouette">
                <a:extLst>
                  <a:ext uri="{FF2B5EF4-FFF2-40B4-BE49-F238E27FC236}">
                    <a16:creationId xmlns:a16="http://schemas.microsoft.com/office/drawing/2014/main" id="{8AB4D8A8-A01B-C681-E380-FA75DB0AA08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972728" y="1269733"/>
                <a:ext cx="2850009" cy="2850009"/>
              </a:xfrm>
              <a:prstGeom prst="rect">
                <a:avLst/>
              </a:prstGeom>
            </p:spPr>
          </p:pic>
          <p:sp>
            <p:nvSpPr>
              <p:cNvPr id="76" name="Teilkreis 75">
                <a:extLst>
                  <a:ext uri="{FF2B5EF4-FFF2-40B4-BE49-F238E27FC236}">
                    <a16:creationId xmlns:a16="http://schemas.microsoft.com/office/drawing/2014/main" id="{1DBF1DD4-8CD0-F914-BCC6-11E318648044}"/>
                  </a:ext>
                </a:extLst>
              </p:cNvPr>
              <p:cNvSpPr/>
              <p:nvPr/>
            </p:nvSpPr>
            <p:spPr>
              <a:xfrm>
                <a:off x="-1885272" y="2077510"/>
                <a:ext cx="308121" cy="308121"/>
              </a:xfrm>
              <a:prstGeom prst="pie">
                <a:avLst>
                  <a:gd name="adj1" fmla="val 538706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solidFill>
                    <a:schemeClr val="tx1"/>
                  </a:solidFill>
                  <a:latin typeface="+mn-lt"/>
                </a:endParaRPr>
              </a:p>
            </p:txBody>
          </p:sp>
          <p:sp>
            <p:nvSpPr>
              <p:cNvPr id="77" name="Teilkreis 76">
                <a:extLst>
                  <a:ext uri="{FF2B5EF4-FFF2-40B4-BE49-F238E27FC236}">
                    <a16:creationId xmlns:a16="http://schemas.microsoft.com/office/drawing/2014/main" id="{69CCD79F-4E70-E375-A205-ADE06C76D55C}"/>
                  </a:ext>
                </a:extLst>
              </p:cNvPr>
              <p:cNvSpPr/>
              <p:nvPr/>
            </p:nvSpPr>
            <p:spPr>
              <a:xfrm>
                <a:off x="-2363877" y="2542930"/>
                <a:ext cx="308121" cy="308121"/>
              </a:xfrm>
              <a:prstGeom prst="pie">
                <a:avLst>
                  <a:gd name="adj1" fmla="val 538706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solidFill>
                    <a:schemeClr val="tx1"/>
                  </a:solidFill>
                  <a:latin typeface="+mn-lt"/>
                </a:endParaRPr>
              </a:p>
            </p:txBody>
          </p:sp>
          <p:sp>
            <p:nvSpPr>
              <p:cNvPr id="78" name="Teilkreis 77">
                <a:extLst>
                  <a:ext uri="{FF2B5EF4-FFF2-40B4-BE49-F238E27FC236}">
                    <a16:creationId xmlns:a16="http://schemas.microsoft.com/office/drawing/2014/main" id="{E6048933-C9C6-5DB8-1158-79008804F3EC}"/>
                  </a:ext>
                </a:extLst>
              </p:cNvPr>
              <p:cNvSpPr/>
              <p:nvPr/>
            </p:nvSpPr>
            <p:spPr>
              <a:xfrm>
                <a:off x="-2363878" y="3038008"/>
                <a:ext cx="308121" cy="308121"/>
              </a:xfrm>
              <a:prstGeom prst="pie">
                <a:avLst>
                  <a:gd name="adj1" fmla="val 538706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solidFill>
                    <a:schemeClr val="tx1"/>
                  </a:solidFill>
                  <a:latin typeface="+mn-lt"/>
                </a:endParaRPr>
              </a:p>
            </p:txBody>
          </p:sp>
          <p:sp>
            <p:nvSpPr>
              <p:cNvPr id="79" name="Teilkreis 78">
                <a:extLst>
                  <a:ext uri="{FF2B5EF4-FFF2-40B4-BE49-F238E27FC236}">
                    <a16:creationId xmlns:a16="http://schemas.microsoft.com/office/drawing/2014/main" id="{7045A919-83CD-E66E-5CD8-BEFC50426540}"/>
                  </a:ext>
                </a:extLst>
              </p:cNvPr>
              <p:cNvSpPr/>
              <p:nvPr/>
            </p:nvSpPr>
            <p:spPr>
              <a:xfrm>
                <a:off x="-3015144" y="2084965"/>
                <a:ext cx="308121" cy="308121"/>
              </a:xfrm>
              <a:prstGeom prst="pie">
                <a:avLst>
                  <a:gd name="adj1" fmla="val 538706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solidFill>
                    <a:schemeClr val="tx1"/>
                  </a:solidFill>
                  <a:latin typeface="+mn-lt"/>
                </a:endParaRPr>
              </a:p>
            </p:txBody>
          </p:sp>
          <p:sp>
            <p:nvSpPr>
              <p:cNvPr id="80" name="Teilkreis 79">
                <a:extLst>
                  <a:ext uri="{FF2B5EF4-FFF2-40B4-BE49-F238E27FC236}">
                    <a16:creationId xmlns:a16="http://schemas.microsoft.com/office/drawing/2014/main" id="{988AE6E0-F86E-D1FA-55C3-73A0DA0C5BD8}"/>
                  </a:ext>
                </a:extLst>
              </p:cNvPr>
              <p:cNvSpPr/>
              <p:nvPr/>
            </p:nvSpPr>
            <p:spPr>
              <a:xfrm>
                <a:off x="-3503629" y="2077510"/>
                <a:ext cx="308121" cy="308121"/>
              </a:xfrm>
              <a:prstGeom prst="pie">
                <a:avLst>
                  <a:gd name="adj1" fmla="val 538706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solidFill>
                    <a:schemeClr val="tx1"/>
                  </a:solidFill>
                  <a:latin typeface="+mn-lt"/>
                </a:endParaRPr>
              </a:p>
            </p:txBody>
          </p:sp>
          <p:sp>
            <p:nvSpPr>
              <p:cNvPr id="81" name="Teilkreis 80">
                <a:extLst>
                  <a:ext uri="{FF2B5EF4-FFF2-40B4-BE49-F238E27FC236}">
                    <a16:creationId xmlns:a16="http://schemas.microsoft.com/office/drawing/2014/main" id="{E68430FF-958C-DA1D-E3C2-90D90E93CB28}"/>
                  </a:ext>
                </a:extLst>
              </p:cNvPr>
              <p:cNvSpPr/>
              <p:nvPr/>
            </p:nvSpPr>
            <p:spPr>
              <a:xfrm>
                <a:off x="-3513397" y="2542930"/>
                <a:ext cx="308121" cy="308121"/>
              </a:xfrm>
              <a:prstGeom prst="pie">
                <a:avLst>
                  <a:gd name="adj1" fmla="val 538706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solidFill>
                    <a:schemeClr val="tx1"/>
                  </a:solidFill>
                  <a:latin typeface="+mn-lt"/>
                </a:endParaRPr>
              </a:p>
            </p:txBody>
          </p:sp>
          <p:sp>
            <p:nvSpPr>
              <p:cNvPr id="82" name="Teilkreis 81">
                <a:extLst>
                  <a:ext uri="{FF2B5EF4-FFF2-40B4-BE49-F238E27FC236}">
                    <a16:creationId xmlns:a16="http://schemas.microsoft.com/office/drawing/2014/main" id="{343C6242-7A98-4F5B-B573-3E89E25ED170}"/>
                  </a:ext>
                </a:extLst>
              </p:cNvPr>
              <p:cNvSpPr/>
              <p:nvPr/>
            </p:nvSpPr>
            <p:spPr>
              <a:xfrm>
                <a:off x="-3499757" y="3013414"/>
                <a:ext cx="308121" cy="308121"/>
              </a:xfrm>
              <a:prstGeom prst="pie">
                <a:avLst>
                  <a:gd name="adj1" fmla="val 538706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solidFill>
                    <a:schemeClr val="tx1"/>
                  </a:solidFill>
                  <a:latin typeface="+mn-lt"/>
                </a:endParaRPr>
              </a:p>
            </p:txBody>
          </p:sp>
        </p:grpSp>
      </p:grpSp>
      <p:sp>
        <p:nvSpPr>
          <p:cNvPr id="2" name="Fußzeilenplatzhalter 1">
            <a:extLst>
              <a:ext uri="{FF2B5EF4-FFF2-40B4-BE49-F238E27FC236}">
                <a16:creationId xmlns:a16="http://schemas.microsoft.com/office/drawing/2014/main" id="{022C9FF4-C420-8CB6-6BC5-982E351FC99D}"/>
              </a:ext>
            </a:extLst>
          </p:cNvPr>
          <p:cNvSpPr>
            <a:spLocks noGrp="1"/>
          </p:cNvSpPr>
          <p:nvPr>
            <p:ph type="ftr" sz="quarter" idx="3"/>
          </p:nvPr>
        </p:nvSpPr>
        <p:spPr/>
        <p:txBody>
          <a:bodyPr/>
          <a:lstStyle/>
          <a:p>
            <a:r>
              <a:rPr lang="de-DE"/>
              <a:t>ESCRIBA Enterprise Document Services (EDS)</a:t>
            </a:r>
          </a:p>
        </p:txBody>
      </p:sp>
    </p:spTree>
    <p:extLst>
      <p:ext uri="{BB962C8B-B14F-4D97-AF65-F5344CB8AC3E}">
        <p14:creationId xmlns:p14="http://schemas.microsoft.com/office/powerpoint/2010/main" val="106007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4458C-93CF-E32A-E0AE-C56D7E633726}"/>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EAE4A441-F9BC-239A-3767-710DD90E9937}"/>
              </a:ext>
            </a:extLst>
          </p:cNvPr>
          <p:cNvSpPr>
            <a:spLocks noGrp="1"/>
          </p:cNvSpPr>
          <p:nvPr>
            <p:ph type="title"/>
          </p:nvPr>
        </p:nvSpPr>
        <p:spPr/>
        <p:txBody>
          <a:bodyPr/>
          <a:lstStyle/>
          <a:p>
            <a:r>
              <a:rPr lang="en-US" noProof="0"/>
              <a:t>The ESCRIBA NLC|AI Platform ECAP – Module Overview</a:t>
            </a:r>
          </a:p>
        </p:txBody>
      </p:sp>
      <p:sp>
        <p:nvSpPr>
          <p:cNvPr id="6" name="Abgerundetes Rechteck 6">
            <a:extLst>
              <a:ext uri="{FF2B5EF4-FFF2-40B4-BE49-F238E27FC236}">
                <a16:creationId xmlns:a16="http://schemas.microsoft.com/office/drawing/2014/main" id="{75B0B84C-57D5-EA31-820C-05638C435E85}"/>
              </a:ext>
            </a:extLst>
          </p:cNvPr>
          <p:cNvSpPr/>
          <p:nvPr/>
        </p:nvSpPr>
        <p:spPr>
          <a:xfrm>
            <a:off x="295025" y="929447"/>
            <a:ext cx="9485906" cy="1129607"/>
          </a:xfrm>
          <a:prstGeom prst="roundRect">
            <a:avLst>
              <a:gd name="adj" fmla="val 4924"/>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lIns="36000" tIns="72000" rIns="36000" bIns="36000" rtlCol="0" anchor="t">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Yu Gothic UI"/>
                <a:ea typeface="+mn-ea"/>
                <a:cs typeface="+mn-cs"/>
              </a:rPr>
              <a:t>Enterprise Content Portal</a:t>
            </a:r>
          </a:p>
        </p:txBody>
      </p:sp>
      <p:sp>
        <p:nvSpPr>
          <p:cNvPr id="7" name="Abgerundetes Rechteck 7">
            <a:extLst>
              <a:ext uri="{FF2B5EF4-FFF2-40B4-BE49-F238E27FC236}">
                <a16:creationId xmlns:a16="http://schemas.microsoft.com/office/drawing/2014/main" id="{4C6B79E4-7C85-031D-AB75-EBFC6C263BD5}"/>
              </a:ext>
            </a:extLst>
          </p:cNvPr>
          <p:cNvSpPr/>
          <p:nvPr/>
        </p:nvSpPr>
        <p:spPr>
          <a:xfrm>
            <a:off x="295025" y="2185318"/>
            <a:ext cx="9485906" cy="2793644"/>
          </a:xfrm>
          <a:prstGeom prst="roundRect">
            <a:avLst>
              <a:gd name="adj" fmla="val 2198"/>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36000" tIns="72000" rIns="36000" bIns="36000" rtlCol="0" anchor="t">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Yu Gothic UI"/>
                <a:ea typeface="+mn-ea"/>
                <a:cs typeface="+mn-cs"/>
              </a:rPr>
              <a:t>Business transactions and processes | e.g. HR Service Manager (NLC app)</a:t>
            </a:r>
          </a:p>
        </p:txBody>
      </p:sp>
      <p:sp>
        <p:nvSpPr>
          <p:cNvPr id="8" name="Abgerundetes Rechteck 8">
            <a:extLst>
              <a:ext uri="{FF2B5EF4-FFF2-40B4-BE49-F238E27FC236}">
                <a16:creationId xmlns:a16="http://schemas.microsoft.com/office/drawing/2014/main" id="{2D23B3D7-B119-2F3B-834A-8E57901E3F4F}"/>
              </a:ext>
            </a:extLst>
          </p:cNvPr>
          <p:cNvSpPr/>
          <p:nvPr/>
        </p:nvSpPr>
        <p:spPr>
          <a:xfrm>
            <a:off x="557418" y="1520952"/>
            <a:ext cx="4393331" cy="324000"/>
          </a:xfrm>
          <a:prstGeom prst="roundRect">
            <a:avLst>
              <a:gd name="adj" fmla="val 10071"/>
            </a:avLst>
          </a:prstGeom>
          <a:solidFill>
            <a:schemeClr val="tx2">
              <a:lumMod val="20000"/>
              <a:lumOff val="80000"/>
            </a:schemeClr>
          </a:solidFill>
          <a:ln w="19050">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Yu Gothic UI Semilight"/>
                <a:ea typeface="+mn-ea"/>
                <a:cs typeface="+mn-cs"/>
              </a:rPr>
              <a:t>View for role 1 (e.g. employees)</a:t>
            </a:r>
          </a:p>
        </p:txBody>
      </p:sp>
      <p:sp>
        <p:nvSpPr>
          <p:cNvPr id="9" name="Abgerundetes Rechteck 9">
            <a:extLst>
              <a:ext uri="{FF2B5EF4-FFF2-40B4-BE49-F238E27FC236}">
                <a16:creationId xmlns:a16="http://schemas.microsoft.com/office/drawing/2014/main" id="{C9B735D8-FD4E-DAD2-28E0-7C6CD99703F2}"/>
              </a:ext>
            </a:extLst>
          </p:cNvPr>
          <p:cNvSpPr/>
          <p:nvPr/>
        </p:nvSpPr>
        <p:spPr>
          <a:xfrm>
            <a:off x="5097612" y="1520952"/>
            <a:ext cx="4393331" cy="324000"/>
          </a:xfrm>
          <a:prstGeom prst="roundRect">
            <a:avLst>
              <a:gd name="adj" fmla="val 10071"/>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Yu Gothic UI Semilight"/>
                <a:ea typeface="+mn-ea"/>
                <a:cs typeface="+mn-cs"/>
              </a:rPr>
              <a:t>View for role N (e.g. manager)</a:t>
            </a:r>
          </a:p>
        </p:txBody>
      </p:sp>
      <p:sp>
        <p:nvSpPr>
          <p:cNvPr id="10" name="Abgerundetes Rechteck 10">
            <a:extLst>
              <a:ext uri="{FF2B5EF4-FFF2-40B4-BE49-F238E27FC236}">
                <a16:creationId xmlns:a16="http://schemas.microsoft.com/office/drawing/2014/main" id="{260A74FD-FB61-D6D2-C7DD-7D0657E956A6}"/>
              </a:ext>
            </a:extLst>
          </p:cNvPr>
          <p:cNvSpPr/>
          <p:nvPr/>
        </p:nvSpPr>
        <p:spPr>
          <a:xfrm>
            <a:off x="295025" y="5064409"/>
            <a:ext cx="11586103" cy="1142418"/>
          </a:xfrm>
          <a:prstGeom prst="roundRect">
            <a:avLst>
              <a:gd name="adj" fmla="val 6073"/>
            </a:avLst>
          </a:prstGeom>
          <a:solidFill>
            <a:schemeClr val="accent2"/>
          </a:solidFill>
          <a:ln w="19050">
            <a:noFill/>
            <a:prstDash val="sysDot"/>
          </a:ln>
        </p:spPr>
        <p:style>
          <a:lnRef idx="0">
            <a:scrgbClr r="0" g="0" b="0"/>
          </a:lnRef>
          <a:fillRef idx="0">
            <a:scrgbClr r="0" g="0" b="0"/>
          </a:fillRef>
          <a:effectRef idx="0">
            <a:scrgbClr r="0" g="0" b="0"/>
          </a:effectRef>
          <a:fontRef idx="minor">
            <a:schemeClr val="lt1"/>
          </a:fontRef>
        </p:style>
        <p:txBody>
          <a:bodyPr lIns="36000" tIns="72000" rIns="36000" bIns="36000" rtlCol="0" anchor="t">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Yu Gothic UI"/>
                <a:ea typeface="+mn-ea"/>
                <a:cs typeface="+mn-cs"/>
              </a:rPr>
              <a:t>Backend integration</a:t>
            </a:r>
          </a:p>
        </p:txBody>
      </p:sp>
      <p:sp>
        <p:nvSpPr>
          <p:cNvPr id="11" name="Abgerundetes Rechteck 11">
            <a:extLst>
              <a:ext uri="{FF2B5EF4-FFF2-40B4-BE49-F238E27FC236}">
                <a16:creationId xmlns:a16="http://schemas.microsoft.com/office/drawing/2014/main" id="{9A67BCD4-8EAF-5032-1A5B-BD9FC01BBA2C}"/>
              </a:ext>
            </a:extLst>
          </p:cNvPr>
          <p:cNvSpPr/>
          <p:nvPr/>
        </p:nvSpPr>
        <p:spPr>
          <a:xfrm>
            <a:off x="414578" y="5546654"/>
            <a:ext cx="2160000" cy="548214"/>
          </a:xfrm>
          <a:prstGeom prst="roundRect">
            <a:avLst>
              <a:gd name="adj" fmla="val 14698"/>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07B"/>
              </a:solidFill>
              <a:effectLst/>
              <a:uLnTx/>
              <a:uFillTx/>
              <a:latin typeface="Yu Gothic UI Semilight"/>
              <a:ea typeface="+mn-ea"/>
              <a:cs typeface="+mn-cs"/>
            </a:endParaRPr>
          </a:p>
        </p:txBody>
      </p:sp>
      <p:sp>
        <p:nvSpPr>
          <p:cNvPr id="12" name="Abgerundetes Rechteck 12">
            <a:extLst>
              <a:ext uri="{FF2B5EF4-FFF2-40B4-BE49-F238E27FC236}">
                <a16:creationId xmlns:a16="http://schemas.microsoft.com/office/drawing/2014/main" id="{557035E5-60A5-3616-923E-F956C5609BE6}"/>
              </a:ext>
            </a:extLst>
          </p:cNvPr>
          <p:cNvSpPr/>
          <p:nvPr/>
        </p:nvSpPr>
        <p:spPr>
          <a:xfrm>
            <a:off x="2697960" y="5546654"/>
            <a:ext cx="2160000" cy="548214"/>
          </a:xfrm>
          <a:prstGeom prst="roundRect">
            <a:avLst>
              <a:gd name="adj" fmla="val 14698"/>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07B"/>
              </a:solidFill>
              <a:effectLst/>
              <a:uLnTx/>
              <a:uFillTx/>
              <a:latin typeface="Yu Gothic UI Semilight"/>
              <a:ea typeface="+mn-ea"/>
              <a:cs typeface="+mn-cs"/>
            </a:endParaRPr>
          </a:p>
        </p:txBody>
      </p:sp>
      <p:sp>
        <p:nvSpPr>
          <p:cNvPr id="13" name="Abgerundetes Rechteck 13">
            <a:extLst>
              <a:ext uri="{FF2B5EF4-FFF2-40B4-BE49-F238E27FC236}">
                <a16:creationId xmlns:a16="http://schemas.microsoft.com/office/drawing/2014/main" id="{E537BD66-6B1B-975A-9934-23EED3393257}"/>
              </a:ext>
            </a:extLst>
          </p:cNvPr>
          <p:cNvSpPr/>
          <p:nvPr/>
        </p:nvSpPr>
        <p:spPr>
          <a:xfrm>
            <a:off x="5004447" y="5546654"/>
            <a:ext cx="2160000" cy="548214"/>
          </a:xfrm>
          <a:prstGeom prst="roundRect">
            <a:avLst>
              <a:gd name="adj" fmla="val 14698"/>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07B"/>
              </a:solidFill>
              <a:effectLst/>
              <a:uLnTx/>
              <a:uFillTx/>
              <a:latin typeface="Yu Gothic UI Semilight"/>
              <a:ea typeface="+mn-ea"/>
              <a:cs typeface="+mn-cs"/>
            </a:endParaRPr>
          </a:p>
        </p:txBody>
      </p:sp>
      <p:sp>
        <p:nvSpPr>
          <p:cNvPr id="14" name="Abgerundetes Rechteck 14">
            <a:extLst>
              <a:ext uri="{FF2B5EF4-FFF2-40B4-BE49-F238E27FC236}">
                <a16:creationId xmlns:a16="http://schemas.microsoft.com/office/drawing/2014/main" id="{A116AF4F-0CE8-653A-8145-F55E877700FB}"/>
              </a:ext>
            </a:extLst>
          </p:cNvPr>
          <p:cNvSpPr/>
          <p:nvPr/>
        </p:nvSpPr>
        <p:spPr>
          <a:xfrm>
            <a:off x="7310934" y="5546654"/>
            <a:ext cx="2160000" cy="548214"/>
          </a:xfrm>
          <a:prstGeom prst="roundRect">
            <a:avLst>
              <a:gd name="adj" fmla="val 14698"/>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07B"/>
              </a:solidFill>
              <a:effectLst/>
              <a:uLnTx/>
              <a:uFillTx/>
              <a:latin typeface="Yu Gothic UI Semilight"/>
              <a:ea typeface="+mn-ea"/>
              <a:cs typeface="+mn-cs"/>
            </a:endParaRPr>
          </a:p>
        </p:txBody>
      </p:sp>
      <p:sp>
        <p:nvSpPr>
          <p:cNvPr id="15" name="Abgerundetes Rechteck 15">
            <a:extLst>
              <a:ext uri="{FF2B5EF4-FFF2-40B4-BE49-F238E27FC236}">
                <a16:creationId xmlns:a16="http://schemas.microsoft.com/office/drawing/2014/main" id="{E3AB5853-F819-CFD6-67AB-078F7B4BF638}"/>
              </a:ext>
            </a:extLst>
          </p:cNvPr>
          <p:cNvSpPr/>
          <p:nvPr/>
        </p:nvSpPr>
        <p:spPr>
          <a:xfrm>
            <a:off x="8214965" y="2915216"/>
            <a:ext cx="1404000" cy="1945866"/>
          </a:xfrm>
          <a:prstGeom prst="roundRect">
            <a:avLst>
              <a:gd name="adj" fmla="val 3750"/>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Foundation </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Models***</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Yu Gothic UI Semilight"/>
              <a:ea typeface="+mn-ea"/>
              <a:cs typeface="+mn-cs"/>
            </a:endParaRPr>
          </a:p>
          <a:p>
            <a:pPr marL="171450" marR="0" lvl="0" indent="-171450" algn="l" defTabSz="91419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Large Language Models</a:t>
            </a:r>
          </a:p>
          <a:p>
            <a:pPr marL="171450" marR="0" lvl="0" indent="-171450" algn="l" defTabSz="91419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Diffusion Models</a:t>
            </a:r>
          </a:p>
          <a:p>
            <a:pPr marL="171450" marR="0" lvl="0" indent="-171450" algn="l" defTabSz="91419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Large </a:t>
            </a:r>
            <a:r>
              <a:rPr kumimoji="0" lang="en-US" sz="1200" b="0" i="0" u="none" strike="noStrike" kern="1200" cap="none" spc="0" normalizeH="0" baseline="0" noProof="0" err="1">
                <a:ln>
                  <a:noFill/>
                </a:ln>
                <a:solidFill>
                  <a:srgbClr val="000000"/>
                </a:solidFill>
                <a:effectLst/>
                <a:uLnTx/>
                <a:uFillTx/>
                <a:latin typeface="Yu Gothic UI Semilight"/>
                <a:ea typeface="+mn-ea"/>
                <a:cs typeface="+mn-cs"/>
              </a:rPr>
              <a:t>Behaviour</a:t>
            </a:r>
            <a:r>
              <a:rPr kumimoji="0" lang="en-US" sz="1200" b="0" i="0" u="none" strike="noStrike" kern="1200" cap="none" spc="0" normalizeH="0" baseline="0" noProof="0">
                <a:ln>
                  <a:noFill/>
                </a:ln>
                <a:solidFill>
                  <a:srgbClr val="000000"/>
                </a:solidFill>
                <a:effectLst/>
                <a:uLnTx/>
                <a:uFillTx/>
                <a:latin typeface="Yu Gothic UI Semilight"/>
                <a:ea typeface="+mn-ea"/>
                <a:cs typeface="+mn-cs"/>
              </a:rPr>
              <a:t> Models</a:t>
            </a:r>
          </a:p>
        </p:txBody>
      </p:sp>
      <p:sp>
        <p:nvSpPr>
          <p:cNvPr id="16" name="Abgerundetes Rechteck 16">
            <a:extLst>
              <a:ext uri="{FF2B5EF4-FFF2-40B4-BE49-F238E27FC236}">
                <a16:creationId xmlns:a16="http://schemas.microsoft.com/office/drawing/2014/main" id="{591B996A-0700-C0FA-1AF3-6FABF9583B37}"/>
              </a:ext>
            </a:extLst>
          </p:cNvPr>
          <p:cNvSpPr/>
          <p:nvPr/>
        </p:nvSpPr>
        <p:spPr>
          <a:xfrm>
            <a:off x="2000027" y="2915216"/>
            <a:ext cx="1404000" cy="1945866"/>
          </a:xfrm>
          <a:prstGeom prst="roundRect">
            <a:avLst>
              <a:gd name="adj" fmla="val 3750"/>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Process automation &amp; workflows</a:t>
            </a:r>
          </a:p>
        </p:txBody>
      </p:sp>
      <p:sp>
        <p:nvSpPr>
          <p:cNvPr id="17" name="Abgerundetes Rechteck 17">
            <a:extLst>
              <a:ext uri="{FF2B5EF4-FFF2-40B4-BE49-F238E27FC236}">
                <a16:creationId xmlns:a16="http://schemas.microsoft.com/office/drawing/2014/main" id="{9938E912-FD03-C0C5-C2BF-B5BBEC74B11D}"/>
              </a:ext>
            </a:extLst>
          </p:cNvPr>
          <p:cNvSpPr/>
          <p:nvPr/>
        </p:nvSpPr>
        <p:spPr>
          <a:xfrm>
            <a:off x="9617422" y="5546654"/>
            <a:ext cx="2160000" cy="548214"/>
          </a:xfrm>
          <a:prstGeom prst="roundRect">
            <a:avLst>
              <a:gd name="adj" fmla="val 14698"/>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07B"/>
              </a:solidFill>
              <a:effectLst/>
              <a:uLnTx/>
              <a:uFillTx/>
              <a:latin typeface="Yu Gothic UI Semilight"/>
              <a:ea typeface="+mn-ea"/>
              <a:cs typeface="+mn-cs"/>
            </a:endParaRPr>
          </a:p>
        </p:txBody>
      </p:sp>
      <p:sp>
        <p:nvSpPr>
          <p:cNvPr id="18" name="Abgerundetes Rechteck 18">
            <a:extLst>
              <a:ext uri="{FF2B5EF4-FFF2-40B4-BE49-F238E27FC236}">
                <a16:creationId xmlns:a16="http://schemas.microsoft.com/office/drawing/2014/main" id="{A0A7F75B-01AA-794B-4B98-125DC6AEDB23}"/>
              </a:ext>
            </a:extLst>
          </p:cNvPr>
          <p:cNvSpPr/>
          <p:nvPr/>
        </p:nvSpPr>
        <p:spPr>
          <a:xfrm>
            <a:off x="9851665" y="2185318"/>
            <a:ext cx="2022899" cy="2798881"/>
          </a:xfrm>
          <a:prstGeom prst="roundRect">
            <a:avLst>
              <a:gd name="adj" fmla="val 2592"/>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lIns="36000" tIns="72000" rIns="36000" bIns="36000" rtlCol="0" anchor="t">
            <a:normAutofit/>
          </a:bodyPr>
          <a:lstStyle/>
          <a:p>
            <a:pPr marL="0" marR="0" lvl="0" indent="0" algn="ctr" defTabSz="914194"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Yu Gothic UI"/>
                <a:ea typeface="+mn-ea"/>
                <a:cs typeface="+mn-cs"/>
              </a:rPr>
              <a:t>Integrated development environments</a:t>
            </a:r>
          </a:p>
        </p:txBody>
      </p:sp>
      <p:sp>
        <p:nvSpPr>
          <p:cNvPr id="19" name="Abgerundetes Rechteck 19">
            <a:extLst>
              <a:ext uri="{FF2B5EF4-FFF2-40B4-BE49-F238E27FC236}">
                <a16:creationId xmlns:a16="http://schemas.microsoft.com/office/drawing/2014/main" id="{549E85DE-66B8-3FEA-6337-F0771D10C63F}"/>
              </a:ext>
            </a:extLst>
          </p:cNvPr>
          <p:cNvSpPr/>
          <p:nvPr/>
        </p:nvSpPr>
        <p:spPr>
          <a:xfrm>
            <a:off x="5107497" y="2915216"/>
            <a:ext cx="1404000" cy="1313170"/>
          </a:xfrm>
          <a:prstGeom prst="roundRect">
            <a:avLst>
              <a:gd name="adj" fmla="val 3750"/>
            </a:avLst>
          </a:prstGeom>
          <a:solidFill>
            <a:schemeClr val="accent1">
              <a:lumMod val="40000"/>
              <a:lumOff val="60000"/>
            </a:schemeClr>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000000"/>
                </a:solidFill>
                <a:effectLst/>
                <a:uLnTx/>
                <a:uFillTx/>
                <a:latin typeface="Yu Gothic UI Semilight"/>
                <a:ea typeface="+mn-ea"/>
                <a:cs typeface="+mn-cs"/>
              </a:rPr>
              <a:t>eFile</a:t>
            </a:r>
            <a:endParaRPr kumimoji="0" lang="en-US" sz="1200" b="0" i="0" u="none" strike="noStrike" kern="1200" cap="none" spc="0" normalizeH="0" baseline="0" noProof="0">
              <a:ln>
                <a:noFill/>
              </a:ln>
              <a:solidFill>
                <a:srgbClr val="000000"/>
              </a:solidFill>
              <a:effectLst/>
              <a:uLnTx/>
              <a:uFillTx/>
              <a:latin typeface="Yu Gothic UI Semilight"/>
              <a:ea typeface="+mn-ea"/>
              <a:cs typeface="+mn-cs"/>
            </a:endParaRPr>
          </a:p>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(repository)</a:t>
            </a:r>
          </a:p>
        </p:txBody>
      </p:sp>
      <p:sp>
        <p:nvSpPr>
          <p:cNvPr id="20" name="Abgerundetes Rechteck 20">
            <a:extLst>
              <a:ext uri="{FF2B5EF4-FFF2-40B4-BE49-F238E27FC236}">
                <a16:creationId xmlns:a16="http://schemas.microsoft.com/office/drawing/2014/main" id="{BEA66B63-9EC0-F8B1-E9A4-B6F27646FFBE}"/>
              </a:ext>
            </a:extLst>
          </p:cNvPr>
          <p:cNvSpPr/>
          <p:nvPr/>
        </p:nvSpPr>
        <p:spPr>
          <a:xfrm>
            <a:off x="3553762" y="2915215"/>
            <a:ext cx="1404000" cy="1313171"/>
          </a:xfrm>
          <a:prstGeom prst="roundRect">
            <a:avLst>
              <a:gd name="adj" fmla="val 3750"/>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Document</a:t>
            </a:r>
          </a:p>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generation</a:t>
            </a:r>
          </a:p>
        </p:txBody>
      </p:sp>
      <p:sp>
        <p:nvSpPr>
          <p:cNvPr id="21" name="Abgerundetes Rechteck 21">
            <a:extLst>
              <a:ext uri="{FF2B5EF4-FFF2-40B4-BE49-F238E27FC236}">
                <a16:creationId xmlns:a16="http://schemas.microsoft.com/office/drawing/2014/main" id="{37EA76DD-A472-2376-29E5-4BA537081D78}"/>
              </a:ext>
            </a:extLst>
          </p:cNvPr>
          <p:cNvSpPr/>
          <p:nvPr/>
        </p:nvSpPr>
        <p:spPr>
          <a:xfrm>
            <a:off x="6661232" y="2915216"/>
            <a:ext cx="1404000" cy="937866"/>
          </a:xfrm>
          <a:prstGeom prst="roundRect">
            <a:avLst>
              <a:gd name="adj" fmla="val 3750"/>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Tokens</a:t>
            </a:r>
            <a:br>
              <a:rPr kumimoji="0" lang="en-US" sz="1200" b="0" i="0" u="none" strike="noStrike" kern="1200" cap="none" spc="0" normalizeH="0" baseline="0" noProof="0">
                <a:ln>
                  <a:noFill/>
                </a:ln>
                <a:solidFill>
                  <a:srgbClr val="000000"/>
                </a:solidFill>
                <a:effectLst/>
                <a:uLnTx/>
                <a:uFillTx/>
                <a:latin typeface="Yu Gothic UI Semilight"/>
                <a:ea typeface="+mn-ea"/>
                <a:cs typeface="+mn-cs"/>
              </a:rPr>
            </a:br>
            <a:r>
              <a:rPr kumimoji="0" lang="en-US" sz="1200" b="0" i="0" u="none" strike="noStrike" kern="1200" cap="none" spc="0" normalizeH="0" baseline="0" noProof="0">
                <a:ln>
                  <a:noFill/>
                </a:ln>
                <a:solidFill>
                  <a:srgbClr val="000000"/>
                </a:solidFill>
                <a:effectLst/>
                <a:uLnTx/>
                <a:uFillTx/>
                <a:latin typeface="Yu Gothic UI Semilight"/>
                <a:ea typeface="+mn-ea"/>
                <a:cs typeface="+mn-cs"/>
              </a:rPr>
              <a:t>(vectorized content)</a:t>
            </a:r>
          </a:p>
        </p:txBody>
      </p:sp>
      <p:sp>
        <p:nvSpPr>
          <p:cNvPr id="22" name="Abgerundetes Rechteck 22">
            <a:extLst>
              <a:ext uri="{FF2B5EF4-FFF2-40B4-BE49-F238E27FC236}">
                <a16:creationId xmlns:a16="http://schemas.microsoft.com/office/drawing/2014/main" id="{016B270B-B029-84D6-1815-916E96D8E1C4}"/>
              </a:ext>
            </a:extLst>
          </p:cNvPr>
          <p:cNvSpPr/>
          <p:nvPr/>
        </p:nvSpPr>
        <p:spPr>
          <a:xfrm>
            <a:off x="446292" y="2915216"/>
            <a:ext cx="1404000" cy="854721"/>
          </a:xfrm>
          <a:prstGeom prst="roundRect">
            <a:avLst>
              <a:gd name="adj" fmla="val 3750"/>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Case management (tickets)</a:t>
            </a:r>
          </a:p>
        </p:txBody>
      </p:sp>
      <p:sp>
        <p:nvSpPr>
          <p:cNvPr id="23" name="Abgerundetes Rechteck 23">
            <a:extLst>
              <a:ext uri="{FF2B5EF4-FFF2-40B4-BE49-F238E27FC236}">
                <a16:creationId xmlns:a16="http://schemas.microsoft.com/office/drawing/2014/main" id="{82D9544B-E5B8-6EC3-60F4-18A79ADEE540}"/>
              </a:ext>
            </a:extLst>
          </p:cNvPr>
          <p:cNvSpPr/>
          <p:nvPr/>
        </p:nvSpPr>
        <p:spPr>
          <a:xfrm>
            <a:off x="446292" y="3853082"/>
            <a:ext cx="1404000" cy="1008000"/>
          </a:xfrm>
          <a:prstGeom prst="roundRect">
            <a:avLst>
              <a:gd name="adj" fmla="val 3750"/>
            </a:avLst>
          </a:prstGeom>
          <a:solidFill>
            <a:schemeClr val="accent1">
              <a:lumMod val="20000"/>
              <a:lumOff val="80000"/>
            </a:schemeClr>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Data management</a:t>
            </a:r>
            <a:br>
              <a:rPr kumimoji="0" lang="en-US" sz="1200" b="0" i="0" u="none" strike="noStrike" kern="1200" cap="none" spc="0" normalizeH="0" baseline="0" noProof="0">
                <a:ln>
                  <a:noFill/>
                </a:ln>
                <a:solidFill>
                  <a:srgbClr val="000000"/>
                </a:solidFill>
                <a:effectLst/>
                <a:uLnTx/>
                <a:uFillTx/>
                <a:latin typeface="Yu Gothic UI Semilight"/>
                <a:ea typeface="+mn-ea"/>
                <a:cs typeface="+mn-cs"/>
              </a:rPr>
            </a:br>
            <a:r>
              <a:rPr kumimoji="0" lang="en-US" sz="1200" b="0" i="0" u="none" strike="noStrike" kern="1200" cap="none" spc="0" normalizeH="0" baseline="0" noProof="0">
                <a:ln>
                  <a:noFill/>
                </a:ln>
                <a:solidFill>
                  <a:srgbClr val="000000"/>
                </a:solidFill>
                <a:effectLst/>
                <a:uLnTx/>
                <a:uFillTx/>
                <a:latin typeface="Yu Gothic UI Semilight"/>
                <a:ea typeface="+mn-ea"/>
                <a:cs typeface="+mn-cs"/>
              </a:rPr>
              <a:t>(master and organizational data)</a:t>
            </a:r>
          </a:p>
        </p:txBody>
      </p:sp>
      <p:sp>
        <p:nvSpPr>
          <p:cNvPr id="24" name="Abgerundetes Rechteck 24">
            <a:extLst>
              <a:ext uri="{FF2B5EF4-FFF2-40B4-BE49-F238E27FC236}">
                <a16:creationId xmlns:a16="http://schemas.microsoft.com/office/drawing/2014/main" id="{868C2706-6F5E-BEA0-0EFB-22B6FE56ACD1}"/>
              </a:ext>
            </a:extLst>
          </p:cNvPr>
          <p:cNvSpPr/>
          <p:nvPr/>
        </p:nvSpPr>
        <p:spPr>
          <a:xfrm>
            <a:off x="3553762" y="4331967"/>
            <a:ext cx="1404000" cy="529115"/>
          </a:xfrm>
          <a:prstGeom prst="roundRect">
            <a:avLst>
              <a:gd name="adj" fmla="val 3750"/>
            </a:avLst>
          </a:prstGeom>
          <a:solidFill>
            <a:schemeClr val="accent1">
              <a:lumMod val="40000"/>
              <a:lumOff val="60000"/>
            </a:schemeClr>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Digital signature*</a:t>
            </a:r>
          </a:p>
        </p:txBody>
      </p:sp>
      <p:sp>
        <p:nvSpPr>
          <p:cNvPr id="31" name="Abgerundetes Rechteck 6">
            <a:extLst>
              <a:ext uri="{FF2B5EF4-FFF2-40B4-BE49-F238E27FC236}">
                <a16:creationId xmlns:a16="http://schemas.microsoft.com/office/drawing/2014/main" id="{6A03D7C5-F689-DB44-55F2-5C9DBD614157}"/>
              </a:ext>
            </a:extLst>
          </p:cNvPr>
          <p:cNvSpPr/>
          <p:nvPr/>
        </p:nvSpPr>
        <p:spPr>
          <a:xfrm>
            <a:off x="9848943" y="934684"/>
            <a:ext cx="2048032" cy="1129607"/>
          </a:xfrm>
          <a:prstGeom prst="roundRect">
            <a:avLst>
              <a:gd name="adj" fmla="val 4924"/>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lIns="36000" tIns="72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Yu Gothic UI"/>
                <a:ea typeface="+mn-ea"/>
                <a:cs typeface="+mn-cs"/>
              </a:rPr>
              <a:t>NLC | AI Workbench</a:t>
            </a:r>
          </a:p>
        </p:txBody>
      </p:sp>
      <p:sp>
        <p:nvSpPr>
          <p:cNvPr id="3" name="Abgerundetes Rechteck 22">
            <a:extLst>
              <a:ext uri="{FF2B5EF4-FFF2-40B4-BE49-F238E27FC236}">
                <a16:creationId xmlns:a16="http://schemas.microsoft.com/office/drawing/2014/main" id="{434660AC-BE81-119A-234B-233E4126733B}"/>
              </a:ext>
            </a:extLst>
          </p:cNvPr>
          <p:cNvSpPr/>
          <p:nvPr/>
        </p:nvSpPr>
        <p:spPr>
          <a:xfrm>
            <a:off x="10005532" y="3144501"/>
            <a:ext cx="1740176" cy="1727738"/>
          </a:xfrm>
          <a:prstGeom prst="roundRect">
            <a:avLst>
              <a:gd name="adj" fmla="val 375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216000" rIns="36000" bIns="72000" rtlCol="0" anchor="ctr">
            <a:noAutofit/>
          </a:bodyPr>
          <a:lstStyle/>
          <a:p>
            <a:pPr marL="171450" marR="0" lvl="0" indent="-171450" algn="l" defTabSz="914194"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No-coding customization</a:t>
            </a:r>
          </a:p>
          <a:p>
            <a:pPr marL="171450" marR="0" lvl="0" indent="-171450" algn="l" defTabSz="914194"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Low and deep coding (Java | J-Script)</a:t>
            </a:r>
          </a:p>
          <a:p>
            <a:pPr marL="171450" marR="0" lvl="0" indent="-171450" algn="l" defTabSz="914194"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AI coding (Python)</a:t>
            </a:r>
          </a:p>
          <a:p>
            <a:pPr marL="0" marR="0" lvl="0" indent="0" algn="l" defTabSz="914194" rtl="0" eaLnBrk="1" fontAlgn="auto" latinLnBrk="0" hangingPunct="1">
              <a:lnSpc>
                <a:spcPct val="9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Semibold" panose="020B0700000000000000" pitchFamily="34" charset="-128"/>
                <a:ea typeface="Yu Gothic UI Semibold" panose="020B0700000000000000" pitchFamily="34" charset="-128"/>
                <a:cs typeface="+mn-cs"/>
              </a:rPr>
              <a:t>Eclipse | Visual Studio | </a:t>
            </a:r>
            <a:br>
              <a:rPr kumimoji="0" lang="en-US" sz="1200" b="0" i="0" u="none" strike="noStrike" kern="1200" cap="none" spc="0" normalizeH="0" baseline="0" noProof="0">
                <a:ln>
                  <a:noFill/>
                </a:ln>
                <a:solidFill>
                  <a:srgbClr val="000000"/>
                </a:solidFill>
                <a:effectLst/>
                <a:uLnTx/>
                <a:uFillTx/>
                <a:latin typeface="Yu Gothic UI Semibold" panose="020B0700000000000000" pitchFamily="34" charset="-128"/>
                <a:ea typeface="Yu Gothic UI Semibold" panose="020B0700000000000000" pitchFamily="34" charset="-128"/>
                <a:cs typeface="+mn-cs"/>
              </a:rPr>
            </a:br>
            <a:r>
              <a:rPr kumimoji="0" lang="en-US" sz="1200" b="0" i="0" u="none" strike="noStrike" kern="1200" cap="none" spc="0" normalizeH="0" baseline="0" noProof="0">
                <a:ln>
                  <a:noFill/>
                </a:ln>
                <a:solidFill>
                  <a:srgbClr val="000000"/>
                </a:solidFill>
                <a:effectLst/>
                <a:uLnTx/>
                <a:uFillTx/>
                <a:latin typeface="Yu Gothic UI Semibold" panose="020B0700000000000000" pitchFamily="34" charset="-128"/>
                <a:ea typeface="Yu Gothic UI Semibold" panose="020B0700000000000000" pitchFamily="34" charset="-128"/>
                <a:cs typeface="+mn-cs"/>
              </a:rPr>
              <a:t>Vertex | Bedrock | </a:t>
            </a:r>
            <a:br>
              <a:rPr kumimoji="0" lang="en-US" sz="1200" b="0" i="0" u="none" strike="noStrike" kern="1200" cap="none" spc="0" normalizeH="0" baseline="0" noProof="0">
                <a:ln>
                  <a:noFill/>
                </a:ln>
                <a:solidFill>
                  <a:srgbClr val="000000"/>
                </a:solidFill>
                <a:effectLst/>
                <a:uLnTx/>
                <a:uFillTx/>
                <a:latin typeface="Yu Gothic UI Semibold" panose="020B0700000000000000" pitchFamily="34" charset="-128"/>
                <a:ea typeface="Yu Gothic UI Semibold" panose="020B0700000000000000" pitchFamily="34" charset="-128"/>
                <a:cs typeface="+mn-cs"/>
              </a:rPr>
            </a:br>
            <a:r>
              <a:rPr kumimoji="0" lang="en-US" sz="1200" b="0" i="0" u="none" strike="noStrike" kern="1200" cap="none" spc="0" normalizeH="0" baseline="0" noProof="0">
                <a:ln>
                  <a:noFill/>
                </a:ln>
                <a:solidFill>
                  <a:srgbClr val="000000"/>
                </a:solidFill>
                <a:effectLst/>
                <a:uLnTx/>
                <a:uFillTx/>
                <a:latin typeface="Yu Gothic UI Semibold" panose="020B0700000000000000" pitchFamily="34" charset="-128"/>
                <a:ea typeface="Yu Gothic UI Semibold" panose="020B0700000000000000" pitchFamily="34" charset="-128"/>
                <a:cs typeface="+mn-cs"/>
              </a:rPr>
              <a:t>Azure KI | Lang Chain</a:t>
            </a:r>
          </a:p>
        </p:txBody>
      </p:sp>
      <p:sp>
        <p:nvSpPr>
          <p:cNvPr id="5" name="Abgerundetes Rechteck 24">
            <a:extLst>
              <a:ext uri="{FF2B5EF4-FFF2-40B4-BE49-F238E27FC236}">
                <a16:creationId xmlns:a16="http://schemas.microsoft.com/office/drawing/2014/main" id="{1946A1AB-F22D-3C9A-541C-6182135B3559}"/>
              </a:ext>
            </a:extLst>
          </p:cNvPr>
          <p:cNvSpPr/>
          <p:nvPr/>
        </p:nvSpPr>
        <p:spPr>
          <a:xfrm>
            <a:off x="5097612" y="4337980"/>
            <a:ext cx="1404000" cy="529115"/>
          </a:xfrm>
          <a:prstGeom prst="roundRect">
            <a:avLst>
              <a:gd name="adj" fmla="val 3750"/>
            </a:avLst>
          </a:prstGeom>
          <a:solidFill>
            <a:schemeClr val="accent1">
              <a:lumMod val="40000"/>
              <a:lumOff val="60000"/>
            </a:schemeClr>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SCAN**, OCR, NER</a:t>
            </a:r>
          </a:p>
        </p:txBody>
      </p:sp>
      <p:sp>
        <p:nvSpPr>
          <p:cNvPr id="25" name="Textfeld 24">
            <a:extLst>
              <a:ext uri="{FF2B5EF4-FFF2-40B4-BE49-F238E27FC236}">
                <a16:creationId xmlns:a16="http://schemas.microsoft.com/office/drawing/2014/main" id="{F280725A-EFB3-2114-4193-FE5A735A16DB}"/>
              </a:ext>
            </a:extLst>
          </p:cNvPr>
          <p:cNvSpPr txBox="1"/>
          <p:nvPr/>
        </p:nvSpPr>
        <p:spPr>
          <a:xfrm>
            <a:off x="239157" y="6263187"/>
            <a:ext cx="7537641" cy="253916"/>
          </a:xfrm>
          <a:prstGeom prst="rect">
            <a:avLst/>
          </a:prstGeom>
          <a:noFill/>
        </p:spPr>
        <p:txBody>
          <a:bodyPr wrap="non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Yu Gothic UI Semilight"/>
                <a:ea typeface="+mn-ea"/>
                <a:cs typeface="+mn-cs"/>
              </a:rPr>
              <a:t>*Use of signature service providers | **Use of scanning technology | ***Use and downsizing of existing models (e.g. LLAMA 8b)</a:t>
            </a:r>
          </a:p>
        </p:txBody>
      </p:sp>
      <p:sp>
        <p:nvSpPr>
          <p:cNvPr id="26" name="Abgerundetes Rechteck 21">
            <a:extLst>
              <a:ext uri="{FF2B5EF4-FFF2-40B4-BE49-F238E27FC236}">
                <a16:creationId xmlns:a16="http://schemas.microsoft.com/office/drawing/2014/main" id="{E262976D-351C-9EBD-B8A4-4AE597ECB806}"/>
              </a:ext>
            </a:extLst>
          </p:cNvPr>
          <p:cNvSpPr/>
          <p:nvPr/>
        </p:nvSpPr>
        <p:spPr>
          <a:xfrm>
            <a:off x="6661230" y="3923896"/>
            <a:ext cx="1404000" cy="937866"/>
          </a:xfrm>
          <a:prstGeom prst="roundRect">
            <a:avLst>
              <a:gd name="adj" fmla="val 3750"/>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Digital </a:t>
            </a:r>
          </a:p>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Semilight"/>
                <a:ea typeface="+mn-ea"/>
                <a:cs typeface="+mn-cs"/>
              </a:rPr>
              <a:t>agents</a:t>
            </a:r>
          </a:p>
        </p:txBody>
      </p:sp>
      <p:sp>
        <p:nvSpPr>
          <p:cNvPr id="27" name="Rechteck 26">
            <a:extLst>
              <a:ext uri="{FF2B5EF4-FFF2-40B4-BE49-F238E27FC236}">
                <a16:creationId xmlns:a16="http://schemas.microsoft.com/office/drawing/2014/main" id="{2F25DE86-6E24-874B-2CC1-96DFEE84EEC2}"/>
              </a:ext>
            </a:extLst>
          </p:cNvPr>
          <p:cNvSpPr/>
          <p:nvPr/>
        </p:nvSpPr>
        <p:spPr>
          <a:xfrm>
            <a:off x="6575238" y="2829769"/>
            <a:ext cx="3147571" cy="2122681"/>
          </a:xfrm>
          <a:prstGeom prst="rect">
            <a:avLst/>
          </a:prstGeom>
          <a:no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Yu Gothic UI Semilight"/>
              <a:ea typeface="+mn-ea"/>
              <a:cs typeface="+mn-cs"/>
            </a:endParaRPr>
          </a:p>
        </p:txBody>
      </p:sp>
      <p:sp>
        <p:nvSpPr>
          <p:cNvPr id="35" name="Abgerundetes Rechteck 17">
            <a:extLst>
              <a:ext uri="{FF2B5EF4-FFF2-40B4-BE49-F238E27FC236}">
                <a16:creationId xmlns:a16="http://schemas.microsoft.com/office/drawing/2014/main" id="{CB6FEE03-3757-1AB8-81FC-8142BD11C708}"/>
              </a:ext>
            </a:extLst>
          </p:cNvPr>
          <p:cNvSpPr/>
          <p:nvPr/>
        </p:nvSpPr>
        <p:spPr>
          <a:xfrm>
            <a:off x="9617422" y="5546654"/>
            <a:ext cx="2160000" cy="548214"/>
          </a:xfrm>
          <a:prstGeom prst="roundRect">
            <a:avLst>
              <a:gd name="adj" fmla="val 14698"/>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r>
              <a:rPr lang="en-US" sz="1400" noProof="0">
                <a:solidFill>
                  <a:schemeClr val="accent2"/>
                </a:solidFill>
                <a:latin typeface="+mn-lt"/>
              </a:rPr>
              <a:t>Other Systems (         )</a:t>
            </a:r>
          </a:p>
        </p:txBody>
      </p:sp>
      <p:pic>
        <p:nvPicPr>
          <p:cNvPr id="36" name="Picture 3">
            <a:extLst>
              <a:ext uri="{FF2B5EF4-FFF2-40B4-BE49-F238E27FC236}">
                <a16:creationId xmlns:a16="http://schemas.microsoft.com/office/drawing/2014/main" id="{B7E8F7E1-BD82-A10F-3C87-93A9A4F95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5606357"/>
            <a:ext cx="1047750" cy="4191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A6516F0B-D529-CC2F-5838-8FE1AB2A8F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985" y="5598736"/>
            <a:ext cx="942975" cy="4476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SAP Successfactors">
            <a:extLst>
              <a:ext uri="{FF2B5EF4-FFF2-40B4-BE49-F238E27FC236}">
                <a16:creationId xmlns:a16="http://schemas.microsoft.com/office/drawing/2014/main" id="{17C91C43-7E83-0FFE-C216-A6F24F314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0161" y="5722015"/>
            <a:ext cx="1735598" cy="20854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1" descr="DATEV eG - Kommunaltopinform">
            <a:extLst>
              <a:ext uri="{FF2B5EF4-FFF2-40B4-BE49-F238E27FC236}">
                <a16:creationId xmlns:a16="http://schemas.microsoft.com/office/drawing/2014/main" id="{AEF8597C-EF9F-F6EE-BA0F-756BEEBC2C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6139" y="5633654"/>
            <a:ext cx="674381" cy="3623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Oracle Logo, symbol, meaning, history, PNG, brand">
            <a:extLst>
              <a:ext uri="{FF2B5EF4-FFF2-40B4-BE49-F238E27FC236}">
                <a16:creationId xmlns:a16="http://schemas.microsoft.com/office/drawing/2014/main" id="{E772AEFD-E648-71F1-6D86-B6AB3EC5AF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0253" y="5372360"/>
            <a:ext cx="1652350" cy="929447"/>
          </a:xfrm>
          <a:prstGeom prst="rect">
            <a:avLst/>
          </a:prstGeom>
          <a:noFill/>
          <a:extLst>
            <a:ext uri="{909E8E84-426E-40DD-AFC4-6F175D3DCCD1}">
              <a14:hiddenFill xmlns:a14="http://schemas.microsoft.com/office/drawing/2010/main">
                <a:solidFill>
                  <a:srgbClr val="FFFFFF"/>
                </a:solidFill>
              </a14:hiddenFill>
            </a:ext>
          </a:extLst>
        </p:spPr>
      </p:pic>
      <p:sp>
        <p:nvSpPr>
          <p:cNvPr id="28" name="Abgerundetes Rechteck 20">
            <a:extLst>
              <a:ext uri="{FF2B5EF4-FFF2-40B4-BE49-F238E27FC236}">
                <a16:creationId xmlns:a16="http://schemas.microsoft.com/office/drawing/2014/main" id="{A2CC35FB-29B0-1010-E335-A553D11EB80E}"/>
              </a:ext>
            </a:extLst>
          </p:cNvPr>
          <p:cNvSpPr/>
          <p:nvPr/>
        </p:nvSpPr>
        <p:spPr>
          <a:xfrm>
            <a:off x="3459639" y="2832334"/>
            <a:ext cx="1561863" cy="1460821"/>
          </a:xfrm>
          <a:prstGeom prst="roundRect">
            <a:avLst>
              <a:gd name="adj" fmla="val 3750"/>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Yu Gothic UI Semilight"/>
              <a:ea typeface="+mn-ea"/>
              <a:cs typeface="+mn-cs"/>
            </a:endParaRPr>
          </a:p>
        </p:txBody>
      </p:sp>
      <p:sp>
        <p:nvSpPr>
          <p:cNvPr id="2" name="Fußzeilenplatzhalter 1">
            <a:extLst>
              <a:ext uri="{FF2B5EF4-FFF2-40B4-BE49-F238E27FC236}">
                <a16:creationId xmlns:a16="http://schemas.microsoft.com/office/drawing/2014/main" id="{60B8920F-49CB-4351-F2AA-AB65C6E7293C}"/>
              </a:ext>
            </a:extLst>
          </p:cNvPr>
          <p:cNvSpPr>
            <a:spLocks noGrp="1"/>
          </p:cNvSpPr>
          <p:nvPr>
            <p:ph type="ftr" sz="quarter" idx="10"/>
          </p:nvPr>
        </p:nvSpPr>
        <p:spPr/>
        <p:txBody>
          <a:bodyPr/>
          <a:lstStyle/>
          <a:p>
            <a:r>
              <a:rPr lang="de-DE"/>
              <a:t>ESCRIBA Enterprise Document Services (EDS)</a:t>
            </a:r>
          </a:p>
        </p:txBody>
      </p:sp>
    </p:spTree>
    <p:extLst>
      <p:ext uri="{BB962C8B-B14F-4D97-AF65-F5344CB8AC3E}">
        <p14:creationId xmlns:p14="http://schemas.microsoft.com/office/powerpoint/2010/main" val="1899044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94150-B560-C6E7-0CF3-47A9F9EE62D2}"/>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1464F402-287A-B241-4325-F1C51A8E1A17}"/>
              </a:ext>
            </a:extLst>
          </p:cNvPr>
          <p:cNvPicPr>
            <a:picLocks noChangeAspect="1"/>
          </p:cNvPicPr>
          <p:nvPr/>
        </p:nvPicPr>
        <p:blipFill>
          <a:blip r:embed="rId3">
            <a:alphaModFix amt="20000"/>
          </a:blip>
          <a:srcRect r="8429" b="22661"/>
          <a:stretch/>
        </p:blipFill>
        <p:spPr>
          <a:xfrm>
            <a:off x="1" y="1"/>
            <a:ext cx="12192000" cy="6858000"/>
          </a:xfrm>
          <a:prstGeom prst="rect">
            <a:avLst/>
          </a:prstGeom>
        </p:spPr>
      </p:pic>
      <p:sp>
        <p:nvSpPr>
          <p:cNvPr id="4" name="Titel 3">
            <a:extLst>
              <a:ext uri="{FF2B5EF4-FFF2-40B4-BE49-F238E27FC236}">
                <a16:creationId xmlns:a16="http://schemas.microsoft.com/office/drawing/2014/main" id="{8E10BCE1-22BF-21A7-2ED8-DDF32F1B8914}"/>
              </a:ext>
            </a:extLst>
          </p:cNvPr>
          <p:cNvSpPr>
            <a:spLocks noGrp="1"/>
          </p:cNvSpPr>
          <p:nvPr>
            <p:ph type="title"/>
          </p:nvPr>
        </p:nvSpPr>
        <p:spPr/>
        <p:txBody>
          <a:bodyPr/>
          <a:lstStyle/>
          <a:p>
            <a:r>
              <a:rPr lang="en-US" noProof="0"/>
              <a:t>Document Generation with ESCRIBA EDS </a:t>
            </a:r>
          </a:p>
        </p:txBody>
      </p:sp>
      <mc:AlternateContent xmlns:mc="http://schemas.openxmlformats.org/markup-compatibility/2006" xmlns:p14="http://schemas.microsoft.com/office/powerpoint/2010/main">
        <mc:Choice Requires="p14">
          <p:contentPart p14:bwMode="auto" r:id="rId4">
            <p14:nvContentPartPr>
              <p14:cNvPr id="16" name="Freihand 15">
                <a:extLst>
                  <a:ext uri="{FF2B5EF4-FFF2-40B4-BE49-F238E27FC236}">
                    <a16:creationId xmlns:a16="http://schemas.microsoft.com/office/drawing/2014/main" id="{6F4F74CB-A36B-63C0-E025-C47D250F77BF}"/>
                  </a:ext>
                </a:extLst>
              </p14:cNvPr>
              <p14:cNvContentPartPr/>
              <p14:nvPr/>
            </p14:nvContentPartPr>
            <p14:xfrm>
              <a:off x="-2170419" y="2551739"/>
              <a:ext cx="24120" cy="13680"/>
            </p14:xfrm>
          </p:contentPart>
        </mc:Choice>
        <mc:Fallback xmlns="">
          <p:pic>
            <p:nvPicPr>
              <p:cNvPr id="16" name="Freihand 15">
                <a:extLst>
                  <a:ext uri="{FF2B5EF4-FFF2-40B4-BE49-F238E27FC236}">
                    <a16:creationId xmlns:a16="http://schemas.microsoft.com/office/drawing/2014/main" id="{6F4F74CB-A36B-63C0-E025-C47D250F77BF}"/>
                  </a:ext>
                </a:extLst>
              </p:cNvPr>
              <p:cNvPicPr/>
              <p:nvPr/>
            </p:nvPicPr>
            <p:blipFill>
              <a:blip r:embed="rId5"/>
              <a:stretch>
                <a:fillRect/>
              </a:stretch>
            </p:blipFill>
            <p:spPr>
              <a:xfrm>
                <a:off x="-2188692" y="2533253"/>
                <a:ext cx="60300" cy="50283"/>
              </a:xfrm>
              <a:prstGeom prst="rect">
                <a:avLst/>
              </a:prstGeom>
            </p:spPr>
          </p:pic>
        </mc:Fallback>
      </mc:AlternateContent>
      <p:pic>
        <p:nvPicPr>
          <p:cNvPr id="18" name="Grafik 17">
            <a:extLst>
              <a:ext uri="{FF2B5EF4-FFF2-40B4-BE49-F238E27FC236}">
                <a16:creationId xmlns:a16="http://schemas.microsoft.com/office/drawing/2014/main" id="{D47A4E31-1D68-B54A-FDA6-EA9AEA5A42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00274" y="2911361"/>
            <a:ext cx="604845" cy="665329"/>
          </a:xfrm>
          <a:prstGeom prst="rect">
            <a:avLst/>
          </a:prstGeom>
        </p:spPr>
      </p:pic>
      <p:sp>
        <p:nvSpPr>
          <p:cNvPr id="19" name="Abgerundetes Rechteck 10">
            <a:extLst>
              <a:ext uri="{FF2B5EF4-FFF2-40B4-BE49-F238E27FC236}">
                <a16:creationId xmlns:a16="http://schemas.microsoft.com/office/drawing/2014/main" id="{981E73BF-0E32-0E4E-B0A1-C363BB867E18}"/>
              </a:ext>
            </a:extLst>
          </p:cNvPr>
          <p:cNvSpPr/>
          <p:nvPr/>
        </p:nvSpPr>
        <p:spPr>
          <a:xfrm>
            <a:off x="-142960" y="1858905"/>
            <a:ext cx="12477919" cy="4152762"/>
          </a:xfrm>
          <a:prstGeom prst="roundRect">
            <a:avLst>
              <a:gd name="adj" fmla="val 2202"/>
            </a:avLst>
          </a:prstGeom>
          <a:solidFill>
            <a:srgbClr val="FFFFFF">
              <a:alpha val="80000"/>
            </a:srgbClr>
          </a:solidFill>
          <a:ln w="19050">
            <a:noFill/>
            <a:prstDash val="sysDot"/>
          </a:ln>
        </p:spPr>
        <p:style>
          <a:lnRef idx="0">
            <a:scrgbClr r="0" g="0" b="0"/>
          </a:lnRef>
          <a:fillRef idx="0">
            <a:scrgbClr r="0" g="0" b="0"/>
          </a:fillRef>
          <a:effectRef idx="0">
            <a:scrgbClr r="0" g="0" b="0"/>
          </a:effectRef>
          <a:fontRef idx="minor">
            <a:schemeClr val="lt1"/>
          </a:fontRef>
        </p:style>
        <p:txBody>
          <a:bodyPr lIns="36000" tIns="72000" rIns="36000" bIns="36000" rtlCol="0" anchor="t">
            <a:normAutofit/>
          </a:bodyPr>
          <a:lstStyle>
            <a:defPPr>
              <a:defRPr lang="en-US"/>
            </a:defPPr>
            <a:lvl1pPr marL="0" algn="l" defTabSz="914194" rtl="0" eaLnBrk="1" latinLnBrk="0" hangingPunct="1">
              <a:defRPr sz="1800" kern="1200">
                <a:solidFill>
                  <a:schemeClr val="lt1"/>
                </a:solidFill>
                <a:latin typeface="+mn-lt"/>
                <a:ea typeface="+mn-ea"/>
                <a:cs typeface="+mn-cs"/>
              </a:defRPr>
            </a:lvl1pPr>
            <a:lvl2pPr marL="457097" algn="l" defTabSz="914194" rtl="0" eaLnBrk="1" latinLnBrk="0" hangingPunct="1">
              <a:defRPr sz="1800" kern="1200">
                <a:solidFill>
                  <a:schemeClr val="lt1"/>
                </a:solidFill>
                <a:latin typeface="+mn-lt"/>
                <a:ea typeface="+mn-ea"/>
                <a:cs typeface="+mn-cs"/>
              </a:defRPr>
            </a:lvl2pPr>
            <a:lvl3pPr marL="914194" algn="l" defTabSz="914194" rtl="0" eaLnBrk="1" latinLnBrk="0" hangingPunct="1">
              <a:defRPr sz="1800" kern="1200">
                <a:solidFill>
                  <a:schemeClr val="lt1"/>
                </a:solidFill>
                <a:latin typeface="+mn-lt"/>
                <a:ea typeface="+mn-ea"/>
                <a:cs typeface="+mn-cs"/>
              </a:defRPr>
            </a:lvl3pPr>
            <a:lvl4pPr marL="1371291" algn="l" defTabSz="914194" rtl="0" eaLnBrk="1" latinLnBrk="0" hangingPunct="1">
              <a:defRPr sz="1800" kern="1200">
                <a:solidFill>
                  <a:schemeClr val="lt1"/>
                </a:solidFill>
                <a:latin typeface="+mn-lt"/>
                <a:ea typeface="+mn-ea"/>
                <a:cs typeface="+mn-cs"/>
              </a:defRPr>
            </a:lvl4pPr>
            <a:lvl5pPr marL="1828389" algn="l" defTabSz="914194" rtl="0" eaLnBrk="1" latinLnBrk="0" hangingPunct="1">
              <a:defRPr sz="1800" kern="1200">
                <a:solidFill>
                  <a:schemeClr val="lt1"/>
                </a:solidFill>
                <a:latin typeface="+mn-lt"/>
                <a:ea typeface="+mn-ea"/>
                <a:cs typeface="+mn-cs"/>
              </a:defRPr>
            </a:lvl5pPr>
            <a:lvl6pPr marL="2285486" algn="l" defTabSz="914194" rtl="0" eaLnBrk="1" latinLnBrk="0" hangingPunct="1">
              <a:defRPr sz="1800" kern="1200">
                <a:solidFill>
                  <a:schemeClr val="lt1"/>
                </a:solidFill>
                <a:latin typeface="+mn-lt"/>
                <a:ea typeface="+mn-ea"/>
                <a:cs typeface="+mn-cs"/>
              </a:defRPr>
            </a:lvl6pPr>
            <a:lvl7pPr marL="2742583" algn="l" defTabSz="914194" rtl="0" eaLnBrk="1" latinLnBrk="0" hangingPunct="1">
              <a:defRPr sz="1800" kern="1200">
                <a:solidFill>
                  <a:schemeClr val="lt1"/>
                </a:solidFill>
                <a:latin typeface="+mn-lt"/>
                <a:ea typeface="+mn-ea"/>
                <a:cs typeface="+mn-cs"/>
              </a:defRPr>
            </a:lvl7pPr>
            <a:lvl8pPr marL="3199680" algn="l" defTabSz="914194" rtl="0" eaLnBrk="1" latinLnBrk="0" hangingPunct="1">
              <a:defRPr sz="1800" kern="1200">
                <a:solidFill>
                  <a:schemeClr val="lt1"/>
                </a:solidFill>
                <a:latin typeface="+mn-lt"/>
                <a:ea typeface="+mn-ea"/>
                <a:cs typeface="+mn-cs"/>
              </a:defRPr>
            </a:lvl8pPr>
            <a:lvl9pPr marL="3656777" algn="l" defTabSz="914194" rtl="0" eaLnBrk="1" latinLnBrk="0" hangingPunct="1">
              <a:defRPr sz="1800" kern="1200">
                <a:solidFill>
                  <a:schemeClr val="lt1"/>
                </a:solidFill>
                <a:latin typeface="+mn-lt"/>
                <a:ea typeface="+mn-ea"/>
                <a:cs typeface="+mn-cs"/>
              </a:defRPr>
            </a:lvl9pPr>
          </a:lstStyle>
          <a:p>
            <a:pPr algn="ctr"/>
            <a:endParaRPr lang="en-US" sz="2000" b="1" noProof="0">
              <a:solidFill>
                <a:schemeClr val="bg1"/>
              </a:solidFill>
              <a:latin typeface="+mj-lt"/>
            </a:endParaRPr>
          </a:p>
        </p:txBody>
      </p:sp>
      <p:sp>
        <p:nvSpPr>
          <p:cNvPr id="22" name="Textfeld 10">
            <a:extLst>
              <a:ext uri="{FF2B5EF4-FFF2-40B4-BE49-F238E27FC236}">
                <a16:creationId xmlns:a16="http://schemas.microsoft.com/office/drawing/2014/main" id="{FAFA7DD0-320D-B38D-1DB1-753CD5A28189}"/>
              </a:ext>
            </a:extLst>
          </p:cNvPr>
          <p:cNvSpPr txBox="1"/>
          <p:nvPr/>
        </p:nvSpPr>
        <p:spPr>
          <a:xfrm>
            <a:off x="355566" y="2196348"/>
            <a:ext cx="11504198" cy="3477875"/>
          </a:xfrm>
          <a:prstGeom prst="rect">
            <a:avLst/>
          </a:prstGeom>
          <a:noFill/>
        </p:spPr>
        <p:txBody>
          <a:bodyPr wrap="square" lIns="91440" tIns="45720" rIns="91440" bIns="45720" anchor="t">
            <a:spAutoFit/>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r>
              <a:rPr lang="en-US" sz="2200" noProof="0"/>
              <a:t>EDS stands for </a:t>
            </a:r>
            <a:r>
              <a:rPr lang="en-US" sz="2200" noProof="0">
                <a:latin typeface="Yu Gothic UI Semibold"/>
                <a:ea typeface="Yu Gothic UI Semibold"/>
              </a:rPr>
              <a:t>Enterprise Document Services </a:t>
            </a:r>
            <a:r>
              <a:rPr lang="en-US" sz="2200" noProof="0">
                <a:ea typeface="Yu Gothic UI Semibold"/>
              </a:rPr>
              <a:t>for creating documents</a:t>
            </a:r>
            <a:r>
              <a:rPr lang="en-US" sz="2200" noProof="0"/>
              <a:t> </a:t>
            </a:r>
            <a:br>
              <a:rPr lang="en-US" sz="2200" noProof="0"/>
            </a:br>
            <a:r>
              <a:rPr lang="en-US" sz="2200" noProof="0"/>
              <a:t>efficiently and securely, in compliance with regulations, across the entire </a:t>
            </a:r>
            <a:br>
              <a:rPr lang="en-US" sz="2200" noProof="0"/>
            </a:br>
            <a:r>
              <a:rPr lang="en-US" sz="2200" noProof="0"/>
              <a:t>company. </a:t>
            </a:r>
          </a:p>
          <a:p>
            <a:endParaRPr lang="en-US" sz="2200" noProof="0"/>
          </a:p>
          <a:p>
            <a:r>
              <a:rPr lang="en-US" sz="2200" noProof="0"/>
              <a:t>Document generation can be operated as a </a:t>
            </a:r>
            <a:r>
              <a:rPr lang="en-US" sz="2200">
                <a:latin typeface="Yu Gothic UI Semibold"/>
                <a:ea typeface="Yu Gothic UI Semibold"/>
              </a:rPr>
              <a:t>stand-alone</a:t>
            </a:r>
            <a:r>
              <a:rPr lang="en-US" sz="2200" noProof="0">
                <a:ea typeface="Yu Gothic UI Semibold"/>
              </a:rPr>
              <a:t> solution or </a:t>
            </a:r>
            <a:r>
              <a:rPr lang="en-US" sz="2200">
                <a:latin typeface="Yu Gothic UI Semibold"/>
                <a:ea typeface="Yu Gothic UI Semibold"/>
              </a:rPr>
              <a:t>integrated</a:t>
            </a:r>
            <a:r>
              <a:rPr lang="en-US" sz="2200" noProof="0">
                <a:ea typeface="Yu Gothic UI Semibold"/>
              </a:rPr>
              <a:t> </a:t>
            </a:r>
            <a:r>
              <a:rPr lang="en-US" sz="2200" noProof="0"/>
              <a:t>into the </a:t>
            </a:r>
            <a:r>
              <a:rPr lang="en-US" sz="2200" noProof="0">
                <a:latin typeface="Yu Gothic UI Semibold"/>
                <a:ea typeface="Yu Gothic UI Semibold"/>
              </a:rPr>
              <a:t>NLC|AI platform ECAP</a:t>
            </a:r>
            <a:r>
              <a:rPr lang="en-US" sz="2200" noProof="0"/>
              <a:t>. Deployment as SaaS or on-premises.</a:t>
            </a:r>
            <a:endParaRPr lang="en-US" sz="2200" noProof="0">
              <a:ea typeface="Yu Gothic UI Semilight"/>
            </a:endParaRPr>
          </a:p>
          <a:p>
            <a:endParaRPr lang="en-US" sz="2200" noProof="0"/>
          </a:p>
          <a:p>
            <a:r>
              <a:rPr lang="en-US" sz="2200" noProof="0"/>
              <a:t>A key feature is the </a:t>
            </a:r>
            <a:r>
              <a:rPr lang="en-US" sz="2200">
                <a:latin typeface="Yu Gothic UI Semibold"/>
                <a:ea typeface="Yu Gothic UI Semibold"/>
              </a:rPr>
              <a:t>data- and rule-based document creation</a:t>
            </a:r>
            <a:r>
              <a:rPr lang="en-US" sz="2200"/>
              <a:t>.</a:t>
            </a:r>
            <a:r>
              <a:rPr lang="en-US" sz="2200" noProof="0">
                <a:latin typeface="Yu Gothic UI Semibold"/>
                <a:ea typeface="Yu Gothic UI Semibold"/>
              </a:rPr>
              <a:t> </a:t>
            </a:r>
            <a:r>
              <a:rPr lang="en-US" sz="2200" noProof="0">
                <a:ea typeface="Yu Gothic UI Semibold"/>
              </a:rPr>
              <a:t>This means</a:t>
            </a:r>
            <a:r>
              <a:rPr lang="en-US" sz="2200" noProof="0"/>
              <a:t> that data can be used to control the structure</a:t>
            </a:r>
            <a:r>
              <a:rPr lang="en-US" sz="2200"/>
              <a:t>,</a:t>
            </a:r>
            <a:r>
              <a:rPr lang="en-US" sz="2200" noProof="0"/>
              <a:t> content of and access to documents including relations to other documents. </a:t>
            </a:r>
            <a:r>
              <a:rPr lang="en-US" sz="2200"/>
              <a:t>Document automation and compliance is given at any time.</a:t>
            </a:r>
          </a:p>
        </p:txBody>
      </p:sp>
      <p:pic>
        <p:nvPicPr>
          <p:cNvPr id="25" name="Grafik 24">
            <a:extLst>
              <a:ext uri="{FF2B5EF4-FFF2-40B4-BE49-F238E27FC236}">
                <a16:creationId xmlns:a16="http://schemas.microsoft.com/office/drawing/2014/main" id="{310A40AA-F5A1-1368-13B7-752E43254209}"/>
              </a:ext>
            </a:extLst>
          </p:cNvPr>
          <p:cNvPicPr>
            <a:picLocks noChangeAspect="1"/>
          </p:cNvPicPr>
          <p:nvPr/>
        </p:nvPicPr>
        <p:blipFill>
          <a:blip r:embed="rId8"/>
          <a:stretch>
            <a:fillRect/>
          </a:stretch>
        </p:blipFill>
        <p:spPr>
          <a:xfrm>
            <a:off x="10543561" y="6269052"/>
            <a:ext cx="1648439" cy="612000"/>
          </a:xfrm>
          <a:prstGeom prst="rect">
            <a:avLst/>
          </a:prstGeom>
        </p:spPr>
      </p:pic>
      <p:pic>
        <p:nvPicPr>
          <p:cNvPr id="12" name="Grafik 11" descr="Ein Bild, das Schrift, Grafiken, Logo, Screenshot enthält.&#10;&#10;KI-generierte Inhalte können fehlerhaft sein.">
            <a:extLst>
              <a:ext uri="{FF2B5EF4-FFF2-40B4-BE49-F238E27FC236}">
                <a16:creationId xmlns:a16="http://schemas.microsoft.com/office/drawing/2014/main" id="{2B61B323-06F9-8902-F387-C50D73A4E6A8}"/>
              </a:ext>
            </a:extLst>
          </p:cNvPr>
          <p:cNvPicPr>
            <a:picLocks noChangeAspect="1"/>
          </p:cNvPicPr>
          <p:nvPr/>
        </p:nvPicPr>
        <p:blipFill>
          <a:blip r:embed="rId9"/>
          <a:stretch>
            <a:fillRect/>
          </a:stretch>
        </p:blipFill>
        <p:spPr>
          <a:xfrm>
            <a:off x="9415306" y="643932"/>
            <a:ext cx="2438400" cy="2438400"/>
          </a:xfrm>
          <a:prstGeom prst="rect">
            <a:avLst/>
          </a:prstGeom>
        </p:spPr>
      </p:pic>
      <p:sp>
        <p:nvSpPr>
          <p:cNvPr id="2" name="Fußzeilenplatzhalter 1">
            <a:extLst>
              <a:ext uri="{FF2B5EF4-FFF2-40B4-BE49-F238E27FC236}">
                <a16:creationId xmlns:a16="http://schemas.microsoft.com/office/drawing/2014/main" id="{DF953E7C-63ED-6598-3461-B747E711C4ED}"/>
              </a:ext>
            </a:extLst>
          </p:cNvPr>
          <p:cNvSpPr>
            <a:spLocks noGrp="1"/>
          </p:cNvSpPr>
          <p:nvPr>
            <p:ph type="ftr" sz="quarter" idx="3"/>
          </p:nvPr>
        </p:nvSpPr>
        <p:spPr/>
        <p:txBody>
          <a:bodyPr/>
          <a:lstStyle/>
          <a:p>
            <a:r>
              <a:rPr lang="de-DE"/>
              <a:t>ESCRIBA Enterprise Document Services (EDS)</a:t>
            </a:r>
          </a:p>
        </p:txBody>
      </p:sp>
    </p:spTree>
    <p:extLst>
      <p:ext uri="{BB962C8B-B14F-4D97-AF65-F5344CB8AC3E}">
        <p14:creationId xmlns:p14="http://schemas.microsoft.com/office/powerpoint/2010/main" val="2176927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76C40-D404-437D-D306-B3685362D3B9}"/>
            </a:ext>
          </a:extLst>
        </p:cNvPr>
        <p:cNvGrpSpPr/>
        <p:nvPr/>
      </p:nvGrpSpPr>
      <p:grpSpPr>
        <a:xfrm>
          <a:off x="0" y="0"/>
          <a:ext cx="0" cy="0"/>
          <a:chOff x="0" y="0"/>
          <a:chExt cx="0" cy="0"/>
        </a:xfrm>
      </p:grpSpPr>
      <p:sp>
        <p:nvSpPr>
          <p:cNvPr id="2091" name="Pfeil: Fünfeck 2090">
            <a:extLst>
              <a:ext uri="{FF2B5EF4-FFF2-40B4-BE49-F238E27FC236}">
                <a16:creationId xmlns:a16="http://schemas.microsoft.com/office/drawing/2014/main" id="{7580F6BF-A76D-9F2F-D2A2-276D648FB507}"/>
              </a:ext>
            </a:extLst>
          </p:cNvPr>
          <p:cNvSpPr/>
          <p:nvPr/>
        </p:nvSpPr>
        <p:spPr>
          <a:xfrm>
            <a:off x="8842997" y="1517982"/>
            <a:ext cx="4797140" cy="4465460"/>
          </a:xfrm>
          <a:prstGeom prst="homePlate">
            <a:avLst>
              <a:gd name="adj" fmla="val 1234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2085" name="Pfeil: Fünfeck 2084">
            <a:extLst>
              <a:ext uri="{FF2B5EF4-FFF2-40B4-BE49-F238E27FC236}">
                <a16:creationId xmlns:a16="http://schemas.microsoft.com/office/drawing/2014/main" id="{5EC844E2-F48F-A0CA-75CD-5D23B20E2559}"/>
              </a:ext>
            </a:extLst>
          </p:cNvPr>
          <p:cNvSpPr/>
          <p:nvPr/>
        </p:nvSpPr>
        <p:spPr>
          <a:xfrm>
            <a:off x="-249114" y="1717903"/>
            <a:ext cx="4797140" cy="446546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28" name="Pfeil: Fünfeck 27">
            <a:extLst>
              <a:ext uri="{FF2B5EF4-FFF2-40B4-BE49-F238E27FC236}">
                <a16:creationId xmlns:a16="http://schemas.microsoft.com/office/drawing/2014/main" id="{9A3DD516-B900-03DC-61A2-F9D5D3889669}"/>
              </a:ext>
            </a:extLst>
          </p:cNvPr>
          <p:cNvSpPr/>
          <p:nvPr/>
        </p:nvSpPr>
        <p:spPr>
          <a:xfrm>
            <a:off x="8814414" y="4173759"/>
            <a:ext cx="3458293" cy="1471129"/>
          </a:xfrm>
          <a:prstGeom prst="homePlate">
            <a:avLst>
              <a:gd name="adj" fmla="val 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grpSp>
        <p:nvGrpSpPr>
          <p:cNvPr id="37" name="Gruppieren 36">
            <a:extLst>
              <a:ext uri="{FF2B5EF4-FFF2-40B4-BE49-F238E27FC236}">
                <a16:creationId xmlns:a16="http://schemas.microsoft.com/office/drawing/2014/main" id="{F88F9131-EDC3-8245-8C04-33BFE4AA86F1}"/>
              </a:ext>
            </a:extLst>
          </p:cNvPr>
          <p:cNvGrpSpPr/>
          <p:nvPr/>
        </p:nvGrpSpPr>
        <p:grpSpPr>
          <a:xfrm>
            <a:off x="8054362" y="2275733"/>
            <a:ext cx="4207157" cy="1474405"/>
            <a:chOff x="7976503" y="1854218"/>
            <a:chExt cx="4207157" cy="1474405"/>
          </a:xfrm>
        </p:grpSpPr>
        <p:sp>
          <p:nvSpPr>
            <p:cNvPr id="29" name="Pfeil: Fünfeck 28">
              <a:extLst>
                <a:ext uri="{FF2B5EF4-FFF2-40B4-BE49-F238E27FC236}">
                  <a16:creationId xmlns:a16="http://schemas.microsoft.com/office/drawing/2014/main" id="{02DF4F68-5BD2-9256-2F05-B1CE50A6F80E}"/>
                </a:ext>
              </a:extLst>
            </p:cNvPr>
            <p:cNvSpPr/>
            <p:nvPr/>
          </p:nvSpPr>
          <p:spPr>
            <a:xfrm>
              <a:off x="8725367" y="1854218"/>
              <a:ext cx="3458293" cy="1471129"/>
            </a:xfrm>
            <a:prstGeom prst="homePlate">
              <a:avLst>
                <a:gd name="adj" fmla="val 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sp>
          <p:nvSpPr>
            <p:cNvPr id="31" name="Pfeil: Fünfeck 30">
              <a:extLst>
                <a:ext uri="{FF2B5EF4-FFF2-40B4-BE49-F238E27FC236}">
                  <a16:creationId xmlns:a16="http://schemas.microsoft.com/office/drawing/2014/main" id="{16E12BB2-0EA9-8EE1-8163-E492D69718C3}"/>
                </a:ext>
              </a:extLst>
            </p:cNvPr>
            <p:cNvSpPr/>
            <p:nvPr/>
          </p:nvSpPr>
          <p:spPr>
            <a:xfrm>
              <a:off x="7976503" y="1857494"/>
              <a:ext cx="1504873" cy="147112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grpSp>
      <p:sp>
        <p:nvSpPr>
          <p:cNvPr id="34" name="Pfeil: Fünfeck 33">
            <a:extLst>
              <a:ext uri="{FF2B5EF4-FFF2-40B4-BE49-F238E27FC236}">
                <a16:creationId xmlns:a16="http://schemas.microsoft.com/office/drawing/2014/main" id="{8D3C2217-3ACB-56E1-F3E5-7510468047C0}"/>
              </a:ext>
            </a:extLst>
          </p:cNvPr>
          <p:cNvSpPr/>
          <p:nvPr/>
        </p:nvSpPr>
        <p:spPr>
          <a:xfrm>
            <a:off x="8063127" y="4173759"/>
            <a:ext cx="1504873" cy="147112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sp>
        <p:nvSpPr>
          <p:cNvPr id="4" name="Titel 3">
            <a:extLst>
              <a:ext uri="{FF2B5EF4-FFF2-40B4-BE49-F238E27FC236}">
                <a16:creationId xmlns:a16="http://schemas.microsoft.com/office/drawing/2014/main" id="{5BE2E41B-63E1-D79C-4FED-18ACCD296355}"/>
              </a:ext>
            </a:extLst>
          </p:cNvPr>
          <p:cNvSpPr>
            <a:spLocks noGrp="1"/>
          </p:cNvSpPr>
          <p:nvPr>
            <p:ph type="title"/>
          </p:nvPr>
        </p:nvSpPr>
        <p:spPr/>
        <p:txBody>
          <a:bodyPr/>
          <a:lstStyle/>
          <a:p>
            <a:r>
              <a:rPr lang="en-US" noProof="0"/>
              <a:t>Data to Document to Data</a:t>
            </a:r>
          </a:p>
        </p:txBody>
      </p:sp>
      <p:sp>
        <p:nvSpPr>
          <p:cNvPr id="47" name="Textplatzhalter 46">
            <a:extLst>
              <a:ext uri="{FF2B5EF4-FFF2-40B4-BE49-F238E27FC236}">
                <a16:creationId xmlns:a16="http://schemas.microsoft.com/office/drawing/2014/main" id="{DA5DC87C-B7D7-AB85-F8A8-5C7D80A03F33}"/>
              </a:ext>
            </a:extLst>
          </p:cNvPr>
          <p:cNvSpPr>
            <a:spLocks noGrp="1"/>
          </p:cNvSpPr>
          <p:nvPr>
            <p:ph type="body" sz="quarter" idx="13"/>
          </p:nvPr>
        </p:nvSpPr>
        <p:spPr/>
        <p:txBody>
          <a:bodyPr/>
          <a:lstStyle/>
          <a:p>
            <a:r>
              <a:rPr lang="en-US" noProof="0"/>
              <a:t>Data and rules control the content and appearance of documents </a:t>
            </a:r>
          </a:p>
        </p:txBody>
      </p:sp>
      <p:sp>
        <p:nvSpPr>
          <p:cNvPr id="17" name="Textfeld 16">
            <a:extLst>
              <a:ext uri="{FF2B5EF4-FFF2-40B4-BE49-F238E27FC236}">
                <a16:creationId xmlns:a16="http://schemas.microsoft.com/office/drawing/2014/main" id="{AFE5E990-F7E8-3E12-04BC-5694321E77AE}"/>
              </a:ext>
            </a:extLst>
          </p:cNvPr>
          <p:cNvSpPr txBox="1"/>
          <p:nvPr/>
        </p:nvSpPr>
        <p:spPr>
          <a:xfrm>
            <a:off x="9747245" y="4168227"/>
            <a:ext cx="2478219" cy="430887"/>
          </a:xfrm>
          <a:prstGeom prst="rect">
            <a:avLst/>
          </a:prstGeom>
          <a:noFill/>
        </p:spPr>
        <p:txBody>
          <a:bodyPr wrap="square" rtlCol="0">
            <a:spAutoFit/>
          </a:bodyPr>
          <a:lstStyle/>
          <a:p>
            <a:pPr algn="r"/>
            <a:r>
              <a:rPr lang="en-US" sz="1100" noProof="0">
                <a:ea typeface="Yu Gothic UI Semibold" panose="020B0700000000000000" pitchFamily="34" charset="-128"/>
              </a:rPr>
              <a:t>single or bulk documents or </a:t>
            </a:r>
          </a:p>
          <a:p>
            <a:pPr algn="r"/>
            <a:r>
              <a:rPr lang="en-US" sz="1100" noProof="0">
                <a:ea typeface="Yu Gothic UI Semibold" panose="020B0700000000000000" pitchFamily="34" charset="-128"/>
              </a:rPr>
              <a:t>document bundles</a:t>
            </a:r>
          </a:p>
        </p:txBody>
      </p:sp>
      <p:sp>
        <p:nvSpPr>
          <p:cNvPr id="25" name="AutoShape 18" descr="E-Mail Silhouette">
            <a:extLst>
              <a:ext uri="{FF2B5EF4-FFF2-40B4-BE49-F238E27FC236}">
                <a16:creationId xmlns:a16="http://schemas.microsoft.com/office/drawing/2014/main" id="{888344E1-93E6-2FC7-A3AC-973403D8E813}"/>
              </a:ext>
            </a:extLst>
          </p:cNvPr>
          <p:cNvSpPr>
            <a:spLocks noChangeAspect="1" noChangeArrowheads="1"/>
          </p:cNvSpPr>
          <p:nvPr/>
        </p:nvSpPr>
        <p:spPr bwMode="auto">
          <a:xfrm>
            <a:off x="11376025" y="-80327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a:p>
        </p:txBody>
      </p:sp>
      <p:pic>
        <p:nvPicPr>
          <p:cNvPr id="2067" name="Picture 19" descr="Pdf - Kostenlose daten und ordner-Icons">
            <a:extLst>
              <a:ext uri="{FF2B5EF4-FFF2-40B4-BE49-F238E27FC236}">
                <a16:creationId xmlns:a16="http://schemas.microsoft.com/office/drawing/2014/main" id="{2C0EA31C-5612-3512-4790-447CD30E3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9286" y="4420463"/>
            <a:ext cx="387444" cy="45016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Ein Bild, das Entwurf, Screenshot, Schwarz, Design enthält.&#10;&#10;Beschreibung automatisch generiert.">
            <a:extLst>
              <a:ext uri="{FF2B5EF4-FFF2-40B4-BE49-F238E27FC236}">
                <a16:creationId xmlns:a16="http://schemas.microsoft.com/office/drawing/2014/main" id="{40460AFD-0E28-82E9-5276-107D58320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7203" y="4741637"/>
            <a:ext cx="577570" cy="566569"/>
          </a:xfrm>
          <a:prstGeom prst="rect">
            <a:avLst/>
          </a:prstGeom>
          <a:noFill/>
          <a:extLst>
            <a:ext uri="{909E8E84-426E-40DD-AFC4-6F175D3DCCD1}">
              <a14:hiddenFill xmlns:a14="http://schemas.microsoft.com/office/drawing/2010/main">
                <a:solidFill>
                  <a:srgbClr val="FFFFFF"/>
                </a:solidFill>
              </a14:hiddenFill>
            </a:ext>
          </a:extLst>
        </p:spPr>
      </p:pic>
      <p:pic>
        <p:nvPicPr>
          <p:cNvPr id="38" name="Grafik 37" descr="Entscheidungsdiagramm Silhouette">
            <a:extLst>
              <a:ext uri="{FF2B5EF4-FFF2-40B4-BE49-F238E27FC236}">
                <a16:creationId xmlns:a16="http://schemas.microsoft.com/office/drawing/2014/main" id="{A23DD16F-5C0A-6EF2-78CD-A61D71CF68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76183" y="2473369"/>
            <a:ext cx="524154" cy="563865"/>
          </a:xfrm>
          <a:prstGeom prst="rect">
            <a:avLst/>
          </a:prstGeom>
        </p:spPr>
      </p:pic>
      <p:pic>
        <p:nvPicPr>
          <p:cNvPr id="41" name="Grafik 40" descr="E-Mail Silhouette">
            <a:extLst>
              <a:ext uri="{FF2B5EF4-FFF2-40B4-BE49-F238E27FC236}">
                <a16:creationId xmlns:a16="http://schemas.microsoft.com/office/drawing/2014/main" id="{2AB4B116-F9B1-3121-8130-490D75989D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4141" y="2486138"/>
            <a:ext cx="450761" cy="472433"/>
          </a:xfrm>
          <a:prstGeom prst="rect">
            <a:avLst/>
          </a:prstGeom>
        </p:spPr>
      </p:pic>
      <p:pic>
        <p:nvPicPr>
          <p:cNvPr id="42" name="Graphic 19">
            <a:extLst>
              <a:ext uri="{FF2B5EF4-FFF2-40B4-BE49-F238E27FC236}">
                <a16:creationId xmlns:a16="http://schemas.microsoft.com/office/drawing/2014/main" id="{D9378AF6-2F05-0EE7-D312-58A347D73C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56229" y="5046224"/>
            <a:ext cx="486912" cy="450165"/>
          </a:xfrm>
          <a:prstGeom prst="rect">
            <a:avLst/>
          </a:prstGeom>
        </p:spPr>
      </p:pic>
      <p:pic>
        <p:nvPicPr>
          <p:cNvPr id="43" name="Grafik 42">
            <a:extLst>
              <a:ext uri="{FF2B5EF4-FFF2-40B4-BE49-F238E27FC236}">
                <a16:creationId xmlns:a16="http://schemas.microsoft.com/office/drawing/2014/main" id="{6CC5B502-2DCF-9D5F-E80A-7B8EFDA876F5}"/>
              </a:ext>
            </a:extLst>
          </p:cNvPr>
          <p:cNvPicPr>
            <a:picLocks noChangeAspect="1"/>
          </p:cNvPicPr>
          <p:nvPr/>
        </p:nvPicPr>
        <p:blipFill>
          <a:blip r:embed="rId11"/>
          <a:stretch>
            <a:fillRect/>
          </a:stretch>
        </p:blipFill>
        <p:spPr>
          <a:xfrm>
            <a:off x="10543561" y="6269052"/>
            <a:ext cx="1648439" cy="612000"/>
          </a:xfrm>
          <a:prstGeom prst="rect">
            <a:avLst/>
          </a:prstGeom>
        </p:spPr>
      </p:pic>
      <p:sp>
        <p:nvSpPr>
          <p:cNvPr id="45" name="Textfeld 44">
            <a:extLst>
              <a:ext uri="{FF2B5EF4-FFF2-40B4-BE49-F238E27FC236}">
                <a16:creationId xmlns:a16="http://schemas.microsoft.com/office/drawing/2014/main" id="{040E8C8A-ABCC-253F-171E-E8B51ED74A7C}"/>
              </a:ext>
            </a:extLst>
          </p:cNvPr>
          <p:cNvSpPr txBox="1"/>
          <p:nvPr/>
        </p:nvSpPr>
        <p:spPr>
          <a:xfrm>
            <a:off x="196081" y="1857368"/>
            <a:ext cx="3184930" cy="338554"/>
          </a:xfrm>
          <a:prstGeom prst="rect">
            <a:avLst/>
          </a:prstGeom>
          <a:noFill/>
        </p:spPr>
        <p:txBody>
          <a:bodyPr wrap="square" rtlCol="0">
            <a:spAutoFit/>
          </a:bodyPr>
          <a:lstStyle/>
          <a:p>
            <a:r>
              <a:rPr lang="en-US" sz="1600" noProof="0">
                <a:latin typeface="Yu Gothic UI Semibold" panose="020B0700000000000000" pitchFamily="34" charset="-128"/>
                <a:ea typeface="Yu Gothic UI Semibold" panose="020B0700000000000000" pitchFamily="34" charset="-128"/>
              </a:rPr>
              <a:t>Input</a:t>
            </a:r>
          </a:p>
        </p:txBody>
      </p:sp>
      <p:sp>
        <p:nvSpPr>
          <p:cNvPr id="2" name="Textfeld 1">
            <a:extLst>
              <a:ext uri="{FF2B5EF4-FFF2-40B4-BE49-F238E27FC236}">
                <a16:creationId xmlns:a16="http://schemas.microsoft.com/office/drawing/2014/main" id="{BACAE7AF-2814-D2B7-070E-FC3743D3CF39}"/>
              </a:ext>
            </a:extLst>
          </p:cNvPr>
          <p:cNvSpPr txBox="1"/>
          <p:nvPr/>
        </p:nvSpPr>
        <p:spPr>
          <a:xfrm>
            <a:off x="-179284" y="7175758"/>
            <a:ext cx="7928418" cy="1323439"/>
          </a:xfrm>
          <a:prstGeom prst="rect">
            <a:avLst/>
          </a:prstGeom>
          <a:noFill/>
        </p:spPr>
        <p:txBody>
          <a:bodyPr wrap="square" rtlCol="0">
            <a:spAutoFit/>
          </a:bodyPr>
          <a:lstStyle/>
          <a:p>
            <a:r>
              <a:rPr lang="en-US" sz="1600" noProof="0">
                <a:latin typeface="Yu Gothic UI Semibold" panose="020B0700000000000000" pitchFamily="34" charset="-128"/>
                <a:ea typeface="Yu Gothic UI Semibold" panose="020B0700000000000000" pitchFamily="34" charset="-128"/>
              </a:rPr>
              <a:t>Rules (&lt;if then otherwise&gt; | &lt;in case of&gt;) apply to:</a:t>
            </a:r>
          </a:p>
          <a:p>
            <a:pPr marL="285750" indent="-285750">
              <a:buBlip>
                <a:blip r:embed="rId12">
                  <a:extLst>
                    <a:ext uri="{96DAC541-7B7A-43D3-8B79-37D633B846F1}">
                      <asvg:svgBlip xmlns:asvg="http://schemas.microsoft.com/office/drawing/2016/SVG/main" r:embed="rId13"/>
                    </a:ext>
                  </a:extLst>
                </a:blip>
              </a:buBlip>
            </a:pPr>
            <a:r>
              <a:rPr lang="en-US" sz="1600" noProof="0">
                <a:latin typeface="Yu Gothic UI Semibold" panose="020B0700000000000000" pitchFamily="34" charset="-128"/>
                <a:ea typeface="Yu Gothic UI Semibold" panose="020B0700000000000000" pitchFamily="34" charset="-128"/>
              </a:rPr>
              <a:t>physical format, font, and colors (base template),</a:t>
            </a:r>
          </a:p>
          <a:p>
            <a:pPr marL="285750" indent="-285750">
              <a:buBlip>
                <a:blip r:embed="rId12">
                  <a:extLst>
                    <a:ext uri="{96DAC541-7B7A-43D3-8B79-37D633B846F1}">
                      <asvg:svgBlip xmlns:asvg="http://schemas.microsoft.com/office/drawing/2016/SVG/main" r:embed="rId13"/>
                    </a:ext>
                  </a:extLst>
                </a:blip>
              </a:buBlip>
            </a:pPr>
            <a:r>
              <a:rPr lang="en-US" sz="1600" noProof="0">
                <a:latin typeface="Yu Gothic UI Semibold" panose="020B0700000000000000" pitchFamily="34" charset="-128"/>
                <a:ea typeface="Yu Gothic UI Semibold" panose="020B0700000000000000" pitchFamily="34" charset="-128"/>
              </a:rPr>
              <a:t>document type (document template for letters, contracts, etc.), </a:t>
            </a:r>
          </a:p>
          <a:p>
            <a:pPr marL="285750" indent="-285750">
              <a:buBlip>
                <a:blip r:embed="rId12">
                  <a:extLst>
                    <a:ext uri="{96DAC541-7B7A-43D3-8B79-37D633B846F1}">
                      <asvg:svgBlip xmlns:asvg="http://schemas.microsoft.com/office/drawing/2016/SVG/main" r:embed="rId13"/>
                    </a:ext>
                  </a:extLst>
                </a:blip>
              </a:buBlip>
            </a:pPr>
            <a:r>
              <a:rPr lang="en-US" sz="1600" noProof="0">
                <a:latin typeface="Yu Gothic UI Semibold" panose="020B0700000000000000" pitchFamily="34" charset="-128"/>
                <a:ea typeface="Yu Gothic UI Semibold" panose="020B0700000000000000" pitchFamily="34" charset="-128"/>
              </a:rPr>
              <a:t>content (text, images, data), and</a:t>
            </a:r>
          </a:p>
          <a:p>
            <a:pPr marL="285750" indent="-285750">
              <a:buBlip>
                <a:blip r:embed="rId12">
                  <a:extLst>
                    <a:ext uri="{96DAC541-7B7A-43D3-8B79-37D633B846F1}">
                      <asvg:svgBlip xmlns:asvg="http://schemas.microsoft.com/office/drawing/2016/SVG/main" r:embed="rId13"/>
                    </a:ext>
                  </a:extLst>
                </a:blip>
              </a:buBlip>
            </a:pPr>
            <a:r>
              <a:rPr lang="en-US" sz="1600" noProof="0">
                <a:latin typeface="Yu Gothic UI Semibold" panose="020B0700000000000000" pitchFamily="34" charset="-128"/>
                <a:ea typeface="Yu Gothic UI Semibold" panose="020B0700000000000000" pitchFamily="34" charset="-128"/>
              </a:rPr>
              <a:t>prompt-engineered content (all LLMs available on ECAP).</a:t>
            </a:r>
          </a:p>
        </p:txBody>
      </p:sp>
      <p:pic>
        <p:nvPicPr>
          <p:cNvPr id="20" name="Grafik 19" descr="Zahnrad mit einfarbiger Füllung">
            <a:extLst>
              <a:ext uri="{FF2B5EF4-FFF2-40B4-BE49-F238E27FC236}">
                <a16:creationId xmlns:a16="http://schemas.microsoft.com/office/drawing/2014/main" id="{F4BC4D03-37C9-1C07-D9D4-58214B28159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88468" y="1044681"/>
            <a:ext cx="3060172" cy="3060172"/>
          </a:xfrm>
          <a:prstGeom prst="rect">
            <a:avLst/>
          </a:prstGeom>
        </p:spPr>
      </p:pic>
      <p:sp>
        <p:nvSpPr>
          <p:cNvPr id="22" name="Pfeil: Fünfeck 21">
            <a:extLst>
              <a:ext uri="{FF2B5EF4-FFF2-40B4-BE49-F238E27FC236}">
                <a16:creationId xmlns:a16="http://schemas.microsoft.com/office/drawing/2014/main" id="{93662DEA-9A24-1D56-3A73-94ECC86C04CB}"/>
              </a:ext>
            </a:extLst>
          </p:cNvPr>
          <p:cNvSpPr/>
          <p:nvPr/>
        </p:nvSpPr>
        <p:spPr>
          <a:xfrm>
            <a:off x="-18378" y="4173759"/>
            <a:ext cx="3458293" cy="1471129"/>
          </a:xfrm>
          <a:prstGeom prst="homePlat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sp>
        <p:nvSpPr>
          <p:cNvPr id="23" name="Pfeil: Fünfeck 22">
            <a:extLst>
              <a:ext uri="{FF2B5EF4-FFF2-40B4-BE49-F238E27FC236}">
                <a16:creationId xmlns:a16="http://schemas.microsoft.com/office/drawing/2014/main" id="{2232C118-E91B-D363-E29E-FDEF3F0A5493}"/>
              </a:ext>
            </a:extLst>
          </p:cNvPr>
          <p:cNvSpPr/>
          <p:nvPr/>
        </p:nvSpPr>
        <p:spPr>
          <a:xfrm>
            <a:off x="2300" y="2271540"/>
            <a:ext cx="3458293" cy="1471129"/>
          </a:xfrm>
          <a:prstGeom prst="homePlat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51" name="Picture 44" descr="A black and white logo&#10;&#10;Description automatically generated">
            <a:extLst>
              <a:ext uri="{FF2B5EF4-FFF2-40B4-BE49-F238E27FC236}">
                <a16:creationId xmlns:a16="http://schemas.microsoft.com/office/drawing/2014/main" id="{B0399562-5A69-B790-F277-C26B26B6BDFD}"/>
              </a:ext>
            </a:extLst>
          </p:cNvPr>
          <p:cNvPicPr>
            <a:picLocks noChangeAspect="1"/>
          </p:cNvPicPr>
          <p:nvPr/>
        </p:nvPicPr>
        <p:blipFill>
          <a:blip r:embed="rId16"/>
          <a:stretch>
            <a:fillRect/>
          </a:stretch>
        </p:blipFill>
        <p:spPr>
          <a:xfrm>
            <a:off x="111207" y="4348165"/>
            <a:ext cx="896293" cy="258132"/>
          </a:xfrm>
          <a:prstGeom prst="rect">
            <a:avLst/>
          </a:prstGeom>
        </p:spPr>
      </p:pic>
      <p:grpSp>
        <p:nvGrpSpPr>
          <p:cNvPr id="54" name="Gruppieren 53">
            <a:extLst>
              <a:ext uri="{FF2B5EF4-FFF2-40B4-BE49-F238E27FC236}">
                <a16:creationId xmlns:a16="http://schemas.microsoft.com/office/drawing/2014/main" id="{6DB5AC34-B166-99CA-6D67-0F3E38ED511E}"/>
              </a:ext>
            </a:extLst>
          </p:cNvPr>
          <p:cNvGrpSpPr/>
          <p:nvPr/>
        </p:nvGrpSpPr>
        <p:grpSpPr>
          <a:xfrm>
            <a:off x="670483" y="2352887"/>
            <a:ext cx="1532264" cy="1411047"/>
            <a:chOff x="2712061" y="4349735"/>
            <a:chExt cx="1319768" cy="1215361"/>
          </a:xfrm>
        </p:grpSpPr>
        <p:pic>
          <p:nvPicPr>
            <p:cNvPr id="46" name="Picture 2">
              <a:extLst>
                <a:ext uri="{FF2B5EF4-FFF2-40B4-BE49-F238E27FC236}">
                  <a16:creationId xmlns:a16="http://schemas.microsoft.com/office/drawing/2014/main" id="{4CE51D1C-FBA2-0F19-A9CA-2613C0A67AA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63465" y="4349735"/>
              <a:ext cx="1022897" cy="10035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3" name="Textfeld 52">
              <a:extLst>
                <a:ext uri="{FF2B5EF4-FFF2-40B4-BE49-F238E27FC236}">
                  <a16:creationId xmlns:a16="http://schemas.microsoft.com/office/drawing/2014/main" id="{726EAB31-A3A9-EF59-41C4-10748DF36928}"/>
                </a:ext>
              </a:extLst>
            </p:cNvPr>
            <p:cNvSpPr txBox="1"/>
            <p:nvPr/>
          </p:nvSpPr>
          <p:spPr>
            <a:xfrm>
              <a:off x="2712061" y="5339766"/>
              <a:ext cx="1319768" cy="225330"/>
            </a:xfrm>
            <a:prstGeom prst="rect">
              <a:avLst/>
            </a:prstGeom>
            <a:noFill/>
          </p:spPr>
          <p:txBody>
            <a:bodyPr wrap="square">
              <a:spAutoFit/>
            </a:bodyPr>
            <a:lstStyle/>
            <a:p>
              <a:pPr algn="ctr"/>
              <a:r>
                <a:rPr lang="en-US" sz="1100" noProof="0">
                  <a:latin typeface="Yu Gothic UI Semibold" panose="020B0700000000000000" pitchFamily="34" charset="-128"/>
                  <a:ea typeface="Yu Gothic UI Semibold" panose="020B0700000000000000" pitchFamily="34" charset="-128"/>
                </a:rPr>
                <a:t>ESCRIBA Dialogues</a:t>
              </a:r>
            </a:p>
          </p:txBody>
        </p:sp>
      </p:grpSp>
      <p:pic>
        <p:nvPicPr>
          <p:cNvPr id="2086" name="Picture 38" descr="SAP Successfactors">
            <a:extLst>
              <a:ext uri="{FF2B5EF4-FFF2-40B4-BE49-F238E27FC236}">
                <a16:creationId xmlns:a16="http://schemas.microsoft.com/office/drawing/2014/main" id="{11755E0F-D6B8-2C02-47EA-05CA4D8BC97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3202" y="5356252"/>
            <a:ext cx="1412898" cy="169767"/>
          </a:xfrm>
          <a:prstGeom prst="rect">
            <a:avLst/>
          </a:prstGeom>
          <a:noFill/>
          <a:extLst>
            <a:ext uri="{909E8E84-426E-40DD-AFC4-6F175D3DCCD1}">
              <a14:hiddenFill xmlns:a14="http://schemas.microsoft.com/office/drawing/2010/main">
                <a:solidFill>
                  <a:srgbClr val="FFFFFF"/>
                </a:solidFill>
              </a14:hiddenFill>
            </a:ext>
          </a:extLst>
        </p:spPr>
      </p:pic>
      <p:pic>
        <p:nvPicPr>
          <p:cNvPr id="2087" name="Picture 39">
            <a:extLst>
              <a:ext uri="{FF2B5EF4-FFF2-40B4-BE49-F238E27FC236}">
                <a16:creationId xmlns:a16="http://schemas.microsoft.com/office/drawing/2014/main" id="{89F63DCC-52F9-BBCC-2FB9-0AFDFED824A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80181" y="4337559"/>
            <a:ext cx="693761" cy="329361"/>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a:extLst>
              <a:ext uri="{FF2B5EF4-FFF2-40B4-BE49-F238E27FC236}">
                <a16:creationId xmlns:a16="http://schemas.microsoft.com/office/drawing/2014/main" id="{2D69F328-68B0-277B-88C4-B2B2A0F83DE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4972" y="4881371"/>
            <a:ext cx="806261" cy="322504"/>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Oracle Logo, symbol, meaning, history, PNG, brand">
            <a:extLst>
              <a:ext uri="{FF2B5EF4-FFF2-40B4-BE49-F238E27FC236}">
                <a16:creationId xmlns:a16="http://schemas.microsoft.com/office/drawing/2014/main" id="{DF6A0B32-D4FA-E1D6-8A39-379E70996F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52698" y="4934059"/>
            <a:ext cx="844219" cy="474874"/>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a:extLst>
              <a:ext uri="{FF2B5EF4-FFF2-40B4-BE49-F238E27FC236}">
                <a16:creationId xmlns:a16="http://schemas.microsoft.com/office/drawing/2014/main" id="{E343D689-FD81-2749-FD23-D57D4B17FE6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75617" y="4370279"/>
            <a:ext cx="748079" cy="533020"/>
          </a:xfrm>
          <a:prstGeom prst="rect">
            <a:avLst/>
          </a:prstGeom>
          <a:noFill/>
          <a:extLst>
            <a:ext uri="{909E8E84-426E-40DD-AFC4-6F175D3DCCD1}">
              <a14:hiddenFill xmlns:a14="http://schemas.microsoft.com/office/drawing/2010/main">
                <a:solidFill>
                  <a:srgbClr val="FFFFFF"/>
                </a:solidFill>
              </a14:hiddenFill>
            </a:ext>
          </a:extLst>
        </p:spPr>
      </p:pic>
      <p:sp>
        <p:nvSpPr>
          <p:cNvPr id="24" name="Textfeld 23">
            <a:extLst>
              <a:ext uri="{FF2B5EF4-FFF2-40B4-BE49-F238E27FC236}">
                <a16:creationId xmlns:a16="http://schemas.microsoft.com/office/drawing/2014/main" id="{159E6B2A-C1E0-53AA-A0F6-DBDC56688B28}"/>
              </a:ext>
            </a:extLst>
          </p:cNvPr>
          <p:cNvSpPr txBox="1"/>
          <p:nvPr/>
        </p:nvSpPr>
        <p:spPr>
          <a:xfrm>
            <a:off x="1137461" y="5653254"/>
            <a:ext cx="1532264" cy="261611"/>
          </a:xfrm>
          <a:prstGeom prst="rect">
            <a:avLst/>
          </a:prstGeom>
          <a:solidFill>
            <a:schemeClr val="accent1"/>
          </a:solidFill>
        </p:spPr>
        <p:txBody>
          <a:bodyPr wrap="square">
            <a:spAutoFit/>
          </a:bodyPr>
          <a:lstStyle/>
          <a:p>
            <a:pPr algn="r"/>
            <a:r>
              <a:rPr lang="en-US" sz="1100" noProof="0">
                <a:latin typeface="Yu Gothic UI Semibold" panose="020B0700000000000000" pitchFamily="34" charset="-128"/>
                <a:ea typeface="Yu Gothic UI Semibold" panose="020B0700000000000000" pitchFamily="34" charset="-128"/>
              </a:rPr>
              <a:t>Backend Systems</a:t>
            </a:r>
          </a:p>
        </p:txBody>
      </p:sp>
      <p:pic>
        <p:nvPicPr>
          <p:cNvPr id="26" name="Grafik 25" descr="Zahnrad mit einfarbiger Füllung">
            <a:extLst>
              <a:ext uri="{FF2B5EF4-FFF2-40B4-BE49-F238E27FC236}">
                <a16:creationId xmlns:a16="http://schemas.microsoft.com/office/drawing/2014/main" id="{A4B6B298-4C86-4F5D-5E7C-12842F32C31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0296503">
            <a:off x="5603374" y="2252939"/>
            <a:ext cx="3060172" cy="3060172"/>
          </a:xfrm>
          <a:prstGeom prst="rect">
            <a:avLst/>
          </a:prstGeom>
        </p:spPr>
      </p:pic>
      <p:pic>
        <p:nvPicPr>
          <p:cNvPr id="27" name="Grafik 26" descr="Zahnrad mit einfarbiger Füllung">
            <a:extLst>
              <a:ext uri="{FF2B5EF4-FFF2-40B4-BE49-F238E27FC236}">
                <a16:creationId xmlns:a16="http://schemas.microsoft.com/office/drawing/2014/main" id="{337DB0DE-9619-DBEF-44C3-FEF11457473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742121">
            <a:off x="3925099" y="3505595"/>
            <a:ext cx="3060172" cy="3060172"/>
          </a:xfrm>
          <a:prstGeom prst="rect">
            <a:avLst/>
          </a:prstGeom>
        </p:spPr>
      </p:pic>
      <p:sp>
        <p:nvSpPr>
          <p:cNvPr id="8" name="Rechteck 7">
            <a:extLst>
              <a:ext uri="{FF2B5EF4-FFF2-40B4-BE49-F238E27FC236}">
                <a16:creationId xmlns:a16="http://schemas.microsoft.com/office/drawing/2014/main" id="{79E6E2B4-55C3-BEE0-9CAB-4221BEFFF240}"/>
              </a:ext>
            </a:extLst>
          </p:cNvPr>
          <p:cNvSpPr/>
          <p:nvPr/>
        </p:nvSpPr>
        <p:spPr>
          <a:xfrm>
            <a:off x="3939042" y="1504656"/>
            <a:ext cx="2559024" cy="8408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noProof="0">
                <a:solidFill>
                  <a:schemeClr val="bg1"/>
                </a:solidFill>
                <a:latin typeface="Yu Gothic UI Semibold" panose="020B0700000000000000" pitchFamily="34" charset="-128"/>
                <a:ea typeface="Yu Gothic UI Semibold" panose="020B0700000000000000" pitchFamily="34" charset="-128"/>
              </a:rPr>
              <a:t>Basic Layout</a:t>
            </a:r>
          </a:p>
        </p:txBody>
      </p:sp>
      <p:sp>
        <p:nvSpPr>
          <p:cNvPr id="9" name="Rechteck 8">
            <a:extLst>
              <a:ext uri="{FF2B5EF4-FFF2-40B4-BE49-F238E27FC236}">
                <a16:creationId xmlns:a16="http://schemas.microsoft.com/office/drawing/2014/main" id="{18D92638-EC0F-8347-12E4-87ED184408F5}"/>
              </a:ext>
            </a:extLst>
          </p:cNvPr>
          <p:cNvSpPr/>
          <p:nvPr/>
        </p:nvSpPr>
        <p:spPr>
          <a:xfrm>
            <a:off x="5857063" y="2723658"/>
            <a:ext cx="2559024" cy="8408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noProof="0">
                <a:solidFill>
                  <a:schemeClr val="bg1"/>
                </a:solidFill>
                <a:latin typeface="Yu Gothic UI Semibold" panose="020B0700000000000000" pitchFamily="34" charset="-128"/>
                <a:ea typeface="Yu Gothic UI Semibold" panose="020B0700000000000000" pitchFamily="34" charset="-128"/>
              </a:rPr>
              <a:t>Document</a:t>
            </a:r>
          </a:p>
          <a:p>
            <a:pPr algn="ctr"/>
            <a:r>
              <a:rPr lang="en-US" sz="1600" noProof="0">
                <a:solidFill>
                  <a:schemeClr val="bg1"/>
                </a:solidFill>
                <a:latin typeface="Yu Gothic UI Semibold" panose="020B0700000000000000" pitchFamily="34" charset="-128"/>
                <a:ea typeface="Yu Gothic UI Semibold" panose="020B0700000000000000" pitchFamily="34" charset="-128"/>
              </a:rPr>
              <a:t>Types</a:t>
            </a:r>
          </a:p>
        </p:txBody>
      </p:sp>
      <p:sp>
        <p:nvSpPr>
          <p:cNvPr id="10" name="Rechteck 9">
            <a:extLst>
              <a:ext uri="{FF2B5EF4-FFF2-40B4-BE49-F238E27FC236}">
                <a16:creationId xmlns:a16="http://schemas.microsoft.com/office/drawing/2014/main" id="{FA70C9DD-31B8-E57C-CC32-3D1EE8093B51}"/>
              </a:ext>
            </a:extLst>
          </p:cNvPr>
          <p:cNvSpPr/>
          <p:nvPr/>
        </p:nvSpPr>
        <p:spPr>
          <a:xfrm>
            <a:off x="4175673" y="4000051"/>
            <a:ext cx="2559024" cy="840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noProof="0">
                <a:solidFill>
                  <a:schemeClr val="tx1"/>
                </a:solidFill>
                <a:latin typeface="Yu Gothic UI Semibold" panose="020B0700000000000000" pitchFamily="34" charset="-128"/>
                <a:ea typeface="Yu Gothic UI Semibold" panose="020B0700000000000000" pitchFamily="34" charset="-128"/>
              </a:rPr>
              <a:t>Content</a:t>
            </a:r>
          </a:p>
        </p:txBody>
      </p:sp>
      <p:sp>
        <p:nvSpPr>
          <p:cNvPr id="35" name="Textfeld 34">
            <a:extLst>
              <a:ext uri="{FF2B5EF4-FFF2-40B4-BE49-F238E27FC236}">
                <a16:creationId xmlns:a16="http://schemas.microsoft.com/office/drawing/2014/main" id="{C1958AAA-FCC2-7268-A7C1-12C9EBF64751}"/>
              </a:ext>
            </a:extLst>
          </p:cNvPr>
          <p:cNvSpPr txBox="1"/>
          <p:nvPr/>
        </p:nvSpPr>
        <p:spPr>
          <a:xfrm>
            <a:off x="10566349" y="5655297"/>
            <a:ext cx="1532264" cy="261611"/>
          </a:xfrm>
          <a:prstGeom prst="rect">
            <a:avLst/>
          </a:prstGeom>
          <a:solidFill>
            <a:schemeClr val="accent1"/>
          </a:solidFill>
        </p:spPr>
        <p:txBody>
          <a:bodyPr wrap="square">
            <a:spAutoFit/>
          </a:bodyPr>
          <a:lstStyle/>
          <a:p>
            <a:pPr algn="r"/>
            <a:r>
              <a:rPr lang="en-US" sz="1100" noProof="0">
                <a:latin typeface="Yu Gothic UI Semibold" panose="020B0700000000000000" pitchFamily="34" charset="-128"/>
                <a:ea typeface="Yu Gothic UI Semibold" panose="020B0700000000000000" pitchFamily="34" charset="-128"/>
              </a:rPr>
              <a:t>Formats</a:t>
            </a:r>
          </a:p>
        </p:txBody>
      </p:sp>
      <p:sp>
        <p:nvSpPr>
          <p:cNvPr id="40" name="Textfeld 39">
            <a:extLst>
              <a:ext uri="{FF2B5EF4-FFF2-40B4-BE49-F238E27FC236}">
                <a16:creationId xmlns:a16="http://schemas.microsoft.com/office/drawing/2014/main" id="{8267958A-AA10-F4B7-B334-6138D2C248DE}"/>
              </a:ext>
            </a:extLst>
          </p:cNvPr>
          <p:cNvSpPr txBox="1"/>
          <p:nvPr/>
        </p:nvSpPr>
        <p:spPr>
          <a:xfrm>
            <a:off x="10566349" y="3741676"/>
            <a:ext cx="1532264" cy="261611"/>
          </a:xfrm>
          <a:prstGeom prst="rect">
            <a:avLst/>
          </a:prstGeom>
          <a:solidFill>
            <a:schemeClr val="accent1"/>
          </a:solidFill>
        </p:spPr>
        <p:txBody>
          <a:bodyPr wrap="square">
            <a:spAutoFit/>
          </a:bodyPr>
          <a:lstStyle/>
          <a:p>
            <a:pPr algn="r"/>
            <a:r>
              <a:rPr lang="en-US" sz="1100" noProof="0">
                <a:latin typeface="Yu Gothic UI Semibold" panose="020B0700000000000000" pitchFamily="34" charset="-128"/>
                <a:ea typeface="Yu Gothic UI Semibold" panose="020B0700000000000000" pitchFamily="34" charset="-128"/>
              </a:rPr>
              <a:t>Channels</a:t>
            </a:r>
          </a:p>
        </p:txBody>
      </p:sp>
      <p:grpSp>
        <p:nvGrpSpPr>
          <p:cNvPr id="52" name="Gruppieren 51">
            <a:extLst>
              <a:ext uri="{FF2B5EF4-FFF2-40B4-BE49-F238E27FC236}">
                <a16:creationId xmlns:a16="http://schemas.microsoft.com/office/drawing/2014/main" id="{B9A6AA77-C918-1676-0CB9-4460BE5701A6}"/>
              </a:ext>
            </a:extLst>
          </p:cNvPr>
          <p:cNvGrpSpPr/>
          <p:nvPr/>
        </p:nvGrpSpPr>
        <p:grpSpPr>
          <a:xfrm>
            <a:off x="2188143" y="2310526"/>
            <a:ext cx="2471452" cy="679958"/>
            <a:chOff x="5899457" y="883863"/>
            <a:chExt cx="5616000" cy="1595338"/>
          </a:xfrm>
        </p:grpSpPr>
        <p:grpSp>
          <p:nvGrpSpPr>
            <p:cNvPr id="55" name="Gruppieren 54">
              <a:extLst>
                <a:ext uri="{FF2B5EF4-FFF2-40B4-BE49-F238E27FC236}">
                  <a16:creationId xmlns:a16="http://schemas.microsoft.com/office/drawing/2014/main" id="{3C78E19D-B6FA-C8DA-CAD0-B8BE813FEC53}"/>
                </a:ext>
              </a:extLst>
            </p:cNvPr>
            <p:cNvGrpSpPr/>
            <p:nvPr/>
          </p:nvGrpSpPr>
          <p:grpSpPr>
            <a:xfrm>
              <a:off x="5899457" y="883863"/>
              <a:ext cx="5616000" cy="1594886"/>
              <a:chOff x="5899457" y="883863"/>
              <a:chExt cx="5616000" cy="1594886"/>
            </a:xfrm>
          </p:grpSpPr>
          <p:sp>
            <p:nvSpPr>
              <p:cNvPr id="57" name="Rechteck 56">
                <a:extLst>
                  <a:ext uri="{FF2B5EF4-FFF2-40B4-BE49-F238E27FC236}">
                    <a16:creationId xmlns:a16="http://schemas.microsoft.com/office/drawing/2014/main" id="{ACCCF3D6-8447-7F7A-4523-969257921005}"/>
                  </a:ext>
                </a:extLst>
              </p:cNvPr>
              <p:cNvSpPr/>
              <p:nvPr/>
            </p:nvSpPr>
            <p:spPr>
              <a:xfrm>
                <a:off x="5941284" y="883863"/>
                <a:ext cx="5160785" cy="159488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72000" rtlCol="0" anchor="ctr">
                <a:normAutofit/>
              </a:bodyPr>
              <a:lstStyle/>
              <a:p>
                <a:r>
                  <a:rPr lang="en-US" sz="1500" noProof="0">
                    <a:solidFill>
                      <a:schemeClr val="tx1"/>
                    </a:solidFill>
                    <a:latin typeface="+mj-lt"/>
                    <a:ea typeface="Yu Gothic UI Semibold" panose="020B0700000000000000" pitchFamily="34" charset="-128"/>
                  </a:rPr>
                  <a:t>Physical format, fonts, and colors</a:t>
                </a:r>
                <a:endParaRPr lang="en-US" sz="1500" noProof="0">
                  <a:solidFill>
                    <a:schemeClr val="tx1"/>
                  </a:solidFill>
                  <a:latin typeface="+mn-lt"/>
                </a:endParaRPr>
              </a:p>
            </p:txBody>
          </p:sp>
          <p:cxnSp>
            <p:nvCxnSpPr>
              <p:cNvPr id="58" name="Gerader Verbinder 57">
                <a:extLst>
                  <a:ext uri="{FF2B5EF4-FFF2-40B4-BE49-F238E27FC236}">
                    <a16:creationId xmlns:a16="http://schemas.microsoft.com/office/drawing/2014/main" id="{583F151F-0FB4-8982-D581-43A4C0605C15}"/>
                  </a:ext>
                </a:extLst>
              </p:cNvPr>
              <p:cNvCxnSpPr>
                <a:cxnSpLocks/>
              </p:cNvCxnSpPr>
              <p:nvPr/>
            </p:nvCxnSpPr>
            <p:spPr>
              <a:xfrm>
                <a:off x="5899457" y="2471656"/>
                <a:ext cx="5616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56" name="Gerader Verbinder 55">
              <a:extLst>
                <a:ext uri="{FF2B5EF4-FFF2-40B4-BE49-F238E27FC236}">
                  <a16:creationId xmlns:a16="http://schemas.microsoft.com/office/drawing/2014/main" id="{0CDB012F-9223-E1FF-895C-F9A4CD46303C}"/>
                </a:ext>
              </a:extLst>
            </p:cNvPr>
            <p:cNvCxnSpPr>
              <a:cxnSpLocks/>
            </p:cNvCxnSpPr>
            <p:nvPr/>
          </p:nvCxnSpPr>
          <p:spPr>
            <a:xfrm>
              <a:off x="5912163" y="895201"/>
              <a:ext cx="0" cy="15840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049" name="Gruppieren 2048">
            <a:extLst>
              <a:ext uri="{FF2B5EF4-FFF2-40B4-BE49-F238E27FC236}">
                <a16:creationId xmlns:a16="http://schemas.microsoft.com/office/drawing/2014/main" id="{C59EB10C-4C5D-6E21-F312-DB8EC1D365E8}"/>
              </a:ext>
            </a:extLst>
          </p:cNvPr>
          <p:cNvGrpSpPr/>
          <p:nvPr/>
        </p:nvGrpSpPr>
        <p:grpSpPr>
          <a:xfrm flipH="1">
            <a:off x="6005368" y="4140580"/>
            <a:ext cx="2471452" cy="918710"/>
            <a:chOff x="5899457" y="883863"/>
            <a:chExt cx="5616000" cy="1595338"/>
          </a:xfrm>
        </p:grpSpPr>
        <p:grpSp>
          <p:nvGrpSpPr>
            <p:cNvPr id="2050" name="Gruppieren 2049">
              <a:extLst>
                <a:ext uri="{FF2B5EF4-FFF2-40B4-BE49-F238E27FC236}">
                  <a16:creationId xmlns:a16="http://schemas.microsoft.com/office/drawing/2014/main" id="{D69C30F8-E5FA-6C7F-EF64-B5534D768A56}"/>
                </a:ext>
              </a:extLst>
            </p:cNvPr>
            <p:cNvGrpSpPr/>
            <p:nvPr/>
          </p:nvGrpSpPr>
          <p:grpSpPr>
            <a:xfrm>
              <a:off x="5899457" y="883863"/>
              <a:ext cx="5616000" cy="1594886"/>
              <a:chOff x="5899457" y="883863"/>
              <a:chExt cx="5616000" cy="1594886"/>
            </a:xfrm>
          </p:grpSpPr>
          <p:sp>
            <p:nvSpPr>
              <p:cNvPr id="2052" name="Rechteck 2051">
                <a:extLst>
                  <a:ext uri="{FF2B5EF4-FFF2-40B4-BE49-F238E27FC236}">
                    <a16:creationId xmlns:a16="http://schemas.microsoft.com/office/drawing/2014/main" id="{CEE38D2D-5172-B450-97F4-97DD1AAE5217}"/>
                  </a:ext>
                </a:extLst>
              </p:cNvPr>
              <p:cNvSpPr/>
              <p:nvPr/>
            </p:nvSpPr>
            <p:spPr>
              <a:xfrm>
                <a:off x="5941284" y="883863"/>
                <a:ext cx="5160785" cy="159488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72000" rtlCol="0" anchor="ctr">
                <a:normAutofit fontScale="92500" lnSpcReduction="10000"/>
              </a:bodyPr>
              <a:lstStyle/>
              <a:p>
                <a:r>
                  <a:rPr lang="en-US" sz="1600" noProof="0">
                    <a:solidFill>
                      <a:schemeClr val="tx1"/>
                    </a:solidFill>
                    <a:latin typeface="+mj-lt"/>
                    <a:ea typeface="Yu Gothic UI Semibold" panose="020B0700000000000000" pitchFamily="34" charset="-128"/>
                  </a:rPr>
                  <a:t>Texts, images, data, prompt-engineered content </a:t>
                </a:r>
                <a:br>
                  <a:rPr lang="en-US" sz="1600" noProof="0">
                    <a:solidFill>
                      <a:schemeClr val="tx1"/>
                    </a:solidFill>
                    <a:latin typeface="+mj-lt"/>
                    <a:ea typeface="Yu Gothic UI Semibold" panose="020B0700000000000000" pitchFamily="34" charset="-128"/>
                  </a:rPr>
                </a:br>
                <a:r>
                  <a:rPr lang="en-US" sz="1300" noProof="0">
                    <a:solidFill>
                      <a:schemeClr val="tx1"/>
                    </a:solidFill>
                    <a:latin typeface="+mj-lt"/>
                    <a:ea typeface="Yu Gothic UI Semibold" panose="020B0700000000000000" pitchFamily="34" charset="-128"/>
                  </a:rPr>
                  <a:t>(LLMs available on ECAP)</a:t>
                </a:r>
                <a:endParaRPr lang="en-US" sz="1600" noProof="0">
                  <a:solidFill>
                    <a:schemeClr val="tx1"/>
                  </a:solidFill>
                  <a:latin typeface="+mn-lt"/>
                </a:endParaRPr>
              </a:p>
            </p:txBody>
          </p:sp>
          <p:cxnSp>
            <p:nvCxnSpPr>
              <p:cNvPr id="2053" name="Gerader Verbinder 2052">
                <a:extLst>
                  <a:ext uri="{FF2B5EF4-FFF2-40B4-BE49-F238E27FC236}">
                    <a16:creationId xmlns:a16="http://schemas.microsoft.com/office/drawing/2014/main" id="{A1707136-6C70-9054-807C-795ED8E842A1}"/>
                  </a:ext>
                </a:extLst>
              </p:cNvPr>
              <p:cNvCxnSpPr>
                <a:cxnSpLocks/>
              </p:cNvCxnSpPr>
              <p:nvPr/>
            </p:nvCxnSpPr>
            <p:spPr>
              <a:xfrm>
                <a:off x="5899457" y="2471656"/>
                <a:ext cx="5616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2051" name="Gerader Verbinder 2050">
              <a:extLst>
                <a:ext uri="{FF2B5EF4-FFF2-40B4-BE49-F238E27FC236}">
                  <a16:creationId xmlns:a16="http://schemas.microsoft.com/office/drawing/2014/main" id="{3525F17B-063A-94E9-3F18-526B096686C8}"/>
                </a:ext>
              </a:extLst>
            </p:cNvPr>
            <p:cNvCxnSpPr>
              <a:cxnSpLocks/>
            </p:cNvCxnSpPr>
            <p:nvPr/>
          </p:nvCxnSpPr>
          <p:spPr>
            <a:xfrm>
              <a:off x="5912163" y="895201"/>
              <a:ext cx="0" cy="15840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2054" name="Picture 2">
            <a:extLst>
              <a:ext uri="{FF2B5EF4-FFF2-40B4-BE49-F238E27FC236}">
                <a16:creationId xmlns:a16="http://schemas.microsoft.com/office/drawing/2014/main" id="{08835831-3426-404D-252E-5FC35A718DB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21109" y="4748986"/>
            <a:ext cx="389781" cy="363135"/>
          </a:xfrm>
          <a:prstGeom prst="rect">
            <a:avLst/>
          </a:prstGeom>
          <a:noFill/>
          <a:extLst>
            <a:ext uri="{909E8E84-426E-40DD-AFC4-6F175D3DCCD1}">
              <a14:hiddenFill xmlns:a14="http://schemas.microsoft.com/office/drawing/2010/main">
                <a:solidFill>
                  <a:srgbClr val="FFFFFF"/>
                </a:solidFill>
              </a14:hiddenFill>
            </a:ext>
          </a:extLst>
        </p:spPr>
      </p:pic>
      <p:sp>
        <p:nvSpPr>
          <p:cNvPr id="2055" name="Textfeld 2054">
            <a:extLst>
              <a:ext uri="{FF2B5EF4-FFF2-40B4-BE49-F238E27FC236}">
                <a16:creationId xmlns:a16="http://schemas.microsoft.com/office/drawing/2014/main" id="{D7BA0C1A-A42D-DCF0-2D67-1B35BD898DFF}"/>
              </a:ext>
            </a:extLst>
          </p:cNvPr>
          <p:cNvSpPr txBox="1"/>
          <p:nvPr/>
        </p:nvSpPr>
        <p:spPr>
          <a:xfrm>
            <a:off x="9182572" y="1859896"/>
            <a:ext cx="2902963" cy="338554"/>
          </a:xfrm>
          <a:prstGeom prst="rect">
            <a:avLst/>
          </a:prstGeom>
          <a:noFill/>
        </p:spPr>
        <p:txBody>
          <a:bodyPr wrap="square" rtlCol="0">
            <a:spAutoFit/>
          </a:bodyPr>
          <a:lstStyle/>
          <a:p>
            <a:pPr algn="r"/>
            <a:r>
              <a:rPr lang="en-US" sz="1600" noProof="0">
                <a:latin typeface="Yu Gothic UI Semibold" panose="020B0700000000000000" pitchFamily="34" charset="-128"/>
                <a:ea typeface="Yu Gothic UI Semibold" panose="020B0700000000000000" pitchFamily="34" charset="-128"/>
              </a:rPr>
              <a:t>Output</a:t>
            </a:r>
          </a:p>
        </p:txBody>
      </p:sp>
      <p:pic>
        <p:nvPicPr>
          <p:cNvPr id="2059" name="Grafik 2058" descr="Fax Silhouette">
            <a:extLst>
              <a:ext uri="{FF2B5EF4-FFF2-40B4-BE49-F238E27FC236}">
                <a16:creationId xmlns:a16="http://schemas.microsoft.com/office/drawing/2014/main" id="{DC261717-1E40-C52D-BB44-A27BA6434C51}"/>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0619821" y="3092034"/>
            <a:ext cx="451765" cy="451765"/>
          </a:xfrm>
          <a:prstGeom prst="rect">
            <a:avLst/>
          </a:prstGeom>
        </p:spPr>
      </p:pic>
      <p:grpSp>
        <p:nvGrpSpPr>
          <p:cNvPr id="2064" name="Gruppieren 2063">
            <a:extLst>
              <a:ext uri="{FF2B5EF4-FFF2-40B4-BE49-F238E27FC236}">
                <a16:creationId xmlns:a16="http://schemas.microsoft.com/office/drawing/2014/main" id="{17DDDF70-EC77-E04B-016A-F083442F56A8}"/>
              </a:ext>
            </a:extLst>
          </p:cNvPr>
          <p:cNvGrpSpPr/>
          <p:nvPr/>
        </p:nvGrpSpPr>
        <p:grpSpPr>
          <a:xfrm>
            <a:off x="11238005" y="3044510"/>
            <a:ext cx="582905" cy="519109"/>
            <a:chOff x="11532945" y="-165297"/>
            <a:chExt cx="1026776" cy="914400"/>
          </a:xfrm>
        </p:grpSpPr>
        <p:pic>
          <p:nvPicPr>
            <p:cNvPr id="2057" name="Grafik 2056" descr="Fotokopierer Silhouette">
              <a:extLst>
                <a:ext uri="{FF2B5EF4-FFF2-40B4-BE49-F238E27FC236}">
                  <a16:creationId xmlns:a16="http://schemas.microsoft.com/office/drawing/2014/main" id="{AFB05950-A697-97C7-304E-4F6A4DBC023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1532945" y="-165297"/>
              <a:ext cx="914400" cy="914400"/>
            </a:xfrm>
            <a:prstGeom prst="rect">
              <a:avLst/>
            </a:prstGeom>
          </p:spPr>
        </p:pic>
        <p:grpSp>
          <p:nvGrpSpPr>
            <p:cNvPr id="2063" name="Gruppieren 2062">
              <a:extLst>
                <a:ext uri="{FF2B5EF4-FFF2-40B4-BE49-F238E27FC236}">
                  <a16:creationId xmlns:a16="http://schemas.microsoft.com/office/drawing/2014/main" id="{441146A5-ACAE-93C1-6C22-11CA0EEAFB3A}"/>
                </a:ext>
              </a:extLst>
            </p:cNvPr>
            <p:cNvGrpSpPr/>
            <p:nvPr/>
          </p:nvGrpSpPr>
          <p:grpSpPr>
            <a:xfrm>
              <a:off x="12140437" y="325884"/>
              <a:ext cx="419284" cy="419284"/>
              <a:chOff x="6554722" y="-1392072"/>
              <a:chExt cx="419284" cy="419284"/>
            </a:xfrm>
          </p:grpSpPr>
          <p:sp>
            <p:nvSpPr>
              <p:cNvPr id="2062" name="Ellipse 2061">
                <a:extLst>
                  <a:ext uri="{FF2B5EF4-FFF2-40B4-BE49-F238E27FC236}">
                    <a16:creationId xmlns:a16="http://schemas.microsoft.com/office/drawing/2014/main" id="{D22D2BAE-36DB-643C-ACD1-C979F0070ACF}"/>
                  </a:ext>
                </a:extLst>
              </p:cNvPr>
              <p:cNvSpPr/>
              <p:nvPr/>
            </p:nvSpPr>
            <p:spPr>
              <a:xfrm>
                <a:off x="6554722" y="-1392072"/>
                <a:ext cx="419284" cy="419284"/>
              </a:xfrm>
              <a:prstGeom prst="ellipse">
                <a:avLst/>
              </a:prstGeom>
              <a:solidFill>
                <a:srgbClr val="CDCDC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40000" lnSpcReduction="20000"/>
              </a:bodyPr>
              <a:lstStyle/>
              <a:p>
                <a:pPr algn="ctr"/>
                <a:endParaRPr lang="en-US" sz="1600" noProof="0">
                  <a:latin typeface="+mn-lt"/>
                </a:endParaRPr>
              </a:p>
            </p:txBody>
          </p:sp>
          <p:pic>
            <p:nvPicPr>
              <p:cNvPr id="2061" name="Grafik 2060" descr="Morsecode mit einfarbiger Füllung">
                <a:extLst>
                  <a:ext uri="{FF2B5EF4-FFF2-40B4-BE49-F238E27FC236}">
                    <a16:creationId xmlns:a16="http://schemas.microsoft.com/office/drawing/2014/main" id="{F741A45B-AF90-C59A-4CE2-6644365E403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631685" y="-1314731"/>
                <a:ext cx="292654" cy="292654"/>
              </a:xfrm>
              <a:prstGeom prst="rect">
                <a:avLst/>
              </a:prstGeom>
            </p:spPr>
          </p:pic>
        </p:grpSp>
      </p:grpSp>
      <p:pic>
        <p:nvPicPr>
          <p:cNvPr id="2069" name="Grafik 2068" descr="Unterschrift Silhouette">
            <a:extLst>
              <a:ext uri="{FF2B5EF4-FFF2-40B4-BE49-F238E27FC236}">
                <a16:creationId xmlns:a16="http://schemas.microsoft.com/office/drawing/2014/main" id="{FE2586AA-6135-2DB8-B7EC-F9F50F5B345E}"/>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956882" y="3095364"/>
            <a:ext cx="451765" cy="451765"/>
          </a:xfrm>
          <a:prstGeom prst="rect">
            <a:avLst/>
          </a:prstGeom>
        </p:spPr>
      </p:pic>
      <p:grpSp>
        <p:nvGrpSpPr>
          <p:cNvPr id="59" name="Gruppieren 58">
            <a:extLst>
              <a:ext uri="{FF2B5EF4-FFF2-40B4-BE49-F238E27FC236}">
                <a16:creationId xmlns:a16="http://schemas.microsoft.com/office/drawing/2014/main" id="{6B46D793-65C3-23A2-F20C-F2D0AD70CCA7}"/>
              </a:ext>
            </a:extLst>
          </p:cNvPr>
          <p:cNvGrpSpPr/>
          <p:nvPr/>
        </p:nvGrpSpPr>
        <p:grpSpPr>
          <a:xfrm flipH="1">
            <a:off x="7631326" y="3121424"/>
            <a:ext cx="2471452" cy="679958"/>
            <a:chOff x="5899457" y="883863"/>
            <a:chExt cx="5616000" cy="1595338"/>
          </a:xfrm>
        </p:grpSpPr>
        <p:grpSp>
          <p:nvGrpSpPr>
            <p:cNvPr id="60" name="Gruppieren 59">
              <a:extLst>
                <a:ext uri="{FF2B5EF4-FFF2-40B4-BE49-F238E27FC236}">
                  <a16:creationId xmlns:a16="http://schemas.microsoft.com/office/drawing/2014/main" id="{6D487BCB-C045-66F1-9B39-D8CDC8347671}"/>
                </a:ext>
              </a:extLst>
            </p:cNvPr>
            <p:cNvGrpSpPr/>
            <p:nvPr/>
          </p:nvGrpSpPr>
          <p:grpSpPr>
            <a:xfrm>
              <a:off x="5899457" y="883863"/>
              <a:ext cx="5616000" cy="1594886"/>
              <a:chOff x="5899457" y="883863"/>
              <a:chExt cx="5616000" cy="1594886"/>
            </a:xfrm>
          </p:grpSpPr>
          <p:sp>
            <p:nvSpPr>
              <p:cNvPr id="62" name="Rechteck 61">
                <a:extLst>
                  <a:ext uri="{FF2B5EF4-FFF2-40B4-BE49-F238E27FC236}">
                    <a16:creationId xmlns:a16="http://schemas.microsoft.com/office/drawing/2014/main" id="{819AEAE2-06D1-70ED-65A1-6A5B2B5D2D3D}"/>
                  </a:ext>
                </a:extLst>
              </p:cNvPr>
              <p:cNvSpPr/>
              <p:nvPr/>
            </p:nvSpPr>
            <p:spPr>
              <a:xfrm>
                <a:off x="5941284" y="883863"/>
                <a:ext cx="5160785" cy="159488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72000" rtlCol="0" anchor="ctr">
                <a:normAutofit/>
              </a:bodyPr>
              <a:lstStyle/>
              <a:p>
                <a:r>
                  <a:rPr lang="en-US" sz="1500" noProof="0">
                    <a:solidFill>
                      <a:schemeClr val="tx1"/>
                    </a:solidFill>
                    <a:latin typeface="+mj-lt"/>
                    <a:ea typeface="Yu Gothic UI Semibold" panose="020B0700000000000000" pitchFamily="34" charset="-128"/>
                  </a:rPr>
                  <a:t>Document template for letters, contracts, etc.</a:t>
                </a:r>
                <a:endParaRPr lang="en-US" sz="1500" noProof="0">
                  <a:solidFill>
                    <a:schemeClr val="tx1"/>
                  </a:solidFill>
                  <a:latin typeface="+mn-lt"/>
                </a:endParaRPr>
              </a:p>
            </p:txBody>
          </p:sp>
          <p:cxnSp>
            <p:nvCxnSpPr>
              <p:cNvPr id="63" name="Gerader Verbinder 62">
                <a:extLst>
                  <a:ext uri="{FF2B5EF4-FFF2-40B4-BE49-F238E27FC236}">
                    <a16:creationId xmlns:a16="http://schemas.microsoft.com/office/drawing/2014/main" id="{DADFB4DD-7421-9663-2B91-2A5D7F5DE70D}"/>
                  </a:ext>
                </a:extLst>
              </p:cNvPr>
              <p:cNvCxnSpPr>
                <a:cxnSpLocks/>
              </p:cNvCxnSpPr>
              <p:nvPr/>
            </p:nvCxnSpPr>
            <p:spPr>
              <a:xfrm>
                <a:off x="5899457" y="2471656"/>
                <a:ext cx="5616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61" name="Gerader Verbinder 60">
              <a:extLst>
                <a:ext uri="{FF2B5EF4-FFF2-40B4-BE49-F238E27FC236}">
                  <a16:creationId xmlns:a16="http://schemas.microsoft.com/office/drawing/2014/main" id="{CDFB57CC-7E90-6645-3DC4-7B9CE1CEAF43}"/>
                </a:ext>
              </a:extLst>
            </p:cNvPr>
            <p:cNvCxnSpPr>
              <a:cxnSpLocks/>
            </p:cNvCxnSpPr>
            <p:nvPr/>
          </p:nvCxnSpPr>
          <p:spPr>
            <a:xfrm>
              <a:off x="5912163" y="895201"/>
              <a:ext cx="0" cy="15840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2071" name="Grafik 2070" descr="Geöffneter Ordner Silhouette">
            <a:extLst>
              <a:ext uri="{FF2B5EF4-FFF2-40B4-BE49-F238E27FC236}">
                <a16:creationId xmlns:a16="http://schemas.microsoft.com/office/drawing/2014/main" id="{DE33EA6C-0E8F-1E7C-2A45-55D065E48AB3}"/>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1297710" y="2523408"/>
            <a:ext cx="463497" cy="463497"/>
          </a:xfrm>
          <a:prstGeom prst="rect">
            <a:avLst/>
          </a:prstGeom>
        </p:spPr>
      </p:pic>
      <p:sp>
        <p:nvSpPr>
          <p:cNvPr id="2073" name="Textfeld 2072">
            <a:extLst>
              <a:ext uri="{FF2B5EF4-FFF2-40B4-BE49-F238E27FC236}">
                <a16:creationId xmlns:a16="http://schemas.microsoft.com/office/drawing/2014/main" id="{A1BE3618-E378-246D-44E3-B2574F966F8C}"/>
              </a:ext>
            </a:extLst>
          </p:cNvPr>
          <p:cNvSpPr txBox="1"/>
          <p:nvPr/>
        </p:nvSpPr>
        <p:spPr>
          <a:xfrm>
            <a:off x="4548026" y="6385568"/>
            <a:ext cx="3077308" cy="307777"/>
          </a:xfrm>
          <a:prstGeom prst="rect">
            <a:avLst/>
          </a:prstGeom>
          <a:solidFill>
            <a:schemeClr val="accent1">
              <a:lumMod val="75000"/>
            </a:schemeClr>
          </a:solidFill>
        </p:spPr>
        <p:txBody>
          <a:bodyPr wrap="square" rtlCol="0">
            <a:spAutoFit/>
          </a:bodyPr>
          <a:lstStyle/>
          <a:p>
            <a:pPr algn="ctr"/>
            <a:r>
              <a:rPr lang="en-US" sz="1400" noProof="0">
                <a:latin typeface="Yu Gothic UI Semibold" panose="020B0700000000000000" pitchFamily="34" charset="-128"/>
                <a:ea typeface="Yu Gothic UI Semibold" panose="020B0700000000000000" pitchFamily="34" charset="-128"/>
              </a:rPr>
              <a:t>Document Generation Rule Set</a:t>
            </a:r>
          </a:p>
        </p:txBody>
      </p:sp>
      <p:grpSp>
        <p:nvGrpSpPr>
          <p:cNvPr id="2083" name="Gruppieren 2082">
            <a:extLst>
              <a:ext uri="{FF2B5EF4-FFF2-40B4-BE49-F238E27FC236}">
                <a16:creationId xmlns:a16="http://schemas.microsoft.com/office/drawing/2014/main" id="{99BEE39D-4F51-0234-E06C-45845B256DEB}"/>
              </a:ext>
            </a:extLst>
          </p:cNvPr>
          <p:cNvGrpSpPr/>
          <p:nvPr/>
        </p:nvGrpSpPr>
        <p:grpSpPr>
          <a:xfrm>
            <a:off x="3939042" y="5112121"/>
            <a:ext cx="4115320" cy="1229029"/>
            <a:chOff x="3856590" y="4596077"/>
            <a:chExt cx="4115320" cy="1229029"/>
          </a:xfrm>
        </p:grpSpPr>
        <p:cxnSp>
          <p:nvCxnSpPr>
            <p:cNvPr id="2077" name="Gerader Verbinder 2076">
              <a:extLst>
                <a:ext uri="{FF2B5EF4-FFF2-40B4-BE49-F238E27FC236}">
                  <a16:creationId xmlns:a16="http://schemas.microsoft.com/office/drawing/2014/main" id="{51D03266-80EA-A269-D5DB-8FEB6F269D1C}"/>
                </a:ext>
              </a:extLst>
            </p:cNvPr>
            <p:cNvCxnSpPr/>
            <p:nvPr/>
          </p:nvCxnSpPr>
          <p:spPr>
            <a:xfrm flipV="1">
              <a:off x="4435676" y="5810134"/>
              <a:ext cx="3134784"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78" name="Gerader Verbinder 2077">
              <a:extLst>
                <a:ext uri="{FF2B5EF4-FFF2-40B4-BE49-F238E27FC236}">
                  <a16:creationId xmlns:a16="http://schemas.microsoft.com/office/drawing/2014/main" id="{E8BC1D7E-39D5-E155-0CA6-DB603ABF303B}"/>
                </a:ext>
              </a:extLst>
            </p:cNvPr>
            <p:cNvCxnSpPr>
              <a:cxnSpLocks/>
            </p:cNvCxnSpPr>
            <p:nvPr/>
          </p:nvCxnSpPr>
          <p:spPr>
            <a:xfrm flipH="1" flipV="1">
              <a:off x="3856590" y="4596077"/>
              <a:ext cx="608983" cy="1229029"/>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82" name="Gerader Verbinder 2081">
              <a:extLst>
                <a:ext uri="{FF2B5EF4-FFF2-40B4-BE49-F238E27FC236}">
                  <a16:creationId xmlns:a16="http://schemas.microsoft.com/office/drawing/2014/main" id="{4288BA85-CD39-0620-25C7-BD102EE9AEBA}"/>
                </a:ext>
              </a:extLst>
            </p:cNvPr>
            <p:cNvCxnSpPr>
              <a:cxnSpLocks/>
            </p:cNvCxnSpPr>
            <p:nvPr/>
          </p:nvCxnSpPr>
          <p:spPr>
            <a:xfrm flipV="1">
              <a:off x="7542882" y="4596077"/>
              <a:ext cx="429028" cy="1228207"/>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84" name="Textfeld 2083">
            <a:extLst>
              <a:ext uri="{FF2B5EF4-FFF2-40B4-BE49-F238E27FC236}">
                <a16:creationId xmlns:a16="http://schemas.microsoft.com/office/drawing/2014/main" id="{65C9EB96-F2DE-D223-99C8-1E2C85CCC8AA}"/>
              </a:ext>
            </a:extLst>
          </p:cNvPr>
          <p:cNvSpPr txBox="1"/>
          <p:nvPr/>
        </p:nvSpPr>
        <p:spPr>
          <a:xfrm>
            <a:off x="1118669" y="3746862"/>
            <a:ext cx="1532264" cy="261611"/>
          </a:xfrm>
          <a:prstGeom prst="rect">
            <a:avLst/>
          </a:prstGeom>
          <a:solidFill>
            <a:schemeClr val="accent1"/>
          </a:solidFill>
        </p:spPr>
        <p:txBody>
          <a:bodyPr wrap="square">
            <a:spAutoFit/>
          </a:bodyPr>
          <a:lstStyle/>
          <a:p>
            <a:pPr algn="r"/>
            <a:r>
              <a:rPr lang="en-US" sz="1100" noProof="0">
                <a:latin typeface="Yu Gothic UI Semibold" panose="020B0700000000000000" pitchFamily="34" charset="-128"/>
                <a:ea typeface="Yu Gothic UI Semibold" panose="020B0700000000000000" pitchFamily="34" charset="-128"/>
              </a:rPr>
              <a:t>Manually</a:t>
            </a:r>
          </a:p>
        </p:txBody>
      </p:sp>
      <p:sp>
        <p:nvSpPr>
          <p:cNvPr id="3" name="Fußzeilenplatzhalter 2">
            <a:extLst>
              <a:ext uri="{FF2B5EF4-FFF2-40B4-BE49-F238E27FC236}">
                <a16:creationId xmlns:a16="http://schemas.microsoft.com/office/drawing/2014/main" id="{C17D3278-3A17-A2F8-FF99-F367897CFC09}"/>
              </a:ext>
            </a:extLst>
          </p:cNvPr>
          <p:cNvSpPr>
            <a:spLocks noGrp="1"/>
          </p:cNvSpPr>
          <p:nvPr>
            <p:ph type="ftr" sz="quarter" idx="10"/>
          </p:nvPr>
        </p:nvSpPr>
        <p:spPr/>
        <p:txBody>
          <a:bodyPr/>
          <a:lstStyle/>
          <a:p>
            <a:r>
              <a:rPr lang="de-DE"/>
              <a:t>ESCRIBA Enterprise Document Services (EDS)</a:t>
            </a:r>
          </a:p>
        </p:txBody>
      </p:sp>
    </p:spTree>
    <p:extLst>
      <p:ext uri="{BB962C8B-B14F-4D97-AF65-F5344CB8AC3E}">
        <p14:creationId xmlns:p14="http://schemas.microsoft.com/office/powerpoint/2010/main" val="360717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Grafik 55">
            <a:extLst>
              <a:ext uri="{FF2B5EF4-FFF2-40B4-BE49-F238E27FC236}">
                <a16:creationId xmlns:a16="http://schemas.microsoft.com/office/drawing/2014/main" id="{E0127EB2-8E4E-AE91-7EF0-62E1D576B9A6}"/>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colorTemperature colorTemp="11200"/>
                    </a14:imgEffect>
                  </a14:imgLayer>
                </a14:imgProps>
              </a:ext>
            </a:extLst>
          </a:blip>
          <a:srcRect l="6892" t="39956" r="5960" b="22915"/>
          <a:stretch/>
        </p:blipFill>
        <p:spPr>
          <a:xfrm>
            <a:off x="0" y="-23861"/>
            <a:ext cx="12192000" cy="6905722"/>
          </a:xfrm>
          <a:prstGeom prst="rect">
            <a:avLst/>
          </a:prstGeom>
        </p:spPr>
      </p:pic>
      <p:sp>
        <p:nvSpPr>
          <p:cNvPr id="40" name="Rechteck 39">
            <a:extLst>
              <a:ext uri="{FF2B5EF4-FFF2-40B4-BE49-F238E27FC236}">
                <a16:creationId xmlns:a16="http://schemas.microsoft.com/office/drawing/2014/main" id="{93541444-FFA0-C2E3-C84F-D9A8D1EFEB4E}"/>
              </a:ext>
            </a:extLst>
          </p:cNvPr>
          <p:cNvSpPr/>
          <p:nvPr/>
        </p:nvSpPr>
        <p:spPr>
          <a:xfrm>
            <a:off x="7042902" y="0"/>
            <a:ext cx="514909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sp>
        <p:nvSpPr>
          <p:cNvPr id="2" name="Titel 1">
            <a:extLst>
              <a:ext uri="{FF2B5EF4-FFF2-40B4-BE49-F238E27FC236}">
                <a16:creationId xmlns:a16="http://schemas.microsoft.com/office/drawing/2014/main" id="{4154CF5C-FB71-1A47-FCBE-033D0B3D8D62}"/>
              </a:ext>
            </a:extLst>
          </p:cNvPr>
          <p:cNvSpPr>
            <a:spLocks noGrp="1"/>
          </p:cNvSpPr>
          <p:nvPr>
            <p:ph type="title"/>
          </p:nvPr>
        </p:nvSpPr>
        <p:spPr/>
        <p:txBody>
          <a:bodyPr/>
          <a:lstStyle/>
          <a:p>
            <a:r>
              <a:rPr lang="en-US" noProof="0"/>
              <a:t>Basic Layout</a:t>
            </a:r>
          </a:p>
        </p:txBody>
      </p:sp>
      <p:sp>
        <p:nvSpPr>
          <p:cNvPr id="15" name="Textfeld 14">
            <a:extLst>
              <a:ext uri="{FF2B5EF4-FFF2-40B4-BE49-F238E27FC236}">
                <a16:creationId xmlns:a16="http://schemas.microsoft.com/office/drawing/2014/main" id="{0226FF5D-5C19-B90F-938D-AD40E7FB6E7D}"/>
              </a:ext>
            </a:extLst>
          </p:cNvPr>
          <p:cNvSpPr txBox="1"/>
          <p:nvPr/>
        </p:nvSpPr>
        <p:spPr>
          <a:xfrm>
            <a:off x="227455" y="1721641"/>
            <a:ext cx="6029409" cy="2308324"/>
          </a:xfrm>
          <a:prstGeom prst="rect">
            <a:avLst/>
          </a:prstGeom>
          <a:noFill/>
        </p:spPr>
        <p:txBody>
          <a:bodyPr wrap="square" rtlCol="0">
            <a:spAutoFit/>
          </a:bodyPr>
          <a:lstStyle/>
          <a:p>
            <a:r>
              <a:rPr lang="en-US" sz="1600" noProof="0">
                <a:latin typeface="Yu Gothic UI Semibold" panose="020B0700000000000000" pitchFamily="34" charset="-128"/>
                <a:ea typeface="Yu Gothic UI Semibold" panose="020B0700000000000000" pitchFamily="34" charset="-128"/>
              </a:rPr>
              <a:t>The basic layout defines the analog (physical) and/or digital form of the document. </a:t>
            </a:r>
          </a:p>
          <a:p>
            <a:endParaRPr lang="en-US" sz="1600" noProof="0">
              <a:latin typeface="Yu Gothic UI Semibold" panose="020B0700000000000000" pitchFamily="34" charset="-128"/>
              <a:ea typeface="Yu Gothic UI Semibold" panose="020B0700000000000000" pitchFamily="34" charset="-128"/>
            </a:endParaRPr>
          </a:p>
          <a:p>
            <a:pPr marL="285750" indent="-285750">
              <a:buBlip>
                <a:blip r:embed="rId5">
                  <a:extLst>
                    <a:ext uri="{96DAC541-7B7A-43D3-8B79-37D633B846F1}">
                      <asvg:svgBlip xmlns:asvg="http://schemas.microsoft.com/office/drawing/2016/SVG/main" r:embed="rId6"/>
                    </a:ext>
                  </a:extLst>
                </a:blip>
              </a:buBlip>
            </a:pPr>
            <a:r>
              <a:rPr lang="en-US" sz="1600" noProof="0"/>
              <a:t>Format (e.g. DIN A4 document, US legal letter, presentation slide, construction plan, email, RFID chip, etc.)</a:t>
            </a:r>
          </a:p>
          <a:p>
            <a:pPr marL="285750" indent="-285750">
              <a:buBlip>
                <a:blip r:embed="rId5">
                  <a:extLst>
                    <a:ext uri="{96DAC541-7B7A-43D3-8B79-37D633B846F1}">
                      <asvg:svgBlip xmlns:asvg="http://schemas.microsoft.com/office/drawing/2016/SVG/main" r:embed="rId6"/>
                    </a:ext>
                  </a:extLst>
                </a:blip>
              </a:buBlip>
            </a:pPr>
            <a:r>
              <a:rPr lang="en-US" sz="1600" noProof="0"/>
              <a:t>Character sets and font</a:t>
            </a:r>
          </a:p>
          <a:p>
            <a:pPr marL="285750" indent="-285750">
              <a:buBlip>
                <a:blip r:embed="rId5">
                  <a:extLst>
                    <a:ext uri="{96DAC541-7B7A-43D3-8B79-37D633B846F1}">
                      <asvg:svgBlip xmlns:asvg="http://schemas.microsoft.com/office/drawing/2016/SVG/main" r:embed="rId6"/>
                    </a:ext>
                  </a:extLst>
                </a:blip>
              </a:buBlip>
            </a:pPr>
            <a:r>
              <a:rPr lang="en-US" sz="1600" noProof="0"/>
              <a:t>Language and protocols</a:t>
            </a:r>
          </a:p>
          <a:p>
            <a:pPr marL="285750" indent="-285750">
              <a:buBlip>
                <a:blip r:embed="rId5">
                  <a:extLst>
                    <a:ext uri="{96DAC541-7B7A-43D3-8B79-37D633B846F1}">
                      <asvg:svgBlip xmlns:asvg="http://schemas.microsoft.com/office/drawing/2016/SVG/main" r:embed="rId6"/>
                    </a:ext>
                  </a:extLst>
                </a:blip>
              </a:buBlip>
            </a:pPr>
            <a:endParaRPr lang="en-US" sz="1600" noProof="0"/>
          </a:p>
          <a:p>
            <a:pPr marR="0" lvl="0" algn="l" defTabSz="914194"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srgbClr val="000000"/>
              </a:solidFill>
              <a:effectLst/>
              <a:uLnTx/>
              <a:uFillTx/>
              <a:latin typeface="Yu Gothic UI Semilight"/>
              <a:ea typeface="+mn-ea"/>
              <a:cs typeface="+mn-cs"/>
            </a:endParaRPr>
          </a:p>
        </p:txBody>
      </p:sp>
      <p:grpSp>
        <p:nvGrpSpPr>
          <p:cNvPr id="34" name="Gruppieren 33">
            <a:extLst>
              <a:ext uri="{FF2B5EF4-FFF2-40B4-BE49-F238E27FC236}">
                <a16:creationId xmlns:a16="http://schemas.microsoft.com/office/drawing/2014/main" id="{BD8B1964-5ABF-7102-9DBE-7A5F676777D4}"/>
              </a:ext>
            </a:extLst>
          </p:cNvPr>
          <p:cNvGrpSpPr/>
          <p:nvPr/>
        </p:nvGrpSpPr>
        <p:grpSpPr>
          <a:xfrm>
            <a:off x="9995929" y="1872895"/>
            <a:ext cx="1364476" cy="1683398"/>
            <a:chOff x="2371108" y="4977901"/>
            <a:chExt cx="1364476" cy="1683398"/>
          </a:xfrm>
        </p:grpSpPr>
        <p:pic>
          <p:nvPicPr>
            <p:cNvPr id="1028" name="Picture 4" descr="ASME Y14.1 PDF Download - Engineering Standards Store">
              <a:extLst>
                <a:ext uri="{FF2B5EF4-FFF2-40B4-BE49-F238E27FC236}">
                  <a16:creationId xmlns:a16="http://schemas.microsoft.com/office/drawing/2014/main" id="{95B0F6FF-6591-5219-3F9F-EE00E53523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3130" y="5075601"/>
              <a:ext cx="1021941" cy="13280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9" name="Textfeld 18">
              <a:extLst>
                <a:ext uri="{FF2B5EF4-FFF2-40B4-BE49-F238E27FC236}">
                  <a16:creationId xmlns:a16="http://schemas.microsoft.com/office/drawing/2014/main" id="{CA6C4575-8165-F323-2B47-DF1D6A99C67E}"/>
                </a:ext>
              </a:extLst>
            </p:cNvPr>
            <p:cNvSpPr txBox="1"/>
            <p:nvPr/>
          </p:nvSpPr>
          <p:spPr>
            <a:xfrm>
              <a:off x="2371108" y="6399689"/>
              <a:ext cx="1364476" cy="261610"/>
            </a:xfrm>
            <a:prstGeom prst="rect">
              <a:avLst/>
            </a:prstGeom>
            <a:noFill/>
          </p:spPr>
          <p:txBody>
            <a:bodyPr wrap="none" rtlCol="0">
              <a:spAutoFit/>
            </a:bodyPr>
            <a:lstStyle/>
            <a:p>
              <a:r>
                <a:rPr lang="en-US" sz="1100" noProof="0">
                  <a:solidFill>
                    <a:schemeClr val="bg1"/>
                  </a:solidFill>
                  <a:latin typeface="Yu Gothic UI Semibold" panose="020B0700000000000000" pitchFamily="34" charset="-128"/>
                  <a:ea typeface="Yu Gothic UI Semibold" panose="020B0700000000000000" pitchFamily="34" charset="-128"/>
                </a:rPr>
                <a:t>ANSE / ASMI Y14.1</a:t>
              </a:r>
            </a:p>
          </p:txBody>
        </p:sp>
        <p:pic>
          <p:nvPicPr>
            <p:cNvPr id="26" name="Grafik 25">
              <a:extLst>
                <a:ext uri="{FF2B5EF4-FFF2-40B4-BE49-F238E27FC236}">
                  <a16:creationId xmlns:a16="http://schemas.microsoft.com/office/drawing/2014/main" id="{E1F34043-AD14-DE28-CADB-DE079FAD7624}"/>
                </a:ext>
              </a:extLst>
            </p:cNvPr>
            <p:cNvPicPr>
              <a:picLocks noChangeAspect="1"/>
            </p:cNvPicPr>
            <p:nvPr/>
          </p:nvPicPr>
          <p:blipFill>
            <a:blip r:embed="rId8"/>
            <a:stretch>
              <a:fillRect/>
            </a:stretch>
          </p:blipFill>
          <p:spPr>
            <a:xfrm>
              <a:off x="2371108" y="4977901"/>
              <a:ext cx="371258" cy="195399"/>
            </a:xfrm>
            <a:prstGeom prst="rect">
              <a:avLst/>
            </a:prstGeom>
            <a:ln>
              <a:noFill/>
            </a:ln>
            <a:effectLst>
              <a:outerShdw blurRad="190500" algn="tl" rotWithShape="0">
                <a:srgbClr val="000000">
                  <a:alpha val="70000"/>
                </a:srgbClr>
              </a:outerShdw>
            </a:effectLst>
          </p:spPr>
        </p:pic>
        <p:pic>
          <p:nvPicPr>
            <p:cNvPr id="28" name="Grafik 27">
              <a:extLst>
                <a:ext uri="{FF2B5EF4-FFF2-40B4-BE49-F238E27FC236}">
                  <a16:creationId xmlns:a16="http://schemas.microsoft.com/office/drawing/2014/main" id="{CF91D571-6BFD-57DD-6CA8-FC787585DD57}"/>
                </a:ext>
              </a:extLst>
            </p:cNvPr>
            <p:cNvPicPr>
              <a:picLocks noChangeAspect="1"/>
            </p:cNvPicPr>
            <p:nvPr/>
          </p:nvPicPr>
          <p:blipFill>
            <a:blip r:embed="rId9"/>
            <a:stretch>
              <a:fillRect/>
            </a:stretch>
          </p:blipFill>
          <p:spPr>
            <a:xfrm>
              <a:off x="2371108" y="5195727"/>
              <a:ext cx="371258" cy="185629"/>
            </a:xfrm>
            <a:prstGeom prst="rect">
              <a:avLst/>
            </a:prstGeom>
            <a:ln>
              <a:noFill/>
            </a:ln>
            <a:effectLst>
              <a:outerShdw blurRad="190500" algn="tl" rotWithShape="0">
                <a:srgbClr val="000000">
                  <a:alpha val="70000"/>
                </a:srgbClr>
              </a:outerShdw>
            </a:effectLst>
          </p:spPr>
        </p:pic>
      </p:grpSp>
      <p:grpSp>
        <p:nvGrpSpPr>
          <p:cNvPr id="35" name="Gruppieren 34">
            <a:extLst>
              <a:ext uri="{FF2B5EF4-FFF2-40B4-BE49-F238E27FC236}">
                <a16:creationId xmlns:a16="http://schemas.microsoft.com/office/drawing/2014/main" id="{0A6B238D-CFB3-0F5F-33C1-61ADC7E12AE9}"/>
              </a:ext>
            </a:extLst>
          </p:cNvPr>
          <p:cNvGrpSpPr/>
          <p:nvPr/>
        </p:nvGrpSpPr>
        <p:grpSpPr>
          <a:xfrm>
            <a:off x="8211361" y="4012551"/>
            <a:ext cx="1465466" cy="1670132"/>
            <a:chOff x="3639688" y="4972892"/>
            <a:chExt cx="1465466" cy="1670132"/>
          </a:xfrm>
        </p:grpSpPr>
        <p:pic>
          <p:nvPicPr>
            <p:cNvPr id="1030" name="Picture 6" descr="GB/T 148-1997 印刷、书写和绘图纸幅面尺寸 标准下载">
              <a:extLst>
                <a:ext uri="{FF2B5EF4-FFF2-40B4-BE49-F238E27FC236}">
                  <a16:creationId xmlns:a16="http://schemas.microsoft.com/office/drawing/2014/main" id="{43DA945D-F3F9-FB8E-BED9-B702DF2FA9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6987" y="5052728"/>
              <a:ext cx="938888" cy="13280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6E758F10-2707-A146-E0B5-CCAE89395A5F}"/>
                </a:ext>
              </a:extLst>
            </p:cNvPr>
            <p:cNvSpPr txBox="1"/>
            <p:nvPr/>
          </p:nvSpPr>
          <p:spPr>
            <a:xfrm>
              <a:off x="3639688" y="6381414"/>
              <a:ext cx="1465466" cy="261610"/>
            </a:xfrm>
            <a:prstGeom prst="rect">
              <a:avLst/>
            </a:prstGeom>
            <a:noFill/>
          </p:spPr>
          <p:txBody>
            <a:bodyPr wrap="none" rtlCol="0">
              <a:spAutoFit/>
            </a:bodyPr>
            <a:lstStyle/>
            <a:p>
              <a:r>
                <a:rPr lang="en-US" sz="1100" noProof="0">
                  <a:solidFill>
                    <a:schemeClr val="bg1"/>
                  </a:solidFill>
                  <a:latin typeface="Yu Gothic UI Semibold" panose="020B0700000000000000" pitchFamily="34" charset="-128"/>
                  <a:ea typeface="Yu Gothic UI Semibold" panose="020B0700000000000000" pitchFamily="34" charset="-128"/>
                </a:rPr>
                <a:t>GB/T 148-1997 (</a:t>
              </a:r>
              <a:r>
                <a:rPr lang="en-US" sz="1100" noProof="0" err="1">
                  <a:solidFill>
                    <a:schemeClr val="bg1"/>
                  </a:solidFill>
                  <a:latin typeface="Yu Gothic UI Semibold" panose="020B0700000000000000" pitchFamily="34" charset="-128"/>
                  <a:ea typeface="Yu Gothic UI Semibold" panose="020B0700000000000000" pitchFamily="34" charset="-128"/>
                </a:rPr>
                <a:t>kāi</a:t>
              </a:r>
              <a:r>
                <a:rPr lang="en-US" sz="1100" noProof="0">
                  <a:solidFill>
                    <a:schemeClr val="bg1"/>
                  </a:solidFill>
                  <a:latin typeface="Yu Gothic UI Semibold" panose="020B0700000000000000" pitchFamily="34" charset="-128"/>
                  <a:ea typeface="Yu Gothic UI Semibold" panose="020B0700000000000000" pitchFamily="34" charset="-128"/>
                </a:rPr>
                <a:t>) </a:t>
              </a:r>
            </a:p>
          </p:txBody>
        </p:sp>
        <p:pic>
          <p:nvPicPr>
            <p:cNvPr id="30" name="Grafik 29">
              <a:extLst>
                <a:ext uri="{FF2B5EF4-FFF2-40B4-BE49-F238E27FC236}">
                  <a16:creationId xmlns:a16="http://schemas.microsoft.com/office/drawing/2014/main" id="{FB7A609E-3B0F-200E-8CB8-FF8788FEAA8A}"/>
                </a:ext>
              </a:extLst>
            </p:cNvPr>
            <p:cNvPicPr>
              <a:picLocks noChangeAspect="1"/>
            </p:cNvPicPr>
            <p:nvPr/>
          </p:nvPicPr>
          <p:blipFill>
            <a:blip r:embed="rId11"/>
            <a:stretch>
              <a:fillRect/>
            </a:stretch>
          </p:blipFill>
          <p:spPr>
            <a:xfrm>
              <a:off x="3676311" y="4972892"/>
              <a:ext cx="400428" cy="266952"/>
            </a:xfrm>
            <a:prstGeom prst="rect">
              <a:avLst/>
            </a:prstGeom>
            <a:ln>
              <a:noFill/>
            </a:ln>
            <a:effectLst>
              <a:outerShdw blurRad="190500" algn="tl" rotWithShape="0">
                <a:srgbClr val="000000">
                  <a:alpha val="70000"/>
                </a:srgbClr>
              </a:outerShdw>
            </a:effectLst>
          </p:spPr>
        </p:pic>
      </p:grpSp>
      <p:sp>
        <p:nvSpPr>
          <p:cNvPr id="37" name="Textfeld 36">
            <a:extLst>
              <a:ext uri="{FF2B5EF4-FFF2-40B4-BE49-F238E27FC236}">
                <a16:creationId xmlns:a16="http://schemas.microsoft.com/office/drawing/2014/main" id="{1AC4D5B3-5D85-B6DF-1253-E073785DF2C6}"/>
              </a:ext>
            </a:extLst>
          </p:cNvPr>
          <p:cNvSpPr txBox="1"/>
          <p:nvPr/>
        </p:nvSpPr>
        <p:spPr>
          <a:xfrm>
            <a:off x="245971" y="3698277"/>
            <a:ext cx="4458407" cy="2308324"/>
          </a:xfrm>
          <a:prstGeom prst="rect">
            <a:avLst/>
          </a:prstGeom>
          <a:noFill/>
        </p:spPr>
        <p:txBody>
          <a:bodyPr wrap="square" rtlCol="0">
            <a:spAutoFit/>
          </a:bodyPr>
          <a:lstStyle/>
          <a:p>
            <a:r>
              <a:rPr lang="en-US" sz="1600" noProof="0">
                <a:latin typeface="Yu Gothic UI Semibold" panose="020B0700000000000000" pitchFamily="34" charset="-128"/>
                <a:ea typeface="Yu Gothic UI Semibold" panose="020B0700000000000000" pitchFamily="34" charset="-128"/>
              </a:rPr>
              <a:t>In EDS, users manage and provide:</a:t>
            </a:r>
          </a:p>
          <a:p>
            <a:endParaRPr lang="en-US" sz="1600" noProof="0"/>
          </a:p>
          <a:p>
            <a:pPr marL="285750" marR="0" lvl="0" indent="-285750" algn="l" defTabSz="914194" rtl="0" eaLnBrk="1" fontAlgn="auto" latinLnBrk="0" hangingPunct="1">
              <a:lnSpc>
                <a:spcPct val="100000"/>
              </a:lnSpc>
              <a:spcBef>
                <a:spcPts val="0"/>
              </a:spcBef>
              <a:spcAft>
                <a:spcPts val="0"/>
              </a:spcAft>
              <a:buClrTx/>
              <a:buSzTx/>
              <a:buFontTx/>
              <a:buBlip>
                <a:blip r:embed="rId5">
                  <a:extLst>
                    <a:ext uri="{96DAC541-7B7A-43D3-8B79-37D633B846F1}">
                      <asvg:svgBlip xmlns:asvg="http://schemas.microsoft.com/office/drawing/2016/SVG/main" r:embed="rId6"/>
                    </a:ext>
                  </a:extLst>
                </a:blip>
              </a:buBlip>
              <a:tabLst/>
              <a:defRPr/>
            </a:pPr>
            <a:r>
              <a:rPr kumimoji="0" lang="en-US" sz="1600" b="0" i="0" u="none" strike="noStrike" kern="1200" cap="none" spc="0" normalizeH="0" baseline="0" noProof="0">
                <a:ln>
                  <a:noFill/>
                </a:ln>
                <a:solidFill>
                  <a:srgbClr val="000000"/>
                </a:solidFill>
                <a:effectLst/>
                <a:uLnTx/>
                <a:uFillTx/>
                <a:latin typeface="Yu Gothic UI Semilight"/>
                <a:ea typeface="+mn-ea"/>
                <a:cs typeface="+mn-cs"/>
              </a:rPr>
              <a:t>Fonts and associated styles (bold, italics, small caps, etc.),</a:t>
            </a:r>
          </a:p>
          <a:p>
            <a:pPr marL="285750" marR="0" lvl="0" indent="-285750" algn="l" defTabSz="914194" rtl="0" eaLnBrk="1" fontAlgn="auto" latinLnBrk="0" hangingPunct="1">
              <a:lnSpc>
                <a:spcPct val="100000"/>
              </a:lnSpc>
              <a:spcBef>
                <a:spcPts val="0"/>
              </a:spcBef>
              <a:spcAft>
                <a:spcPts val="0"/>
              </a:spcAft>
              <a:buClrTx/>
              <a:buSzTx/>
              <a:buFontTx/>
              <a:buBlip>
                <a:blip r:embed="rId5">
                  <a:extLst>
                    <a:ext uri="{96DAC541-7B7A-43D3-8B79-37D633B846F1}">
                      <asvg:svgBlip xmlns:asvg="http://schemas.microsoft.com/office/drawing/2016/SVG/main" r:embed="rId6"/>
                    </a:ext>
                  </a:extLst>
                </a:blip>
              </a:buBlip>
              <a:tabLst/>
              <a:defRPr/>
            </a:pPr>
            <a:r>
              <a:rPr lang="en-US" sz="1600" noProof="0">
                <a:solidFill>
                  <a:srgbClr val="000000"/>
                </a:solidFill>
                <a:latin typeface="Yu Gothic UI Semilight"/>
              </a:rPr>
              <a:t>C</a:t>
            </a:r>
            <a:r>
              <a:rPr kumimoji="0" lang="en-US" sz="1600" b="0" i="0" u="none" strike="noStrike" kern="1200" cap="none" spc="0" normalizeH="0" baseline="0" noProof="0">
                <a:ln>
                  <a:noFill/>
                </a:ln>
                <a:solidFill>
                  <a:srgbClr val="000000"/>
                </a:solidFill>
                <a:effectLst/>
                <a:uLnTx/>
                <a:uFillTx/>
                <a:latin typeface="Yu Gothic UI Semilight"/>
                <a:ea typeface="+mn-ea"/>
                <a:cs typeface="+mn-cs"/>
              </a:rPr>
              <a:t>olors, and </a:t>
            </a:r>
          </a:p>
          <a:p>
            <a:pPr marL="285750" marR="0" lvl="0" indent="-285750" algn="l" defTabSz="914194" rtl="0" eaLnBrk="1" fontAlgn="auto" latinLnBrk="0" hangingPunct="1">
              <a:lnSpc>
                <a:spcPct val="100000"/>
              </a:lnSpc>
              <a:spcBef>
                <a:spcPts val="0"/>
              </a:spcBef>
              <a:spcAft>
                <a:spcPts val="0"/>
              </a:spcAft>
              <a:buClrTx/>
              <a:buSzTx/>
              <a:buFontTx/>
              <a:buBlip>
                <a:blip r:embed="rId5">
                  <a:extLst>
                    <a:ext uri="{96DAC541-7B7A-43D3-8B79-37D633B846F1}">
                      <asvg:svgBlip xmlns:asvg="http://schemas.microsoft.com/office/drawing/2016/SVG/main" r:embed="rId6"/>
                    </a:ext>
                  </a:extLst>
                </a:blip>
              </a:buBlip>
              <a:tabLst/>
              <a:defRPr/>
            </a:pPr>
            <a:r>
              <a:rPr lang="en-US" sz="1600" noProof="0">
                <a:solidFill>
                  <a:srgbClr val="000000"/>
                </a:solidFill>
                <a:latin typeface="Yu Gothic UI Semilight"/>
              </a:rPr>
              <a:t>C</a:t>
            </a:r>
            <a:r>
              <a:rPr kumimoji="0" lang="en-US" sz="1600" b="0" i="0" u="none" strike="noStrike" kern="1200" cap="none" spc="0" normalizeH="0" baseline="0" noProof="0">
                <a:ln>
                  <a:noFill/>
                </a:ln>
                <a:solidFill>
                  <a:srgbClr val="000000"/>
                </a:solidFill>
                <a:effectLst/>
                <a:uLnTx/>
                <a:uFillTx/>
                <a:latin typeface="Yu Gothic UI Semilight"/>
                <a:ea typeface="+mn-ea"/>
                <a:cs typeface="+mn-cs"/>
              </a:rPr>
              <a:t>haracter sets for the company or group of companies. </a:t>
            </a:r>
          </a:p>
          <a:p>
            <a:pPr marR="0" lvl="0" algn="l" defTabSz="914194"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srgbClr val="000000"/>
              </a:solidFill>
              <a:effectLst/>
              <a:uLnTx/>
              <a:uFillTx/>
              <a:latin typeface="Yu Gothic UI Semilight"/>
              <a:ea typeface="+mn-ea"/>
              <a:cs typeface="+mn-cs"/>
            </a:endParaRPr>
          </a:p>
          <a:p>
            <a:endParaRPr lang="en-US" sz="1600" noProof="0"/>
          </a:p>
        </p:txBody>
      </p:sp>
      <p:sp>
        <p:nvSpPr>
          <p:cNvPr id="38" name="Textfeld 37">
            <a:extLst>
              <a:ext uri="{FF2B5EF4-FFF2-40B4-BE49-F238E27FC236}">
                <a16:creationId xmlns:a16="http://schemas.microsoft.com/office/drawing/2014/main" id="{BA8FD598-8B0F-42D2-7739-3CCFF8EC0453}"/>
              </a:ext>
            </a:extLst>
          </p:cNvPr>
          <p:cNvSpPr txBox="1"/>
          <p:nvPr/>
        </p:nvSpPr>
        <p:spPr>
          <a:xfrm>
            <a:off x="8390192" y="822926"/>
            <a:ext cx="2454518" cy="369332"/>
          </a:xfrm>
          <a:prstGeom prst="rect">
            <a:avLst/>
          </a:prstGeom>
          <a:noFill/>
        </p:spPr>
        <p:txBody>
          <a:bodyPr wrap="none" rtlCol="0">
            <a:spAutoFit/>
          </a:bodyPr>
          <a:lstStyle/>
          <a:p>
            <a:pPr algn="ctr"/>
            <a:r>
              <a:rPr lang="en-US" sz="1800" noProof="0">
                <a:solidFill>
                  <a:schemeClr val="bg1"/>
                </a:solidFill>
                <a:latin typeface="Yu Gothic UI Semibold" panose="020B0700000000000000" pitchFamily="34" charset="-128"/>
                <a:ea typeface="Yu Gothic UI Semibold" panose="020B0700000000000000" pitchFamily="34" charset="-128"/>
              </a:rPr>
              <a:t>Associated standards:</a:t>
            </a:r>
          </a:p>
        </p:txBody>
      </p:sp>
      <p:sp>
        <p:nvSpPr>
          <p:cNvPr id="41" name="AutoShape 24" descr="Jis Certification Mark - JIS Certification Mark for Industrial Standards -  CleanPNG">
            <a:extLst>
              <a:ext uri="{FF2B5EF4-FFF2-40B4-BE49-F238E27FC236}">
                <a16:creationId xmlns:a16="http://schemas.microsoft.com/office/drawing/2014/main" id="{AB2B8748-D808-7744-06F4-1C31FE5D25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a:p>
        </p:txBody>
      </p:sp>
      <p:sp>
        <p:nvSpPr>
          <p:cNvPr id="50" name="Rechteck 49">
            <a:extLst>
              <a:ext uri="{FF2B5EF4-FFF2-40B4-BE49-F238E27FC236}">
                <a16:creationId xmlns:a16="http://schemas.microsoft.com/office/drawing/2014/main" id="{19D980EA-0377-EC3C-C422-7F97B111AC6C}"/>
              </a:ext>
            </a:extLst>
          </p:cNvPr>
          <p:cNvSpPr/>
          <p:nvPr/>
        </p:nvSpPr>
        <p:spPr>
          <a:xfrm>
            <a:off x="8247984" y="2067209"/>
            <a:ext cx="1320527" cy="13235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grpSp>
        <p:nvGrpSpPr>
          <p:cNvPr id="33" name="Gruppieren 32">
            <a:extLst>
              <a:ext uri="{FF2B5EF4-FFF2-40B4-BE49-F238E27FC236}">
                <a16:creationId xmlns:a16="http://schemas.microsoft.com/office/drawing/2014/main" id="{B49DE9E0-D1D6-244B-FA09-3F55F56D412A}"/>
              </a:ext>
            </a:extLst>
          </p:cNvPr>
          <p:cNvGrpSpPr/>
          <p:nvPr/>
        </p:nvGrpSpPr>
        <p:grpSpPr>
          <a:xfrm>
            <a:off x="8167028" y="1909443"/>
            <a:ext cx="1329123" cy="1520003"/>
            <a:chOff x="851264" y="4981891"/>
            <a:chExt cx="1329123" cy="1520003"/>
          </a:xfrm>
        </p:grpSpPr>
        <p:pic>
          <p:nvPicPr>
            <p:cNvPr id="1032" name="Picture 8" descr="ISO Logo PNG Transparent &amp; SVG Vector - Freebie Supply">
              <a:extLst>
                <a:ext uri="{FF2B5EF4-FFF2-40B4-BE49-F238E27FC236}">
                  <a16:creationId xmlns:a16="http://schemas.microsoft.com/office/drawing/2014/main" id="{D7B41D57-F69B-6FAC-43E6-2B49C69627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424" y="5192477"/>
              <a:ext cx="1188963" cy="9665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a16="http://schemas.microsoft.com/office/drawing/2014/main" id="{5C47FDBA-4677-5FB4-591D-430734C920C9}"/>
                </a:ext>
              </a:extLst>
            </p:cNvPr>
            <p:cNvSpPr txBox="1"/>
            <p:nvPr/>
          </p:nvSpPr>
          <p:spPr>
            <a:xfrm>
              <a:off x="1319647" y="6132562"/>
              <a:ext cx="534121" cy="369332"/>
            </a:xfrm>
            <a:prstGeom prst="rect">
              <a:avLst/>
            </a:prstGeom>
            <a:noFill/>
          </p:spPr>
          <p:txBody>
            <a:bodyPr wrap="none" rtlCol="0">
              <a:spAutoFit/>
            </a:bodyPr>
            <a:lstStyle/>
            <a:p>
              <a:r>
                <a:rPr lang="en-US" noProof="0">
                  <a:solidFill>
                    <a:srgbClr val="0398CC"/>
                  </a:solidFill>
                  <a:latin typeface="Yu Gothic UI Semibold" panose="020B0700000000000000" pitchFamily="34" charset="-128"/>
                  <a:ea typeface="Yu Gothic UI Semibold" panose="020B0700000000000000" pitchFamily="34" charset="-128"/>
                </a:rPr>
                <a:t>216</a:t>
              </a:r>
            </a:p>
          </p:txBody>
        </p:sp>
        <p:pic>
          <p:nvPicPr>
            <p:cNvPr id="24" name="Grafik 23">
              <a:extLst>
                <a:ext uri="{FF2B5EF4-FFF2-40B4-BE49-F238E27FC236}">
                  <a16:creationId xmlns:a16="http://schemas.microsoft.com/office/drawing/2014/main" id="{A03BB823-F546-086F-9A4E-894A7E431213}"/>
                </a:ext>
              </a:extLst>
            </p:cNvPr>
            <p:cNvPicPr>
              <a:picLocks noChangeAspect="1"/>
            </p:cNvPicPr>
            <p:nvPr/>
          </p:nvPicPr>
          <p:blipFill>
            <a:blip r:embed="rId13"/>
            <a:stretch>
              <a:fillRect/>
            </a:stretch>
          </p:blipFill>
          <p:spPr>
            <a:xfrm>
              <a:off x="851264" y="4981891"/>
              <a:ext cx="400785" cy="267190"/>
            </a:xfrm>
            <a:prstGeom prst="rect">
              <a:avLst/>
            </a:prstGeom>
            <a:ln>
              <a:noFill/>
            </a:ln>
            <a:effectLst>
              <a:outerShdw blurRad="190500" algn="tl" rotWithShape="0">
                <a:srgbClr val="000000">
                  <a:alpha val="70000"/>
                </a:srgbClr>
              </a:outerShdw>
            </a:effectLst>
          </p:spPr>
        </p:pic>
      </p:grpSp>
      <p:sp>
        <p:nvSpPr>
          <p:cNvPr id="51" name="Rechteck 50">
            <a:extLst>
              <a:ext uri="{FF2B5EF4-FFF2-40B4-BE49-F238E27FC236}">
                <a16:creationId xmlns:a16="http://schemas.microsoft.com/office/drawing/2014/main" id="{61DFCD16-C61F-26F8-8E01-EFB9A58AE833}"/>
              </a:ext>
            </a:extLst>
          </p:cNvPr>
          <p:cNvSpPr/>
          <p:nvPr/>
        </p:nvSpPr>
        <p:spPr>
          <a:xfrm>
            <a:off x="9993672" y="4096959"/>
            <a:ext cx="1320527" cy="13235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grpSp>
        <p:nvGrpSpPr>
          <p:cNvPr id="49" name="Gruppieren 48">
            <a:extLst>
              <a:ext uri="{FF2B5EF4-FFF2-40B4-BE49-F238E27FC236}">
                <a16:creationId xmlns:a16="http://schemas.microsoft.com/office/drawing/2014/main" id="{C9CD8842-35A4-53E4-075D-F731F021641E}"/>
              </a:ext>
            </a:extLst>
          </p:cNvPr>
          <p:cNvGrpSpPr/>
          <p:nvPr/>
        </p:nvGrpSpPr>
        <p:grpSpPr>
          <a:xfrm>
            <a:off x="9873616" y="4028230"/>
            <a:ext cx="1441684" cy="1669757"/>
            <a:chOff x="9552978" y="3834356"/>
            <a:chExt cx="1441684" cy="1669757"/>
          </a:xfrm>
        </p:grpSpPr>
        <p:grpSp>
          <p:nvGrpSpPr>
            <p:cNvPr id="36" name="Gruppieren 35">
              <a:extLst>
                <a:ext uri="{FF2B5EF4-FFF2-40B4-BE49-F238E27FC236}">
                  <a16:creationId xmlns:a16="http://schemas.microsoft.com/office/drawing/2014/main" id="{A0062762-155D-0705-8553-21028BF0E2DC}"/>
                </a:ext>
              </a:extLst>
            </p:cNvPr>
            <p:cNvGrpSpPr/>
            <p:nvPr/>
          </p:nvGrpSpPr>
          <p:grpSpPr>
            <a:xfrm>
              <a:off x="9552978" y="3834356"/>
              <a:ext cx="1194284" cy="1669757"/>
              <a:chOff x="5221307" y="4953621"/>
              <a:chExt cx="1194284" cy="1669757"/>
            </a:xfrm>
          </p:grpSpPr>
          <p:sp>
            <p:nvSpPr>
              <p:cNvPr id="21" name="Textfeld 20">
                <a:extLst>
                  <a:ext uri="{FF2B5EF4-FFF2-40B4-BE49-F238E27FC236}">
                    <a16:creationId xmlns:a16="http://schemas.microsoft.com/office/drawing/2014/main" id="{C44FA7DE-D584-3FA7-863D-C1057924D54B}"/>
                  </a:ext>
                </a:extLst>
              </p:cNvPr>
              <p:cNvSpPr txBox="1"/>
              <p:nvPr/>
            </p:nvSpPr>
            <p:spPr>
              <a:xfrm>
                <a:off x="5583312" y="6361768"/>
                <a:ext cx="832279" cy="261610"/>
              </a:xfrm>
              <a:prstGeom prst="rect">
                <a:avLst/>
              </a:prstGeom>
              <a:noFill/>
            </p:spPr>
            <p:txBody>
              <a:bodyPr wrap="none" rtlCol="0">
                <a:spAutoFit/>
              </a:bodyPr>
              <a:lstStyle/>
              <a:p>
                <a:r>
                  <a:rPr lang="en-US" sz="1100" noProof="0">
                    <a:solidFill>
                      <a:schemeClr val="bg1"/>
                    </a:solidFill>
                    <a:latin typeface="Yu Gothic UI Semibold" panose="020B0700000000000000" pitchFamily="34" charset="-128"/>
                    <a:ea typeface="Yu Gothic UI Semibold" panose="020B0700000000000000" pitchFamily="34" charset="-128"/>
                  </a:rPr>
                  <a:t>JIS P 0202</a:t>
                </a:r>
              </a:p>
            </p:txBody>
          </p:sp>
          <p:pic>
            <p:nvPicPr>
              <p:cNvPr id="32" name="Grafik 31">
                <a:extLst>
                  <a:ext uri="{FF2B5EF4-FFF2-40B4-BE49-F238E27FC236}">
                    <a16:creationId xmlns:a16="http://schemas.microsoft.com/office/drawing/2014/main" id="{EFCEBE7C-A3DE-CDFD-6AC3-C2FFCF06A486}"/>
                  </a:ext>
                </a:extLst>
              </p:cNvPr>
              <p:cNvPicPr>
                <a:picLocks noChangeAspect="1"/>
              </p:cNvPicPr>
              <p:nvPr/>
            </p:nvPicPr>
            <p:blipFill>
              <a:blip r:embed="rId14"/>
              <a:stretch>
                <a:fillRect/>
              </a:stretch>
            </p:blipFill>
            <p:spPr>
              <a:xfrm>
                <a:off x="5221307" y="4953621"/>
                <a:ext cx="420302" cy="280201"/>
              </a:xfrm>
              <a:prstGeom prst="rect">
                <a:avLst/>
              </a:prstGeom>
              <a:ln>
                <a:noFill/>
              </a:ln>
              <a:effectLst>
                <a:outerShdw blurRad="190500" algn="tl" rotWithShape="0">
                  <a:srgbClr val="000000">
                    <a:alpha val="70000"/>
                  </a:srgbClr>
                </a:outerShdw>
              </a:effectLst>
            </p:spPr>
          </p:pic>
        </p:grpSp>
        <p:pic>
          <p:nvPicPr>
            <p:cNvPr id="48" name="Grafik 47">
              <a:extLst>
                <a:ext uri="{FF2B5EF4-FFF2-40B4-BE49-F238E27FC236}">
                  <a16:creationId xmlns:a16="http://schemas.microsoft.com/office/drawing/2014/main" id="{0D89B5AE-FD4C-7313-55B4-B817BFF6B59A}"/>
                </a:ext>
              </a:extLst>
            </p:cNvPr>
            <p:cNvPicPr>
              <a:picLocks noChangeAspect="1"/>
            </p:cNvPicPr>
            <p:nvPr/>
          </p:nvPicPr>
          <p:blipFill>
            <a:blip r:embed="rId15"/>
            <a:stretch>
              <a:fillRect/>
            </a:stretch>
          </p:blipFill>
          <p:spPr>
            <a:xfrm>
              <a:off x="9720396" y="3932606"/>
              <a:ext cx="1274266" cy="1274266"/>
            </a:xfrm>
            <a:prstGeom prst="rect">
              <a:avLst/>
            </a:prstGeom>
          </p:spPr>
        </p:pic>
      </p:grpSp>
      <p:pic>
        <p:nvPicPr>
          <p:cNvPr id="52" name="Grafik 51">
            <a:extLst>
              <a:ext uri="{FF2B5EF4-FFF2-40B4-BE49-F238E27FC236}">
                <a16:creationId xmlns:a16="http://schemas.microsoft.com/office/drawing/2014/main" id="{E0C0FD93-59D7-86A1-1B63-F0E135AF9BE0}"/>
              </a:ext>
            </a:extLst>
          </p:cNvPr>
          <p:cNvPicPr>
            <a:picLocks noChangeAspect="1"/>
          </p:cNvPicPr>
          <p:nvPr/>
        </p:nvPicPr>
        <p:blipFill>
          <a:blip r:embed="rId16"/>
          <a:stretch>
            <a:fillRect/>
          </a:stretch>
        </p:blipFill>
        <p:spPr>
          <a:xfrm>
            <a:off x="10543561" y="6269052"/>
            <a:ext cx="1648439" cy="612809"/>
          </a:xfrm>
          <a:prstGeom prst="rect">
            <a:avLst/>
          </a:prstGeom>
        </p:spPr>
      </p:pic>
    </p:spTree>
    <p:extLst>
      <p:ext uri="{BB962C8B-B14F-4D97-AF65-F5344CB8AC3E}">
        <p14:creationId xmlns:p14="http://schemas.microsoft.com/office/powerpoint/2010/main" val="3437668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3A85B-7634-A243-C512-BB116532C843}"/>
            </a:ext>
          </a:extLst>
        </p:cNvPr>
        <p:cNvGrpSpPr/>
        <p:nvPr/>
      </p:nvGrpSpPr>
      <p:grpSpPr>
        <a:xfrm>
          <a:off x="0" y="0"/>
          <a:ext cx="0" cy="0"/>
          <a:chOff x="0" y="0"/>
          <a:chExt cx="0" cy="0"/>
        </a:xfrm>
      </p:grpSpPr>
      <p:pic>
        <p:nvPicPr>
          <p:cNvPr id="37" name="Grafik 36">
            <a:extLst>
              <a:ext uri="{FF2B5EF4-FFF2-40B4-BE49-F238E27FC236}">
                <a16:creationId xmlns:a16="http://schemas.microsoft.com/office/drawing/2014/main" id="{A7392954-81CB-EF66-BAE0-6B6D825D70EF}"/>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colorTemperature colorTemp="11200"/>
                    </a14:imgEffect>
                  </a14:imgLayer>
                </a14:imgProps>
              </a:ext>
            </a:extLst>
          </a:blip>
          <a:srcRect l="6892" t="39956" r="5960" b="22915"/>
          <a:stretch/>
        </p:blipFill>
        <p:spPr>
          <a:xfrm>
            <a:off x="0" y="-23861"/>
            <a:ext cx="12192000" cy="6905722"/>
          </a:xfrm>
          <a:prstGeom prst="rect">
            <a:avLst/>
          </a:prstGeom>
        </p:spPr>
      </p:pic>
      <p:sp>
        <p:nvSpPr>
          <p:cNvPr id="2" name="Titel 1">
            <a:extLst>
              <a:ext uri="{FF2B5EF4-FFF2-40B4-BE49-F238E27FC236}">
                <a16:creationId xmlns:a16="http://schemas.microsoft.com/office/drawing/2014/main" id="{FF640989-94A5-DA4F-8677-E72FF23D7EB6}"/>
              </a:ext>
            </a:extLst>
          </p:cNvPr>
          <p:cNvSpPr>
            <a:spLocks noGrp="1"/>
          </p:cNvSpPr>
          <p:nvPr>
            <p:ph type="title"/>
          </p:nvPr>
        </p:nvSpPr>
        <p:spPr/>
        <p:txBody>
          <a:bodyPr/>
          <a:lstStyle/>
          <a:p>
            <a:r>
              <a:rPr lang="en-US" noProof="0"/>
              <a:t>Document Types</a:t>
            </a:r>
          </a:p>
        </p:txBody>
      </p:sp>
      <p:sp>
        <p:nvSpPr>
          <p:cNvPr id="38" name="Textplatzhalter 37">
            <a:extLst>
              <a:ext uri="{FF2B5EF4-FFF2-40B4-BE49-F238E27FC236}">
                <a16:creationId xmlns:a16="http://schemas.microsoft.com/office/drawing/2014/main" id="{43845653-B9EE-F0F9-972A-6B8E7FA91C8A}"/>
              </a:ext>
            </a:extLst>
          </p:cNvPr>
          <p:cNvSpPr>
            <a:spLocks noGrp="1"/>
          </p:cNvSpPr>
          <p:nvPr>
            <p:ph type="body" sz="quarter" idx="13"/>
          </p:nvPr>
        </p:nvSpPr>
        <p:spPr/>
        <p:txBody>
          <a:bodyPr/>
          <a:lstStyle/>
          <a:p>
            <a:r>
              <a:rPr lang="en-US" noProof="0">
                <a:solidFill>
                  <a:schemeClr val="tx1"/>
                </a:solidFill>
              </a:rPr>
              <a:t>Document Playbooks for Contracts, Letters, etc.</a:t>
            </a:r>
          </a:p>
        </p:txBody>
      </p:sp>
      <p:sp>
        <p:nvSpPr>
          <p:cNvPr id="42" name="Textplatzhalter 41">
            <a:extLst>
              <a:ext uri="{FF2B5EF4-FFF2-40B4-BE49-F238E27FC236}">
                <a16:creationId xmlns:a16="http://schemas.microsoft.com/office/drawing/2014/main" id="{E69C5789-82EF-C177-70AA-32CFCD5ACB5D}"/>
              </a:ext>
            </a:extLst>
          </p:cNvPr>
          <p:cNvSpPr>
            <a:spLocks noGrp="1"/>
          </p:cNvSpPr>
          <p:nvPr>
            <p:ph type="body" sz="quarter" idx="17"/>
          </p:nvPr>
        </p:nvSpPr>
        <p:spPr/>
        <p:txBody>
          <a:bodyPr/>
          <a:lstStyle/>
          <a:p>
            <a:endParaRPr lang="en-US" noProof="0"/>
          </a:p>
        </p:txBody>
      </p:sp>
      <p:sp>
        <p:nvSpPr>
          <p:cNvPr id="3" name="Rechteck 2">
            <a:extLst>
              <a:ext uri="{FF2B5EF4-FFF2-40B4-BE49-F238E27FC236}">
                <a16:creationId xmlns:a16="http://schemas.microsoft.com/office/drawing/2014/main" id="{63BF7DA0-156E-62F2-8833-46F39856F1A5}"/>
              </a:ext>
            </a:extLst>
          </p:cNvPr>
          <p:cNvSpPr/>
          <p:nvPr/>
        </p:nvSpPr>
        <p:spPr>
          <a:xfrm>
            <a:off x="7042902" y="0"/>
            <a:ext cx="514909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sp>
        <p:nvSpPr>
          <p:cNvPr id="4" name="Textfeld 3">
            <a:extLst>
              <a:ext uri="{FF2B5EF4-FFF2-40B4-BE49-F238E27FC236}">
                <a16:creationId xmlns:a16="http://schemas.microsoft.com/office/drawing/2014/main" id="{927455D5-5D14-7A92-C233-3EE9F70C8012}"/>
              </a:ext>
            </a:extLst>
          </p:cNvPr>
          <p:cNvSpPr txBox="1"/>
          <p:nvPr/>
        </p:nvSpPr>
        <p:spPr>
          <a:xfrm>
            <a:off x="227455" y="1721641"/>
            <a:ext cx="6029409" cy="3785652"/>
          </a:xfrm>
          <a:prstGeom prst="rect">
            <a:avLst/>
          </a:prstGeom>
          <a:noFill/>
        </p:spPr>
        <p:txBody>
          <a:bodyPr wrap="square" rtlCol="0">
            <a:spAutoFit/>
          </a:bodyPr>
          <a:lstStyle/>
          <a:p>
            <a:r>
              <a:rPr lang="en-US" sz="1600" noProof="0">
                <a:latin typeface="Yu Gothic UI Semibold" panose="020B0700000000000000" pitchFamily="34" charset="-128"/>
                <a:ea typeface="Yu Gothic UI Semibold" panose="020B0700000000000000" pitchFamily="34" charset="-128"/>
              </a:rPr>
              <a:t>The document types allows you to define individual page types based on the basic layout. </a:t>
            </a:r>
          </a:p>
          <a:p>
            <a:endParaRPr lang="en-US" sz="1600" noProof="0">
              <a:latin typeface="Yu Gothic UI Semibold" panose="020B0700000000000000" pitchFamily="34" charset="-128"/>
              <a:ea typeface="Yu Gothic UI Semibold" panose="020B0700000000000000" pitchFamily="34" charset="-128"/>
            </a:endParaRPr>
          </a:p>
          <a:p>
            <a:pPr marL="285750" indent="-285750">
              <a:buBlip>
                <a:blip r:embed="rId5">
                  <a:extLst>
                    <a:ext uri="{96DAC541-7B7A-43D3-8B79-37D633B846F1}">
                      <asvg:svgBlip xmlns:asvg="http://schemas.microsoft.com/office/drawing/2016/SVG/main" r:embed="rId6"/>
                    </a:ext>
                  </a:extLst>
                </a:blip>
              </a:buBlip>
            </a:pPr>
            <a:r>
              <a:rPr lang="en-US" sz="1600" noProof="0"/>
              <a:t>Letter page 1, page 2 ff,</a:t>
            </a:r>
          </a:p>
          <a:p>
            <a:pPr marL="285750" indent="-285750">
              <a:buBlip>
                <a:blip r:embed="rId5">
                  <a:extLst>
                    <a:ext uri="{96DAC541-7B7A-43D3-8B79-37D633B846F1}">
                      <asvg:svgBlip xmlns:asvg="http://schemas.microsoft.com/office/drawing/2016/SVG/main" r:embed="rId6"/>
                    </a:ext>
                  </a:extLst>
                </a:blip>
              </a:buBlip>
            </a:pPr>
            <a:r>
              <a:rPr lang="en-US" sz="1600" noProof="0"/>
              <a:t>For contracts: Cover page, contract page(s), </a:t>
            </a:r>
            <a:br>
              <a:rPr lang="en-US" sz="1600" noProof="0"/>
            </a:br>
            <a:r>
              <a:rPr lang="en-US" sz="1600" noProof="0"/>
              <a:t>signature page or,</a:t>
            </a:r>
          </a:p>
          <a:p>
            <a:pPr marL="285750" indent="-285750">
              <a:buBlip>
                <a:blip r:embed="rId5">
                  <a:extLst>
                    <a:ext uri="{96DAC541-7B7A-43D3-8B79-37D633B846F1}">
                      <asvg:svgBlip xmlns:asvg="http://schemas.microsoft.com/office/drawing/2016/SVG/main" r:embed="rId6"/>
                    </a:ext>
                  </a:extLst>
                </a:blip>
              </a:buBlip>
            </a:pPr>
            <a:r>
              <a:rPr lang="en-US" sz="1600" noProof="0"/>
              <a:t>For larger documents: Cover page, summary, </a:t>
            </a:r>
            <a:br>
              <a:rPr lang="en-US" sz="1600" noProof="0"/>
            </a:br>
            <a:r>
              <a:rPr lang="en-US" sz="1600" noProof="0"/>
              <a:t>outline, table of contents, etc.</a:t>
            </a:r>
          </a:p>
          <a:p>
            <a:endParaRPr lang="en-US" sz="1600" noProof="0"/>
          </a:p>
          <a:p>
            <a:pPr marL="285750" indent="-285750">
              <a:buBlip>
                <a:blip r:embed="rId5">
                  <a:extLst>
                    <a:ext uri="{96DAC541-7B7A-43D3-8B79-37D633B846F1}">
                      <asvg:svgBlip xmlns:asvg="http://schemas.microsoft.com/office/drawing/2016/SVG/main" r:embed="rId6"/>
                    </a:ext>
                  </a:extLst>
                </a:blip>
              </a:buBlip>
            </a:pPr>
            <a:r>
              <a:rPr lang="en-US" sz="1600" noProof="0"/>
              <a:t>Text/ content and image anchors </a:t>
            </a:r>
            <a:br>
              <a:rPr lang="en-US" sz="1600" noProof="0"/>
            </a:br>
            <a:r>
              <a:rPr lang="en-US" sz="1600" noProof="0"/>
              <a:t>(header, footer, and address lines, </a:t>
            </a:r>
            <a:br>
              <a:rPr lang="en-US" sz="1600" noProof="0"/>
            </a:br>
            <a:r>
              <a:rPr lang="en-US" sz="1600" noProof="0"/>
              <a:t>logo and barcode positions, and </a:t>
            </a:r>
            <a:br>
              <a:rPr lang="en-US" sz="1600" noProof="0"/>
            </a:br>
            <a:r>
              <a:rPr lang="en-US" sz="1600" noProof="0"/>
              <a:t>placeholders for the actual body </a:t>
            </a:r>
            <a:br>
              <a:rPr lang="en-US" sz="1600" noProof="0"/>
            </a:br>
            <a:r>
              <a:rPr lang="en-US" sz="1600" noProof="0"/>
              <a:t>text with break properties)</a:t>
            </a:r>
          </a:p>
          <a:p>
            <a:pPr marR="0" lvl="0" algn="l" defTabSz="914194"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srgbClr val="000000"/>
              </a:solidFill>
              <a:effectLst/>
              <a:uLnTx/>
              <a:uFillTx/>
              <a:latin typeface="Yu Gothic UI Semilight"/>
              <a:ea typeface="+mn-ea"/>
              <a:cs typeface="+mn-cs"/>
            </a:endParaRPr>
          </a:p>
        </p:txBody>
      </p:sp>
      <p:sp>
        <p:nvSpPr>
          <p:cNvPr id="7" name="Textfeld 6">
            <a:extLst>
              <a:ext uri="{FF2B5EF4-FFF2-40B4-BE49-F238E27FC236}">
                <a16:creationId xmlns:a16="http://schemas.microsoft.com/office/drawing/2014/main" id="{2A484BD9-08DD-3BD7-8E2E-398F3B50B734}"/>
              </a:ext>
            </a:extLst>
          </p:cNvPr>
          <p:cNvSpPr txBox="1"/>
          <p:nvPr/>
        </p:nvSpPr>
        <p:spPr>
          <a:xfrm>
            <a:off x="8161868" y="1240443"/>
            <a:ext cx="3604436" cy="3970318"/>
          </a:xfrm>
          <a:prstGeom prst="rect">
            <a:avLst/>
          </a:prstGeom>
          <a:noFill/>
        </p:spPr>
        <p:txBody>
          <a:bodyPr wrap="square" rtlCol="0">
            <a:spAutoFit/>
          </a:bodyPr>
          <a:lstStyle/>
          <a:p>
            <a:r>
              <a:rPr lang="en-US" noProof="0">
                <a:solidFill>
                  <a:schemeClr val="bg1"/>
                </a:solidFill>
                <a:latin typeface="Yu Gothic UI Semibold" panose="020B0700000000000000" pitchFamily="34" charset="-128"/>
                <a:ea typeface="Yu Gothic UI Semibold" panose="020B0700000000000000" pitchFamily="34" charset="-128"/>
              </a:rPr>
              <a:t>Use Case:</a:t>
            </a:r>
          </a:p>
          <a:p>
            <a:endParaRPr lang="en-US" noProof="0">
              <a:solidFill>
                <a:schemeClr val="bg1"/>
              </a:solidFill>
              <a:latin typeface="Yu Gothic UI Semibold" panose="020B0700000000000000" pitchFamily="34" charset="-128"/>
              <a:ea typeface="Yu Gothic UI Semibold" panose="020B0700000000000000" pitchFamily="34" charset="-128"/>
            </a:endParaRPr>
          </a:p>
          <a:p>
            <a:r>
              <a:rPr lang="en-US" noProof="0">
                <a:solidFill>
                  <a:schemeClr val="bg1"/>
                </a:solidFill>
                <a:latin typeface="Yu Gothic UI Semibold" panose="020B0700000000000000" pitchFamily="34" charset="-128"/>
                <a:ea typeface="Yu Gothic UI Semibold" panose="020B0700000000000000" pitchFamily="34" charset="-128"/>
              </a:rPr>
              <a:t>A typical use case is that subsidiary 1 uses a different letter layout than the parent company and the date &lt;company code in the SAP backend&gt; controls the relevant document template, or that the date &lt;physical signature&gt; from a signature process controls whether a document template with the barcode placeholder is used.</a:t>
            </a:r>
          </a:p>
        </p:txBody>
      </p:sp>
      <p:pic>
        <p:nvPicPr>
          <p:cNvPr id="35" name="Grafik 34">
            <a:extLst>
              <a:ext uri="{FF2B5EF4-FFF2-40B4-BE49-F238E27FC236}">
                <a16:creationId xmlns:a16="http://schemas.microsoft.com/office/drawing/2014/main" id="{754FF5AC-215D-920C-C732-FF0BC7920068}"/>
              </a:ext>
            </a:extLst>
          </p:cNvPr>
          <p:cNvPicPr>
            <a:picLocks noChangeAspect="1"/>
          </p:cNvPicPr>
          <p:nvPr/>
        </p:nvPicPr>
        <p:blipFill>
          <a:blip r:embed="rId7"/>
          <a:stretch>
            <a:fillRect/>
          </a:stretch>
        </p:blipFill>
        <p:spPr>
          <a:xfrm>
            <a:off x="10543561" y="6269052"/>
            <a:ext cx="1648439" cy="612809"/>
          </a:xfrm>
          <a:prstGeom prst="rect">
            <a:avLst/>
          </a:prstGeom>
        </p:spPr>
      </p:pic>
      <p:grpSp>
        <p:nvGrpSpPr>
          <p:cNvPr id="66" name="Gruppieren 65">
            <a:extLst>
              <a:ext uri="{FF2B5EF4-FFF2-40B4-BE49-F238E27FC236}">
                <a16:creationId xmlns:a16="http://schemas.microsoft.com/office/drawing/2014/main" id="{17A1B007-D3EB-123B-5DA1-4F42A9B89D32}"/>
              </a:ext>
            </a:extLst>
          </p:cNvPr>
          <p:cNvGrpSpPr/>
          <p:nvPr/>
        </p:nvGrpSpPr>
        <p:grpSpPr>
          <a:xfrm>
            <a:off x="5888814" y="2272231"/>
            <a:ext cx="1812101" cy="2313538"/>
            <a:chOff x="838384" y="4912061"/>
            <a:chExt cx="1812101" cy="2313538"/>
          </a:xfrm>
        </p:grpSpPr>
        <p:grpSp>
          <p:nvGrpSpPr>
            <p:cNvPr id="17" name="Gruppieren 16">
              <a:extLst>
                <a:ext uri="{FF2B5EF4-FFF2-40B4-BE49-F238E27FC236}">
                  <a16:creationId xmlns:a16="http://schemas.microsoft.com/office/drawing/2014/main" id="{98672DB3-7591-8A58-15F3-E4A824AB357C}"/>
                </a:ext>
              </a:extLst>
            </p:cNvPr>
            <p:cNvGrpSpPr/>
            <p:nvPr/>
          </p:nvGrpSpPr>
          <p:grpSpPr>
            <a:xfrm>
              <a:off x="838384" y="4912061"/>
              <a:ext cx="1812101" cy="2313538"/>
              <a:chOff x="1692011" y="2964868"/>
              <a:chExt cx="2172359" cy="2773486"/>
            </a:xfrm>
          </p:grpSpPr>
          <p:sp>
            <p:nvSpPr>
              <p:cNvPr id="18" name="Rechteck 17">
                <a:extLst>
                  <a:ext uri="{FF2B5EF4-FFF2-40B4-BE49-F238E27FC236}">
                    <a16:creationId xmlns:a16="http://schemas.microsoft.com/office/drawing/2014/main" id="{BBF06673-A13F-6755-FE64-2917A99FE9FF}"/>
                  </a:ext>
                </a:extLst>
              </p:cNvPr>
              <p:cNvSpPr/>
              <p:nvPr/>
            </p:nvSpPr>
            <p:spPr>
              <a:xfrm>
                <a:off x="1692011" y="2964868"/>
                <a:ext cx="2172359" cy="277348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effectLst/>
                </a:endParaRPr>
              </a:p>
            </p:txBody>
          </p:sp>
          <p:sp>
            <p:nvSpPr>
              <p:cNvPr id="19" name="Rechteck 18">
                <a:extLst>
                  <a:ext uri="{FF2B5EF4-FFF2-40B4-BE49-F238E27FC236}">
                    <a16:creationId xmlns:a16="http://schemas.microsoft.com/office/drawing/2014/main" id="{057A7C6F-BD60-8380-027F-D1D9F4CABA25}"/>
                  </a:ext>
                </a:extLst>
              </p:cNvPr>
              <p:cNvSpPr/>
              <p:nvPr/>
            </p:nvSpPr>
            <p:spPr>
              <a:xfrm>
                <a:off x="2995426" y="3029368"/>
                <a:ext cx="796532" cy="128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20" name="Rechteck 19">
                <a:extLst>
                  <a:ext uri="{FF2B5EF4-FFF2-40B4-BE49-F238E27FC236}">
                    <a16:creationId xmlns:a16="http://schemas.microsoft.com/office/drawing/2014/main" id="{1DC271A0-6C80-84FD-6B8D-6F9B36C1624B}"/>
                  </a:ext>
                </a:extLst>
              </p:cNvPr>
              <p:cNvSpPr/>
              <p:nvPr/>
            </p:nvSpPr>
            <p:spPr>
              <a:xfrm>
                <a:off x="1764423" y="3029368"/>
                <a:ext cx="506884" cy="386998"/>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21" name="Rechteck 20">
                <a:extLst>
                  <a:ext uri="{FF2B5EF4-FFF2-40B4-BE49-F238E27FC236}">
                    <a16:creationId xmlns:a16="http://schemas.microsoft.com/office/drawing/2014/main" id="{33838E61-B893-9860-010D-7122AC370B46}"/>
                  </a:ext>
                </a:extLst>
              </p:cNvPr>
              <p:cNvSpPr/>
              <p:nvPr/>
            </p:nvSpPr>
            <p:spPr>
              <a:xfrm>
                <a:off x="1764423" y="3609865"/>
                <a:ext cx="1303415" cy="128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22" name="Rechteck 21">
                <a:extLst>
                  <a:ext uri="{FF2B5EF4-FFF2-40B4-BE49-F238E27FC236}">
                    <a16:creationId xmlns:a16="http://schemas.microsoft.com/office/drawing/2014/main" id="{671E1CCE-B0A3-B6EA-C42F-FE285C54A670}"/>
                  </a:ext>
                </a:extLst>
              </p:cNvPr>
              <p:cNvSpPr/>
              <p:nvPr/>
            </p:nvSpPr>
            <p:spPr>
              <a:xfrm>
                <a:off x="1764423" y="3932363"/>
                <a:ext cx="2027535" cy="709496"/>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23" name="Rechteck 22">
                <a:extLst>
                  <a:ext uri="{FF2B5EF4-FFF2-40B4-BE49-F238E27FC236}">
                    <a16:creationId xmlns:a16="http://schemas.microsoft.com/office/drawing/2014/main" id="{F176263F-67BD-3F10-0ABF-77F3E1E3DFB9}"/>
                  </a:ext>
                </a:extLst>
              </p:cNvPr>
              <p:cNvSpPr/>
              <p:nvPr/>
            </p:nvSpPr>
            <p:spPr>
              <a:xfrm>
                <a:off x="1764421" y="4835358"/>
                <a:ext cx="1585459" cy="288235"/>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24" name="Rechteck 23">
                <a:extLst>
                  <a:ext uri="{FF2B5EF4-FFF2-40B4-BE49-F238E27FC236}">
                    <a16:creationId xmlns:a16="http://schemas.microsoft.com/office/drawing/2014/main" id="{8282010D-117B-2A78-D58B-5B620E9E678D}"/>
                  </a:ext>
                </a:extLst>
              </p:cNvPr>
              <p:cNvSpPr/>
              <p:nvPr/>
            </p:nvSpPr>
            <p:spPr>
              <a:xfrm>
                <a:off x="1764423" y="5351356"/>
                <a:ext cx="1086180" cy="128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noProof="0"/>
              </a:p>
            </p:txBody>
          </p:sp>
          <p:sp>
            <p:nvSpPr>
              <p:cNvPr id="25" name="Rechteck 24">
                <a:extLst>
                  <a:ext uri="{FF2B5EF4-FFF2-40B4-BE49-F238E27FC236}">
                    <a16:creationId xmlns:a16="http://schemas.microsoft.com/office/drawing/2014/main" id="{F6130F51-A12B-18EC-3910-DA39FB7D264D}"/>
                  </a:ext>
                </a:extLst>
              </p:cNvPr>
              <p:cNvSpPr/>
              <p:nvPr/>
            </p:nvSpPr>
            <p:spPr>
              <a:xfrm>
                <a:off x="1764423" y="5544855"/>
                <a:ext cx="2027535" cy="128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noProof="0"/>
              </a:p>
            </p:txBody>
          </p:sp>
        </p:grpSp>
        <p:pic>
          <p:nvPicPr>
            <p:cNvPr id="65" name="Grafik 64">
              <a:extLst>
                <a:ext uri="{FF2B5EF4-FFF2-40B4-BE49-F238E27FC236}">
                  <a16:creationId xmlns:a16="http://schemas.microsoft.com/office/drawing/2014/main" id="{13B5CB4F-1AA2-AE83-2862-601031051B06}"/>
                </a:ext>
              </a:extLst>
            </p:cNvPr>
            <p:cNvPicPr>
              <a:picLocks noChangeAspect="1"/>
            </p:cNvPicPr>
            <p:nvPr/>
          </p:nvPicPr>
          <p:blipFill>
            <a:blip r:embed="rId8"/>
            <a:stretch>
              <a:fillRect/>
            </a:stretch>
          </p:blipFill>
          <p:spPr>
            <a:xfrm>
              <a:off x="2247050" y="5243692"/>
              <a:ext cx="309612" cy="304228"/>
            </a:xfrm>
            <a:prstGeom prst="rect">
              <a:avLst/>
            </a:prstGeom>
          </p:spPr>
        </p:pic>
      </p:grpSp>
      <p:grpSp>
        <p:nvGrpSpPr>
          <p:cNvPr id="26" name="Gruppieren 25">
            <a:extLst>
              <a:ext uri="{FF2B5EF4-FFF2-40B4-BE49-F238E27FC236}">
                <a16:creationId xmlns:a16="http://schemas.microsoft.com/office/drawing/2014/main" id="{922C156E-D9F4-3AB9-486E-A9709D463D96}"/>
              </a:ext>
            </a:extLst>
          </p:cNvPr>
          <p:cNvGrpSpPr/>
          <p:nvPr/>
        </p:nvGrpSpPr>
        <p:grpSpPr>
          <a:xfrm>
            <a:off x="4957282" y="3251902"/>
            <a:ext cx="1812101" cy="2313538"/>
            <a:chOff x="1692011" y="2964868"/>
            <a:chExt cx="2172359" cy="2773486"/>
          </a:xfrm>
        </p:grpSpPr>
        <p:sp>
          <p:nvSpPr>
            <p:cNvPr id="27" name="Rechteck 26">
              <a:extLst>
                <a:ext uri="{FF2B5EF4-FFF2-40B4-BE49-F238E27FC236}">
                  <a16:creationId xmlns:a16="http://schemas.microsoft.com/office/drawing/2014/main" id="{89A596A8-E2A2-AD19-3C28-C4ED323D8EBB}"/>
                </a:ext>
              </a:extLst>
            </p:cNvPr>
            <p:cNvSpPr/>
            <p:nvPr/>
          </p:nvSpPr>
          <p:spPr>
            <a:xfrm>
              <a:off x="1692011" y="2964868"/>
              <a:ext cx="2172359" cy="277348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effectLst/>
              </a:endParaRPr>
            </a:p>
          </p:txBody>
        </p:sp>
        <p:sp>
          <p:nvSpPr>
            <p:cNvPr id="28" name="Rechteck 27">
              <a:extLst>
                <a:ext uri="{FF2B5EF4-FFF2-40B4-BE49-F238E27FC236}">
                  <a16:creationId xmlns:a16="http://schemas.microsoft.com/office/drawing/2014/main" id="{9DCDE56B-3D85-4F8A-F0A3-042B21290198}"/>
                </a:ext>
              </a:extLst>
            </p:cNvPr>
            <p:cNvSpPr/>
            <p:nvPr/>
          </p:nvSpPr>
          <p:spPr>
            <a:xfrm>
              <a:off x="1782843" y="3061618"/>
              <a:ext cx="796532" cy="128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29" name="Rechteck 28">
              <a:extLst>
                <a:ext uri="{FF2B5EF4-FFF2-40B4-BE49-F238E27FC236}">
                  <a16:creationId xmlns:a16="http://schemas.microsoft.com/office/drawing/2014/main" id="{D5136B61-B3D1-30A4-1033-C049E182285B}"/>
                </a:ext>
              </a:extLst>
            </p:cNvPr>
            <p:cNvSpPr/>
            <p:nvPr/>
          </p:nvSpPr>
          <p:spPr>
            <a:xfrm>
              <a:off x="3252189" y="3053176"/>
              <a:ext cx="506884" cy="386998"/>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30" name="Rechteck 29">
              <a:extLst>
                <a:ext uri="{FF2B5EF4-FFF2-40B4-BE49-F238E27FC236}">
                  <a16:creationId xmlns:a16="http://schemas.microsoft.com/office/drawing/2014/main" id="{B3F49467-89D4-6796-2E92-1F448F15FCC6}"/>
                </a:ext>
              </a:extLst>
            </p:cNvPr>
            <p:cNvSpPr/>
            <p:nvPr/>
          </p:nvSpPr>
          <p:spPr>
            <a:xfrm>
              <a:off x="1764423" y="3609865"/>
              <a:ext cx="1303415" cy="128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31" name="Rechteck 30">
              <a:extLst>
                <a:ext uri="{FF2B5EF4-FFF2-40B4-BE49-F238E27FC236}">
                  <a16:creationId xmlns:a16="http://schemas.microsoft.com/office/drawing/2014/main" id="{4C81454E-1E36-104F-64BF-35D8BF6719D1}"/>
                </a:ext>
              </a:extLst>
            </p:cNvPr>
            <p:cNvSpPr/>
            <p:nvPr/>
          </p:nvSpPr>
          <p:spPr>
            <a:xfrm>
              <a:off x="1764423" y="3932363"/>
              <a:ext cx="2027535" cy="709496"/>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32" name="Rechteck 31">
              <a:extLst>
                <a:ext uri="{FF2B5EF4-FFF2-40B4-BE49-F238E27FC236}">
                  <a16:creationId xmlns:a16="http://schemas.microsoft.com/office/drawing/2014/main" id="{5606DB5F-F2B7-2E9F-204A-BF8446202F1D}"/>
                </a:ext>
              </a:extLst>
            </p:cNvPr>
            <p:cNvSpPr/>
            <p:nvPr/>
          </p:nvSpPr>
          <p:spPr>
            <a:xfrm>
              <a:off x="1764423" y="4835359"/>
              <a:ext cx="1303415" cy="257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33" name="Rechteck 32">
              <a:extLst>
                <a:ext uri="{FF2B5EF4-FFF2-40B4-BE49-F238E27FC236}">
                  <a16:creationId xmlns:a16="http://schemas.microsoft.com/office/drawing/2014/main" id="{5B7E31F9-52ED-2ECE-3F1F-ECC32246063F}"/>
                </a:ext>
              </a:extLst>
            </p:cNvPr>
            <p:cNvSpPr/>
            <p:nvPr/>
          </p:nvSpPr>
          <p:spPr>
            <a:xfrm>
              <a:off x="1764423" y="5351356"/>
              <a:ext cx="1086180" cy="128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noProof="0"/>
            </a:p>
          </p:txBody>
        </p:sp>
        <p:sp>
          <p:nvSpPr>
            <p:cNvPr id="34" name="Rechteck 33">
              <a:extLst>
                <a:ext uri="{FF2B5EF4-FFF2-40B4-BE49-F238E27FC236}">
                  <a16:creationId xmlns:a16="http://schemas.microsoft.com/office/drawing/2014/main" id="{042A9D7A-0A00-B44F-567D-8C7C7ACE1F82}"/>
                </a:ext>
              </a:extLst>
            </p:cNvPr>
            <p:cNvSpPr/>
            <p:nvPr/>
          </p:nvSpPr>
          <p:spPr>
            <a:xfrm>
              <a:off x="1764423" y="5544855"/>
              <a:ext cx="2027535" cy="128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noProof="0"/>
            </a:p>
          </p:txBody>
        </p:sp>
      </p:grpSp>
      <p:grpSp>
        <p:nvGrpSpPr>
          <p:cNvPr id="63" name="Gruppieren 62">
            <a:extLst>
              <a:ext uri="{FF2B5EF4-FFF2-40B4-BE49-F238E27FC236}">
                <a16:creationId xmlns:a16="http://schemas.microsoft.com/office/drawing/2014/main" id="{97FF1CD3-24E6-B4D1-5904-EE4A78D3D7E4}"/>
              </a:ext>
            </a:extLst>
          </p:cNvPr>
          <p:cNvGrpSpPr/>
          <p:nvPr/>
        </p:nvGrpSpPr>
        <p:grpSpPr>
          <a:xfrm>
            <a:off x="4021651" y="4221845"/>
            <a:ext cx="1812101" cy="2313538"/>
            <a:chOff x="-3983200" y="6310944"/>
            <a:chExt cx="1812101" cy="2313538"/>
          </a:xfrm>
        </p:grpSpPr>
        <p:grpSp>
          <p:nvGrpSpPr>
            <p:cNvPr id="8" name="Gruppieren 7">
              <a:extLst>
                <a:ext uri="{FF2B5EF4-FFF2-40B4-BE49-F238E27FC236}">
                  <a16:creationId xmlns:a16="http://schemas.microsoft.com/office/drawing/2014/main" id="{7553F75C-5F64-B5E5-1308-8F5FF4D36CE2}"/>
                </a:ext>
              </a:extLst>
            </p:cNvPr>
            <p:cNvGrpSpPr/>
            <p:nvPr/>
          </p:nvGrpSpPr>
          <p:grpSpPr>
            <a:xfrm>
              <a:off x="-3983200" y="6310944"/>
              <a:ext cx="1812101" cy="2313538"/>
              <a:chOff x="1692011" y="2964868"/>
              <a:chExt cx="2172359" cy="2773486"/>
            </a:xfrm>
          </p:grpSpPr>
          <p:sp>
            <p:nvSpPr>
              <p:cNvPr id="9" name="Rechteck 8">
                <a:extLst>
                  <a:ext uri="{FF2B5EF4-FFF2-40B4-BE49-F238E27FC236}">
                    <a16:creationId xmlns:a16="http://schemas.microsoft.com/office/drawing/2014/main" id="{7F5268A5-D99E-738B-C924-A2EA50271E15}"/>
                  </a:ext>
                </a:extLst>
              </p:cNvPr>
              <p:cNvSpPr/>
              <p:nvPr/>
            </p:nvSpPr>
            <p:spPr>
              <a:xfrm>
                <a:off x="1692011" y="2964868"/>
                <a:ext cx="2172359" cy="277348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effectLst/>
                </a:endParaRPr>
              </a:p>
            </p:txBody>
          </p:sp>
          <p:sp>
            <p:nvSpPr>
              <p:cNvPr id="11" name="Rechteck 10">
                <a:extLst>
                  <a:ext uri="{FF2B5EF4-FFF2-40B4-BE49-F238E27FC236}">
                    <a16:creationId xmlns:a16="http://schemas.microsoft.com/office/drawing/2014/main" id="{F3F8A9D9-00D3-52CB-490B-A3F20CE0A023}"/>
                  </a:ext>
                </a:extLst>
              </p:cNvPr>
              <p:cNvSpPr/>
              <p:nvPr/>
            </p:nvSpPr>
            <p:spPr>
              <a:xfrm>
                <a:off x="2497892" y="3228185"/>
                <a:ext cx="506884" cy="184368"/>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13" name="Rechteck 12">
                <a:extLst>
                  <a:ext uri="{FF2B5EF4-FFF2-40B4-BE49-F238E27FC236}">
                    <a16:creationId xmlns:a16="http://schemas.microsoft.com/office/drawing/2014/main" id="{5C67142B-36EF-3DA4-5387-17CD8B88A132}"/>
                  </a:ext>
                </a:extLst>
              </p:cNvPr>
              <p:cNvSpPr/>
              <p:nvPr/>
            </p:nvSpPr>
            <p:spPr>
              <a:xfrm>
                <a:off x="1764423" y="4316166"/>
                <a:ext cx="2027535" cy="48735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grpSp>
        <p:sp>
          <p:nvSpPr>
            <p:cNvPr id="48" name="Rechteck 47">
              <a:extLst>
                <a:ext uri="{FF2B5EF4-FFF2-40B4-BE49-F238E27FC236}">
                  <a16:creationId xmlns:a16="http://schemas.microsoft.com/office/drawing/2014/main" id="{4C8AE434-3B1B-55AD-64A6-3AA1EBFB8399}"/>
                </a:ext>
              </a:extLst>
            </p:cNvPr>
            <p:cNvSpPr/>
            <p:nvPr/>
          </p:nvSpPr>
          <p:spPr>
            <a:xfrm>
              <a:off x="-3922797" y="7898490"/>
              <a:ext cx="1691294" cy="406537"/>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49" name="Rechteck 48">
              <a:extLst>
                <a:ext uri="{FF2B5EF4-FFF2-40B4-BE49-F238E27FC236}">
                  <a16:creationId xmlns:a16="http://schemas.microsoft.com/office/drawing/2014/main" id="{6EFBCEB7-A8DE-8288-7EEB-F0D1A80C44A5}"/>
                </a:ext>
              </a:extLst>
            </p:cNvPr>
            <p:cNvSpPr/>
            <p:nvPr/>
          </p:nvSpPr>
          <p:spPr>
            <a:xfrm>
              <a:off x="-3310964" y="6728068"/>
              <a:ext cx="422824" cy="153793"/>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50" name="Rechteck 49">
              <a:extLst>
                <a:ext uri="{FF2B5EF4-FFF2-40B4-BE49-F238E27FC236}">
                  <a16:creationId xmlns:a16="http://schemas.microsoft.com/office/drawing/2014/main" id="{ABD49509-0112-D3D7-1099-4A4EFEEB9D1B}"/>
                </a:ext>
              </a:extLst>
            </p:cNvPr>
            <p:cNvSpPr/>
            <p:nvPr/>
          </p:nvSpPr>
          <p:spPr>
            <a:xfrm>
              <a:off x="-3310964" y="6421035"/>
              <a:ext cx="422824" cy="4571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51" name="Rechteck 50">
              <a:extLst>
                <a:ext uri="{FF2B5EF4-FFF2-40B4-BE49-F238E27FC236}">
                  <a16:creationId xmlns:a16="http://schemas.microsoft.com/office/drawing/2014/main" id="{C379AB54-574B-4F0E-B293-6C46E077BD58}"/>
                </a:ext>
              </a:extLst>
            </p:cNvPr>
            <p:cNvSpPr/>
            <p:nvPr/>
          </p:nvSpPr>
          <p:spPr>
            <a:xfrm>
              <a:off x="-3922797" y="6968526"/>
              <a:ext cx="1691294" cy="406537"/>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cxnSp>
          <p:nvCxnSpPr>
            <p:cNvPr id="53" name="Gerader Verbinder 52">
              <a:extLst>
                <a:ext uri="{FF2B5EF4-FFF2-40B4-BE49-F238E27FC236}">
                  <a16:creationId xmlns:a16="http://schemas.microsoft.com/office/drawing/2014/main" id="{909F1FD3-4528-C9C2-AC01-8A4848D02734}"/>
                </a:ext>
              </a:extLst>
            </p:cNvPr>
            <p:cNvCxnSpPr/>
            <p:nvPr/>
          </p:nvCxnSpPr>
          <p:spPr>
            <a:xfrm>
              <a:off x="-3922797" y="8442995"/>
              <a:ext cx="43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hteck 57">
              <a:extLst>
                <a:ext uri="{FF2B5EF4-FFF2-40B4-BE49-F238E27FC236}">
                  <a16:creationId xmlns:a16="http://schemas.microsoft.com/office/drawing/2014/main" id="{3F78167D-0700-1028-336D-D98BA28A9788}"/>
                </a:ext>
              </a:extLst>
            </p:cNvPr>
            <p:cNvSpPr/>
            <p:nvPr/>
          </p:nvSpPr>
          <p:spPr>
            <a:xfrm>
              <a:off x="-3920483" y="8510879"/>
              <a:ext cx="422824" cy="4571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cxnSp>
          <p:nvCxnSpPr>
            <p:cNvPr id="59" name="Gerader Verbinder 58">
              <a:extLst>
                <a:ext uri="{FF2B5EF4-FFF2-40B4-BE49-F238E27FC236}">
                  <a16:creationId xmlns:a16="http://schemas.microsoft.com/office/drawing/2014/main" id="{67E68C7D-BEBA-C51A-452C-537CEF08A90C}"/>
                </a:ext>
              </a:extLst>
            </p:cNvPr>
            <p:cNvCxnSpPr/>
            <p:nvPr/>
          </p:nvCxnSpPr>
          <p:spPr>
            <a:xfrm>
              <a:off x="-3313278" y="8442995"/>
              <a:ext cx="43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hteck 59">
              <a:extLst>
                <a:ext uri="{FF2B5EF4-FFF2-40B4-BE49-F238E27FC236}">
                  <a16:creationId xmlns:a16="http://schemas.microsoft.com/office/drawing/2014/main" id="{F8C5AD31-97B6-2197-A340-34C0393D08B5}"/>
                </a:ext>
              </a:extLst>
            </p:cNvPr>
            <p:cNvSpPr/>
            <p:nvPr/>
          </p:nvSpPr>
          <p:spPr>
            <a:xfrm>
              <a:off x="-3310964" y="8510879"/>
              <a:ext cx="422824" cy="4571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grpSp>
    </p:spTree>
    <p:extLst>
      <p:ext uri="{BB962C8B-B14F-4D97-AF65-F5344CB8AC3E}">
        <p14:creationId xmlns:p14="http://schemas.microsoft.com/office/powerpoint/2010/main" val="3595052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A582E-ED1B-323E-68A6-5C741508CB18}"/>
            </a:ext>
          </a:extLst>
        </p:cNvPr>
        <p:cNvGrpSpPr/>
        <p:nvPr/>
      </p:nvGrpSpPr>
      <p:grpSpPr>
        <a:xfrm>
          <a:off x="0" y="0"/>
          <a:ext cx="0" cy="0"/>
          <a:chOff x="0" y="0"/>
          <a:chExt cx="0" cy="0"/>
        </a:xfrm>
      </p:grpSpPr>
      <p:pic>
        <p:nvPicPr>
          <p:cNvPr id="24" name="Grafik 23">
            <a:extLst>
              <a:ext uri="{FF2B5EF4-FFF2-40B4-BE49-F238E27FC236}">
                <a16:creationId xmlns:a16="http://schemas.microsoft.com/office/drawing/2014/main" id="{81DCCE46-811D-2028-12EE-D12FFCCB034E}"/>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colorTemperature colorTemp="11200"/>
                    </a14:imgEffect>
                  </a14:imgLayer>
                </a14:imgProps>
              </a:ext>
            </a:extLst>
          </a:blip>
          <a:srcRect l="6892" t="39956" r="5960" b="22915"/>
          <a:stretch/>
        </p:blipFill>
        <p:spPr>
          <a:xfrm>
            <a:off x="0" y="-23861"/>
            <a:ext cx="12192000" cy="6905722"/>
          </a:xfrm>
          <a:prstGeom prst="rect">
            <a:avLst/>
          </a:prstGeom>
        </p:spPr>
      </p:pic>
      <p:sp>
        <p:nvSpPr>
          <p:cNvPr id="2" name="Titel 1">
            <a:extLst>
              <a:ext uri="{FF2B5EF4-FFF2-40B4-BE49-F238E27FC236}">
                <a16:creationId xmlns:a16="http://schemas.microsoft.com/office/drawing/2014/main" id="{89B4342A-9D1A-A8A5-BEF3-D90E2A8D38F6}"/>
              </a:ext>
            </a:extLst>
          </p:cNvPr>
          <p:cNvSpPr>
            <a:spLocks noGrp="1"/>
          </p:cNvSpPr>
          <p:nvPr>
            <p:ph type="title"/>
          </p:nvPr>
        </p:nvSpPr>
        <p:spPr/>
        <p:txBody>
          <a:bodyPr/>
          <a:lstStyle/>
          <a:p>
            <a:r>
              <a:rPr lang="en-US" noProof="0"/>
              <a:t>Content</a:t>
            </a:r>
          </a:p>
        </p:txBody>
      </p:sp>
      <p:sp>
        <p:nvSpPr>
          <p:cNvPr id="3" name="Rechteck 2">
            <a:extLst>
              <a:ext uri="{FF2B5EF4-FFF2-40B4-BE49-F238E27FC236}">
                <a16:creationId xmlns:a16="http://schemas.microsoft.com/office/drawing/2014/main" id="{3EB54FDE-C03F-A74B-D9B1-E40955C257BD}"/>
              </a:ext>
            </a:extLst>
          </p:cNvPr>
          <p:cNvSpPr/>
          <p:nvPr/>
        </p:nvSpPr>
        <p:spPr>
          <a:xfrm>
            <a:off x="7042902" y="0"/>
            <a:ext cx="514909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sp>
        <p:nvSpPr>
          <p:cNvPr id="4" name="Textfeld 3">
            <a:extLst>
              <a:ext uri="{FF2B5EF4-FFF2-40B4-BE49-F238E27FC236}">
                <a16:creationId xmlns:a16="http://schemas.microsoft.com/office/drawing/2014/main" id="{86E73064-24CF-FB42-7192-1FC7FC78E41B}"/>
              </a:ext>
            </a:extLst>
          </p:cNvPr>
          <p:cNvSpPr txBox="1"/>
          <p:nvPr/>
        </p:nvSpPr>
        <p:spPr>
          <a:xfrm>
            <a:off x="7603671" y="1019520"/>
            <a:ext cx="4328166" cy="4770537"/>
          </a:xfrm>
          <a:prstGeom prst="rect">
            <a:avLst/>
          </a:prstGeom>
          <a:noFill/>
        </p:spPr>
        <p:txBody>
          <a:bodyPr wrap="square" rtlCol="0">
            <a:spAutoFit/>
          </a:bodyPr>
          <a:lstStyle/>
          <a:p>
            <a:r>
              <a:rPr lang="en-US" sz="1600" noProof="0">
                <a:solidFill>
                  <a:schemeClr val="bg1"/>
                </a:solidFill>
                <a:latin typeface="Yu Gothic UI Semibold" panose="020B0700000000000000" pitchFamily="34" charset="-128"/>
                <a:ea typeface="Yu Gothic UI Semibold" panose="020B0700000000000000" pitchFamily="34" charset="-128"/>
              </a:rPr>
              <a:t>Content includes text, images, data, and data groups, as well as static or dynamic attachments. We refer to these as content objects:</a:t>
            </a:r>
          </a:p>
          <a:p>
            <a:endParaRPr lang="en-US" sz="1600" noProof="0">
              <a:solidFill>
                <a:schemeClr val="bg1"/>
              </a:solidFill>
              <a:latin typeface="Yu Gothic UI Semibold" panose="020B0700000000000000" pitchFamily="34" charset="-128"/>
              <a:ea typeface="Yu Gothic UI Semibold" panose="020B0700000000000000" pitchFamily="34" charset="-128"/>
            </a:endParaRPr>
          </a:p>
          <a:p>
            <a:pPr marL="285750" indent="-285750">
              <a:buBlip>
                <a:blip r:embed="rId5">
                  <a:extLst>
                    <a:ext uri="{96DAC541-7B7A-43D3-8B79-37D633B846F1}">
                      <asvg:svgBlip xmlns:asvg="http://schemas.microsoft.com/office/drawing/2016/SVG/main" r:embed="rId6"/>
                    </a:ext>
                  </a:extLst>
                </a:blip>
              </a:buBlip>
            </a:pPr>
            <a:r>
              <a:rPr lang="en-US" sz="1600" noProof="0">
                <a:solidFill>
                  <a:schemeClr val="bg1"/>
                </a:solidFill>
              </a:rPr>
              <a:t>Clause collections, </a:t>
            </a:r>
          </a:p>
          <a:p>
            <a:pPr marL="285750" indent="-285750">
              <a:buBlip>
                <a:blip r:embed="rId5">
                  <a:extLst>
                    <a:ext uri="{96DAC541-7B7A-43D3-8B79-37D633B846F1}">
                      <asvg:svgBlip xmlns:asvg="http://schemas.microsoft.com/office/drawing/2016/SVG/main" r:embed="rId6"/>
                    </a:ext>
                  </a:extLst>
                </a:blip>
              </a:buBlip>
            </a:pPr>
            <a:r>
              <a:rPr lang="en-US" sz="1600" noProof="0">
                <a:solidFill>
                  <a:schemeClr val="bg1"/>
                </a:solidFill>
              </a:rPr>
              <a:t>Offer texts, </a:t>
            </a:r>
          </a:p>
          <a:p>
            <a:pPr marL="285750" indent="-285750">
              <a:buBlip>
                <a:blip r:embed="rId5">
                  <a:extLst>
                    <a:ext uri="{96DAC541-7B7A-43D3-8B79-37D633B846F1}">
                      <asvg:svgBlip xmlns:asvg="http://schemas.microsoft.com/office/drawing/2016/SVG/main" r:embed="rId6"/>
                    </a:ext>
                  </a:extLst>
                </a:blip>
              </a:buBlip>
            </a:pPr>
            <a:r>
              <a:rPr lang="en-US" sz="1600" noProof="0">
                <a:solidFill>
                  <a:schemeClr val="bg1"/>
                </a:solidFill>
              </a:rPr>
              <a:t>Letters, </a:t>
            </a:r>
          </a:p>
          <a:p>
            <a:pPr marL="285750" indent="-285750">
              <a:buBlip>
                <a:blip r:embed="rId5">
                  <a:extLst>
                    <a:ext uri="{96DAC541-7B7A-43D3-8B79-37D633B846F1}">
                      <asvg:svgBlip xmlns:asvg="http://schemas.microsoft.com/office/drawing/2016/SVG/main" r:embed="rId6"/>
                    </a:ext>
                  </a:extLst>
                </a:blip>
              </a:buBlip>
            </a:pPr>
            <a:r>
              <a:rPr lang="en-US" sz="1600" noProof="0">
                <a:solidFill>
                  <a:schemeClr val="bg1"/>
                </a:solidFill>
              </a:rPr>
              <a:t>References, </a:t>
            </a:r>
          </a:p>
          <a:p>
            <a:pPr marL="285750" indent="-285750">
              <a:buBlip>
                <a:blip r:embed="rId5">
                  <a:extLst>
                    <a:ext uri="{96DAC541-7B7A-43D3-8B79-37D633B846F1}">
                      <asvg:svgBlip xmlns:asvg="http://schemas.microsoft.com/office/drawing/2016/SVG/main" r:embed="rId6"/>
                    </a:ext>
                  </a:extLst>
                </a:blip>
              </a:buBlip>
            </a:pPr>
            <a:r>
              <a:rPr lang="en-US" sz="1600" noProof="0">
                <a:solidFill>
                  <a:schemeClr val="bg1"/>
                </a:solidFill>
              </a:rPr>
              <a:t>Certificates, </a:t>
            </a:r>
          </a:p>
          <a:p>
            <a:pPr marL="285750" indent="-285750">
              <a:buBlip>
                <a:blip r:embed="rId5">
                  <a:extLst>
                    <a:ext uri="{96DAC541-7B7A-43D3-8B79-37D633B846F1}">
                      <asvg:svgBlip xmlns:asvg="http://schemas.microsoft.com/office/drawing/2016/SVG/main" r:embed="rId6"/>
                    </a:ext>
                  </a:extLst>
                </a:blip>
              </a:buBlip>
            </a:pPr>
            <a:r>
              <a:rPr lang="en-US" sz="1600" noProof="0">
                <a:solidFill>
                  <a:schemeClr val="bg1"/>
                </a:solidFill>
              </a:rPr>
              <a:t>Contracts, etc.</a:t>
            </a:r>
          </a:p>
          <a:p>
            <a:pPr marL="285750" indent="-285750">
              <a:buBlip>
                <a:blip r:embed="rId7">
                  <a:extLst>
                    <a:ext uri="{96DAC541-7B7A-43D3-8B79-37D633B846F1}">
                      <asvg:svgBlip xmlns:asvg="http://schemas.microsoft.com/office/drawing/2016/SVG/main" r:embed="rId8"/>
                    </a:ext>
                  </a:extLst>
                </a:blip>
              </a:buBlip>
            </a:pPr>
            <a:endParaRPr lang="en-US" sz="1600" noProof="0">
              <a:solidFill>
                <a:schemeClr val="bg1"/>
              </a:solidFill>
            </a:endParaRPr>
          </a:p>
          <a:p>
            <a:pPr marL="285750" indent="-285750">
              <a:buBlip>
                <a:blip r:embed="rId7">
                  <a:extLst>
                    <a:ext uri="{96DAC541-7B7A-43D3-8B79-37D633B846F1}">
                      <asvg:svgBlip xmlns:asvg="http://schemas.microsoft.com/office/drawing/2016/SVG/main" r:embed="rId8"/>
                    </a:ext>
                  </a:extLst>
                </a:blip>
              </a:buBlip>
            </a:pPr>
            <a:endParaRPr lang="en-US" sz="1600" noProof="0">
              <a:solidFill>
                <a:schemeClr val="bg1"/>
              </a:solidFill>
            </a:endParaRPr>
          </a:p>
          <a:p>
            <a:r>
              <a:rPr lang="en-US" sz="1600" noProof="0">
                <a:solidFill>
                  <a:schemeClr val="bg1"/>
                </a:solidFill>
                <a:latin typeface="Yu Gothic UI Semibold" panose="020B0700000000000000" pitchFamily="34" charset="-128"/>
                <a:ea typeface="Yu Gothic UI Semibold" panose="020B0700000000000000" pitchFamily="34" charset="-128"/>
              </a:rPr>
              <a:t>Granular ownership and editing rights on content includes:</a:t>
            </a:r>
          </a:p>
          <a:p>
            <a:endParaRPr lang="en-US" sz="1600" noProof="0">
              <a:solidFill>
                <a:schemeClr val="bg1"/>
              </a:solidFill>
              <a:latin typeface="Yu Gothic UI Semibold" panose="020B0700000000000000" pitchFamily="34" charset="-128"/>
              <a:ea typeface="Yu Gothic UI Semibold" panose="020B0700000000000000" pitchFamily="34" charset="-128"/>
            </a:endParaRPr>
          </a:p>
          <a:p>
            <a:pPr marL="285750" indent="-285750">
              <a:buBlip>
                <a:blip r:embed="rId5">
                  <a:extLst>
                    <a:ext uri="{96DAC541-7B7A-43D3-8B79-37D633B846F1}">
                      <asvg:svgBlip xmlns:asvg="http://schemas.microsoft.com/office/drawing/2016/SVG/main" r:embed="rId6"/>
                    </a:ext>
                  </a:extLst>
                </a:blip>
              </a:buBlip>
            </a:pPr>
            <a:r>
              <a:rPr lang="en-US" sz="1600" noProof="0">
                <a:solidFill>
                  <a:schemeClr val="bg1"/>
                </a:solidFill>
              </a:rPr>
              <a:t>Reading,</a:t>
            </a:r>
          </a:p>
          <a:p>
            <a:pPr marL="285750" indent="-285750">
              <a:buBlip>
                <a:blip r:embed="rId5">
                  <a:extLst>
                    <a:ext uri="{96DAC541-7B7A-43D3-8B79-37D633B846F1}">
                      <asvg:svgBlip xmlns:asvg="http://schemas.microsoft.com/office/drawing/2016/SVG/main" r:embed="rId6"/>
                    </a:ext>
                  </a:extLst>
                </a:blip>
              </a:buBlip>
            </a:pPr>
            <a:r>
              <a:rPr lang="en-US" sz="1600" noProof="0">
                <a:solidFill>
                  <a:schemeClr val="bg1"/>
                </a:solidFill>
              </a:rPr>
              <a:t>Variant-based editing,</a:t>
            </a:r>
          </a:p>
          <a:p>
            <a:pPr marL="285750" indent="-285750">
              <a:buBlip>
                <a:blip r:embed="rId5">
                  <a:extLst>
                    <a:ext uri="{96DAC541-7B7A-43D3-8B79-37D633B846F1}">
                      <asvg:svgBlip xmlns:asvg="http://schemas.microsoft.com/office/drawing/2016/SVG/main" r:embed="rId6"/>
                    </a:ext>
                  </a:extLst>
                </a:blip>
              </a:buBlip>
            </a:pPr>
            <a:r>
              <a:rPr lang="en-US" sz="1600" noProof="0">
                <a:solidFill>
                  <a:schemeClr val="bg1"/>
                </a:solidFill>
              </a:rPr>
              <a:t>Free editing</a:t>
            </a:r>
          </a:p>
        </p:txBody>
      </p:sp>
      <p:pic>
        <p:nvPicPr>
          <p:cNvPr id="5" name="Grafik 4">
            <a:extLst>
              <a:ext uri="{FF2B5EF4-FFF2-40B4-BE49-F238E27FC236}">
                <a16:creationId xmlns:a16="http://schemas.microsoft.com/office/drawing/2014/main" id="{BC4B21D0-82EA-9F9F-CA9D-8C16E6D1EBD9}"/>
              </a:ext>
            </a:extLst>
          </p:cNvPr>
          <p:cNvPicPr>
            <a:picLocks noChangeAspect="1"/>
          </p:cNvPicPr>
          <p:nvPr/>
        </p:nvPicPr>
        <p:blipFill>
          <a:blip r:embed="rId9"/>
          <a:stretch>
            <a:fillRect/>
          </a:stretch>
        </p:blipFill>
        <p:spPr>
          <a:xfrm>
            <a:off x="10543561" y="6269052"/>
            <a:ext cx="1648439" cy="612809"/>
          </a:xfrm>
          <a:prstGeom prst="rect">
            <a:avLst/>
          </a:prstGeom>
        </p:spPr>
      </p:pic>
      <p:grpSp>
        <p:nvGrpSpPr>
          <p:cNvPr id="20" name="Gruppieren 19">
            <a:extLst>
              <a:ext uri="{FF2B5EF4-FFF2-40B4-BE49-F238E27FC236}">
                <a16:creationId xmlns:a16="http://schemas.microsoft.com/office/drawing/2014/main" id="{3CDB1A7A-C573-7314-7773-802C90AEEA33}"/>
              </a:ext>
            </a:extLst>
          </p:cNvPr>
          <p:cNvGrpSpPr/>
          <p:nvPr/>
        </p:nvGrpSpPr>
        <p:grpSpPr>
          <a:xfrm flipV="1">
            <a:off x="1534062" y="4443251"/>
            <a:ext cx="3372612" cy="1133003"/>
            <a:chOff x="8499580" y="1810643"/>
            <a:chExt cx="2508812" cy="842816"/>
          </a:xfrm>
          <a:solidFill>
            <a:schemeClr val="accent1">
              <a:lumMod val="75000"/>
            </a:schemeClr>
          </a:solidFill>
        </p:grpSpPr>
        <p:sp>
          <p:nvSpPr>
            <p:cNvPr id="14" name="Stern: 5 Zacken 13">
              <a:extLst>
                <a:ext uri="{FF2B5EF4-FFF2-40B4-BE49-F238E27FC236}">
                  <a16:creationId xmlns:a16="http://schemas.microsoft.com/office/drawing/2014/main" id="{3E701993-98D8-6ED6-035E-497F7C479D24}"/>
                </a:ext>
              </a:extLst>
            </p:cNvPr>
            <p:cNvSpPr/>
            <p:nvPr/>
          </p:nvSpPr>
          <p:spPr>
            <a:xfrm>
              <a:off x="9408185" y="1810643"/>
              <a:ext cx="691602" cy="691602"/>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sp>
          <p:nvSpPr>
            <p:cNvPr id="15" name="Stern: 5 Zacken 14">
              <a:extLst>
                <a:ext uri="{FF2B5EF4-FFF2-40B4-BE49-F238E27FC236}">
                  <a16:creationId xmlns:a16="http://schemas.microsoft.com/office/drawing/2014/main" id="{D1C7012E-2D82-917E-C1FC-F13B8FC8ABBE}"/>
                </a:ext>
              </a:extLst>
            </p:cNvPr>
            <p:cNvSpPr/>
            <p:nvPr/>
          </p:nvSpPr>
          <p:spPr>
            <a:xfrm>
              <a:off x="8499580" y="2201941"/>
              <a:ext cx="451518" cy="451518"/>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77500" lnSpcReduction="20000"/>
            </a:bodyPr>
            <a:lstStyle/>
            <a:p>
              <a:pPr algn="ctr"/>
              <a:endParaRPr lang="en-US" sz="1600" noProof="0">
                <a:latin typeface="+mn-lt"/>
              </a:endParaRPr>
            </a:p>
          </p:txBody>
        </p:sp>
        <p:sp>
          <p:nvSpPr>
            <p:cNvPr id="16" name="Stern: 5 Zacken 15">
              <a:extLst>
                <a:ext uri="{FF2B5EF4-FFF2-40B4-BE49-F238E27FC236}">
                  <a16:creationId xmlns:a16="http://schemas.microsoft.com/office/drawing/2014/main" id="{3EA1CF1E-2D91-281C-E1EF-8D7B97CE779C}"/>
                </a:ext>
              </a:extLst>
            </p:cNvPr>
            <p:cNvSpPr/>
            <p:nvPr/>
          </p:nvSpPr>
          <p:spPr>
            <a:xfrm>
              <a:off x="10556874" y="2201941"/>
              <a:ext cx="451518" cy="451518"/>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77500" lnSpcReduction="20000"/>
            </a:bodyPr>
            <a:lstStyle/>
            <a:p>
              <a:pPr algn="ctr"/>
              <a:endParaRPr lang="en-US" sz="1600" noProof="0">
                <a:latin typeface="+mn-lt"/>
              </a:endParaRPr>
            </a:p>
          </p:txBody>
        </p:sp>
        <p:sp>
          <p:nvSpPr>
            <p:cNvPr id="17" name="Stern: 5 Zacken 16">
              <a:extLst>
                <a:ext uri="{FF2B5EF4-FFF2-40B4-BE49-F238E27FC236}">
                  <a16:creationId xmlns:a16="http://schemas.microsoft.com/office/drawing/2014/main" id="{EB5E05C9-6F40-CDF4-C60F-9E58167A951D}"/>
                </a:ext>
              </a:extLst>
            </p:cNvPr>
            <p:cNvSpPr/>
            <p:nvPr/>
          </p:nvSpPr>
          <p:spPr>
            <a:xfrm>
              <a:off x="8891848" y="2002858"/>
              <a:ext cx="575587" cy="575587"/>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92500" lnSpcReduction="10000"/>
            </a:bodyPr>
            <a:lstStyle/>
            <a:p>
              <a:pPr algn="ctr"/>
              <a:endParaRPr lang="en-US" sz="1600" noProof="0">
                <a:latin typeface="+mn-lt"/>
              </a:endParaRPr>
            </a:p>
          </p:txBody>
        </p:sp>
        <p:sp>
          <p:nvSpPr>
            <p:cNvPr id="18" name="Stern: 5 Zacken 17">
              <a:extLst>
                <a:ext uri="{FF2B5EF4-FFF2-40B4-BE49-F238E27FC236}">
                  <a16:creationId xmlns:a16="http://schemas.microsoft.com/office/drawing/2014/main" id="{1E0A267D-3EB3-2C99-DBD4-A4EB5E3423F3}"/>
                </a:ext>
              </a:extLst>
            </p:cNvPr>
            <p:cNvSpPr/>
            <p:nvPr/>
          </p:nvSpPr>
          <p:spPr>
            <a:xfrm>
              <a:off x="10040537" y="2002858"/>
              <a:ext cx="575587" cy="575587"/>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92500" lnSpcReduction="10000"/>
            </a:bodyPr>
            <a:lstStyle/>
            <a:p>
              <a:pPr algn="ctr"/>
              <a:endParaRPr lang="en-US" sz="1600" noProof="0">
                <a:latin typeface="+mn-lt"/>
              </a:endParaRPr>
            </a:p>
          </p:txBody>
        </p:sp>
      </p:grpSp>
      <p:sp>
        <p:nvSpPr>
          <p:cNvPr id="19" name="Textfeld 18">
            <a:extLst>
              <a:ext uri="{FF2B5EF4-FFF2-40B4-BE49-F238E27FC236}">
                <a16:creationId xmlns:a16="http://schemas.microsoft.com/office/drawing/2014/main" id="{D6C250EE-2AC5-A2EB-4F81-D2FA39ED5743}"/>
              </a:ext>
            </a:extLst>
          </p:cNvPr>
          <p:cNvSpPr txBox="1"/>
          <p:nvPr/>
        </p:nvSpPr>
        <p:spPr>
          <a:xfrm>
            <a:off x="570296" y="2239323"/>
            <a:ext cx="5875668" cy="2031325"/>
          </a:xfrm>
          <a:prstGeom prst="rect">
            <a:avLst/>
          </a:prstGeom>
          <a:noFill/>
        </p:spPr>
        <p:txBody>
          <a:bodyPr wrap="square" rtlCol="0">
            <a:spAutoFit/>
          </a:bodyPr>
          <a:lstStyle/>
          <a:p>
            <a:r>
              <a:rPr lang="en-US" noProof="0">
                <a:latin typeface="Yu Gothic UI Semibold" panose="020B0700000000000000" pitchFamily="34" charset="-128"/>
                <a:ea typeface="Yu Gothic UI Semibold" panose="020B0700000000000000" pitchFamily="34" charset="-128"/>
              </a:rPr>
              <a:t>Content is not an integral component of the template(s), but is stored and administered separately in the database.</a:t>
            </a:r>
          </a:p>
          <a:p>
            <a:endParaRPr lang="en-US" noProof="0">
              <a:latin typeface="Yu Gothic UI Semibold" panose="020B0700000000000000" pitchFamily="34" charset="-128"/>
              <a:ea typeface="Yu Gothic UI Semibold" panose="020B0700000000000000" pitchFamily="34" charset="-128"/>
            </a:endParaRPr>
          </a:p>
          <a:p>
            <a:r>
              <a:rPr lang="en-US" noProof="0">
                <a:latin typeface="Yu Gothic UI Semibold" panose="020B0700000000000000" pitchFamily="34" charset="-128"/>
                <a:ea typeface="Yu Gothic UI Semibold" panose="020B0700000000000000" pitchFamily="34" charset="-128"/>
              </a:rPr>
              <a:t>Thus, content can be locked against editing at the paragraph level including audit trail on which text sections were changed by whom, when and how.</a:t>
            </a:r>
          </a:p>
        </p:txBody>
      </p:sp>
      <p:sp>
        <p:nvSpPr>
          <p:cNvPr id="22" name="Textplatzhalter 37">
            <a:extLst>
              <a:ext uri="{FF2B5EF4-FFF2-40B4-BE49-F238E27FC236}">
                <a16:creationId xmlns:a16="http://schemas.microsoft.com/office/drawing/2014/main" id="{6EF6FF9E-8F3C-4760-06D5-AE97B09B7A35}"/>
              </a:ext>
            </a:extLst>
          </p:cNvPr>
          <p:cNvSpPr txBox="1">
            <a:spLocks/>
          </p:cNvSpPr>
          <p:nvPr/>
        </p:nvSpPr>
        <p:spPr>
          <a:xfrm>
            <a:off x="227013" y="733425"/>
            <a:ext cx="11737975" cy="360099"/>
          </a:xfrm>
          <a:prstGeom prst="rect">
            <a:avLst/>
          </a:prstGeom>
        </p:spPr>
        <p:txBody>
          <a:bodyPr/>
          <a:lstStyle>
            <a:lvl1pPr marL="228537" indent="-228537" algn="l" defTabSz="9141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11" indent="-228537" algn="l" defTabSz="9141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86" indent="-228537" algn="l" defTabSz="9141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60"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34"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09"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83"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57"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131"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noProof="0"/>
          </a:p>
        </p:txBody>
      </p:sp>
      <p:sp>
        <p:nvSpPr>
          <p:cNvPr id="23" name="Textplatzhalter 37">
            <a:extLst>
              <a:ext uri="{FF2B5EF4-FFF2-40B4-BE49-F238E27FC236}">
                <a16:creationId xmlns:a16="http://schemas.microsoft.com/office/drawing/2014/main" id="{34292E4B-49B7-DEC0-0478-04EE32B79AD5}"/>
              </a:ext>
            </a:extLst>
          </p:cNvPr>
          <p:cNvSpPr txBox="1">
            <a:spLocks/>
          </p:cNvSpPr>
          <p:nvPr/>
        </p:nvSpPr>
        <p:spPr>
          <a:xfrm>
            <a:off x="161759" y="659421"/>
            <a:ext cx="11737975" cy="360099"/>
          </a:xfrm>
          <a:prstGeom prst="rect">
            <a:avLst/>
          </a:prstGeom>
        </p:spPr>
        <p:txBody>
          <a:bodyPr/>
          <a:lstStyle>
            <a:lvl1pPr marL="228537" indent="-228537" algn="l" defTabSz="9141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11" indent="-228537" algn="l" defTabSz="9141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86" indent="-228537" algn="l" defTabSz="9141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60"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34"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09"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83"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57"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131"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t>Texts, Images, Data, Rules, Prompts*</a:t>
            </a:r>
          </a:p>
        </p:txBody>
      </p:sp>
    </p:spTree>
    <p:extLst>
      <p:ext uri="{BB962C8B-B14F-4D97-AF65-F5344CB8AC3E}">
        <p14:creationId xmlns:p14="http://schemas.microsoft.com/office/powerpoint/2010/main" val="365517398"/>
      </p:ext>
    </p:extLst>
  </p:cSld>
  <p:clrMapOvr>
    <a:masterClrMapping/>
  </p:clrMapOvr>
</p:sld>
</file>

<file path=ppt/theme/theme1.xml><?xml version="1.0" encoding="utf-8"?>
<a:theme xmlns:a="http://schemas.openxmlformats.org/drawingml/2006/main" name="ESCRIBA Master Style 1">
  <a:themeElements>
    <a:clrScheme name="ESCRIBA PPT Master">
      <a:dk1>
        <a:srgbClr val="000000"/>
      </a:dk1>
      <a:lt1>
        <a:srgbClr val="FFFFFF"/>
      </a:lt1>
      <a:dk2>
        <a:srgbClr val="828282"/>
      </a:dk2>
      <a:lt2>
        <a:srgbClr val="F7F7F7"/>
      </a:lt2>
      <a:accent1>
        <a:srgbClr val="9FD1CD"/>
      </a:accent1>
      <a:accent2>
        <a:srgbClr val="1F507B"/>
      </a:accent2>
      <a:accent3>
        <a:srgbClr val="8B1A3D"/>
      </a:accent3>
      <a:accent4>
        <a:srgbClr val="FCEA36"/>
      </a:accent4>
      <a:accent5>
        <a:srgbClr val="252525"/>
      </a:accent5>
      <a:accent6>
        <a:srgbClr val="A49188"/>
      </a:accent6>
      <a:hlink>
        <a:srgbClr val="000092"/>
      </a:hlink>
      <a:folHlink>
        <a:srgbClr val="932A96"/>
      </a:folHlink>
    </a:clrScheme>
    <a:fontScheme name="ESCRIBA Master PPT">
      <a:majorFont>
        <a:latin typeface="Yu Gothic UI"/>
        <a:ea typeface=""/>
        <a:cs typeface=""/>
      </a:majorFont>
      <a:minorFont>
        <a:latin typeface="Yu Gothic UI Semi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36000" tIns="36000" rIns="36000" bIns="36000" rtlCol="0" anchor="ctr">
        <a:normAutofit/>
      </a:bodyPr>
      <a:lstStyle>
        <a:defPPr algn="ctr">
          <a:defRPr sz="1600" dirty="0" smtClean="0">
            <a:latin typeface="+mn-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SCRIBA_PPT-Master-2023-komprimiert mit Bildern.potx" id="{28661D69-1411-444C-90CB-6FB2BA3642CA}" vid="{BD204B43-F6B4-41FF-9A4D-F5A3A3DEAF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37808853-7dc7-4860-af80-7f29a3b970a8">WIP</Status>
    <lcf76f155ced4ddcb4097134ff3c332f xmlns="37808853-7dc7-4860-af80-7f29a3b970a8">
      <Terms xmlns="http://schemas.microsoft.com/office/infopath/2007/PartnerControls"/>
    </lcf76f155ced4ddcb4097134ff3c332f>
    <Notiz xmlns="37808853-7dc7-4860-af80-7f29a3b970a8" xsi:nil="true"/>
    <TaxCatchAll xmlns="95ecfeb8-c525-42f5-95b5-6a55e7705b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AB029C608D1C84BA41C3B3ED8933B45" ma:contentTypeVersion="19" ma:contentTypeDescription="Create a new document." ma:contentTypeScope="" ma:versionID="7b79a4ce8be397e1589100c6b3408994">
  <xsd:schema xmlns:xsd="http://www.w3.org/2001/XMLSchema" xmlns:xs="http://www.w3.org/2001/XMLSchema" xmlns:p="http://schemas.microsoft.com/office/2006/metadata/properties" xmlns:ns2="37808853-7dc7-4860-af80-7f29a3b970a8" xmlns:ns3="95ecfeb8-c525-42f5-95b5-6a55e7705bd0" targetNamespace="http://schemas.microsoft.com/office/2006/metadata/properties" ma:root="true" ma:fieldsID="9914d8734d4f3cc25ea2e20ecb8eddc0" ns2:_="" ns3:_="">
    <xsd:import namespace="37808853-7dc7-4860-af80-7f29a3b970a8"/>
    <xsd:import namespace="95ecfeb8-c525-42f5-95b5-6a55e7705bd0"/>
    <xsd:element name="properties">
      <xsd:complexType>
        <xsd:sequence>
          <xsd:element name="documentManagement">
            <xsd:complexType>
              <xsd:all>
                <xsd:element ref="ns2:Status"/>
                <xsd:element ref="ns2:Notiz" minOccurs="0"/>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08853-7dc7-4860-af80-7f29a3b970a8" elementFormDefault="qualified">
    <xsd:import namespace="http://schemas.microsoft.com/office/2006/documentManagement/types"/>
    <xsd:import namespace="http://schemas.microsoft.com/office/infopath/2007/PartnerControls"/>
    <xsd:element name="Status" ma:index="3" ma:displayName="Status" ma:format="Dropdown" ma:internalName="Status" ma:readOnly="false">
      <xsd:simpleType>
        <xsd:restriction base="dms:Note">
          <xsd:maxLength value="255"/>
        </xsd:restriction>
      </xsd:simpleType>
    </xsd:element>
    <xsd:element name="Notiz" ma:index="4" nillable="true" ma:displayName="Notiz" ma:format="Dropdown" ma:internalName="Notiz" ma:readOnly="false">
      <xsd:simpleType>
        <xsd:restriction base="dms:Text">
          <xsd:maxLength value="255"/>
        </xsd:restriction>
      </xsd:simpleType>
    </xsd:element>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67fffd1e-4c96-4a4f-baa4-1c2c93a70c6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ecfeb8-c525-42f5-95b5-6a55e7705bd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5f0d98d-35be-40ce-b4f8-45e1002720a3}" ma:internalName="TaxCatchAll" ma:readOnly="false" ma:showField="CatchAllData" ma:web="95ecfeb8-c525-42f5-95b5-6a55e7705bd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9E0153-2B27-42D8-A401-7869AABF024F}">
  <ds:schemaRefs>
    <ds:schemaRef ds:uri="http://schemas.microsoft.com/sharepoint/v3/contenttype/forms"/>
  </ds:schemaRefs>
</ds:datastoreItem>
</file>

<file path=customXml/itemProps2.xml><?xml version="1.0" encoding="utf-8"?>
<ds:datastoreItem xmlns:ds="http://schemas.openxmlformats.org/officeDocument/2006/customXml" ds:itemID="{7678EF69-8E80-4521-BD6A-EE7916857824}">
  <ds:schemaRefs>
    <ds:schemaRef ds:uri="http://purl.org/dc/terms/"/>
    <ds:schemaRef ds:uri="http://schemas.openxmlformats.org/package/2006/metadata/core-properties"/>
    <ds:schemaRef ds:uri="http://schemas.microsoft.com/office/2006/documentManagement/types"/>
    <ds:schemaRef ds:uri="95ecfeb8-c525-42f5-95b5-6a55e7705bd0"/>
    <ds:schemaRef ds:uri="http://schemas.microsoft.com/office/infopath/2007/PartnerControls"/>
    <ds:schemaRef ds:uri="http://www.w3.org/XML/1998/namespace"/>
    <ds:schemaRef ds:uri="http://purl.org/dc/elements/1.1/"/>
    <ds:schemaRef ds:uri="37808853-7dc7-4860-af80-7f29a3b970a8"/>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EDEECEE-9E78-4FF4-8BC8-C4C6C78893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808853-7dc7-4860-af80-7f29a3b970a8"/>
    <ds:schemaRef ds:uri="95ecfeb8-c525-42f5-95b5-6a55e7705b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ESCRIBA_PPT-Master-2023-komprimiert mit Bildern</Template>
  <TotalTime>0</TotalTime>
  <Words>5168</Words>
  <Application>Microsoft Office PowerPoint</Application>
  <PresentationFormat>Widescreen</PresentationFormat>
  <Paragraphs>597</Paragraphs>
  <Slides>23</Slides>
  <Notes>23</Notes>
  <HiddenSlides>1</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ESCRIBA Master Style 1</vt:lpstr>
      <vt:lpstr>ESCRIBA Enterprise Document Services (EDS)</vt:lpstr>
      <vt:lpstr>Significant Use Cases</vt:lpstr>
      <vt:lpstr>Document Generation Complexity</vt:lpstr>
      <vt:lpstr>The ESCRIBA NLC|AI Platform ECAP – Module Overview</vt:lpstr>
      <vt:lpstr>Document Generation with ESCRIBA EDS </vt:lpstr>
      <vt:lpstr>Data to Document to Data</vt:lpstr>
      <vt:lpstr>Basic Layout</vt:lpstr>
      <vt:lpstr>Document Types</vt:lpstr>
      <vt:lpstr>Content</vt:lpstr>
      <vt:lpstr>ESCRIBA EDS: System Components</vt:lpstr>
      <vt:lpstr>Distinctive Features of ESCRIBA EDS</vt:lpstr>
      <vt:lpstr>Distinctive Features of ESCRIBA EDS</vt:lpstr>
      <vt:lpstr>Advantages at a glance</vt:lpstr>
      <vt:lpstr>What Can (Generative) AI Do for Document Creation?</vt:lpstr>
      <vt:lpstr>PowerPoint Presentation</vt:lpstr>
      <vt:lpstr>Document Generation: AI vs. EDS</vt:lpstr>
      <vt:lpstr>ECAP Product Strategy and Roadmap</vt:lpstr>
      <vt:lpstr>PowerPoint Presentation</vt:lpstr>
      <vt:lpstr>PowerPoint Presentation</vt:lpstr>
      <vt:lpstr>PowerPoint Presentation</vt:lpstr>
      <vt:lpstr>PowerPoint Presentation</vt:lpstr>
      <vt:lpstr>Live Demo: Access Points for Different Users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ESCRIBA im Überblick</dc:title>
  <dc:creator>Zeibig, Dorina</dc:creator>
  <cp:lastModifiedBy>Sieron, Alexandra</cp:lastModifiedBy>
  <cp:revision>6</cp:revision>
  <cp:lastPrinted>2021-11-01T11:33:49Z</cp:lastPrinted>
  <dcterms:created xsi:type="dcterms:W3CDTF">2023-05-05T13:55:59Z</dcterms:created>
  <dcterms:modified xsi:type="dcterms:W3CDTF">2025-05-19T12:18:12Z</dcterms:modified>
  <cp:contentStatus>Work in progress</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0x0101000AB029C608D1C84BA41C3B3ED8933B45</vt:lpwstr>
  </property>
  <property fmtid="{D5CDD505-2E9C-101B-9397-08002B2CF9AE}" pid="3" name="MediaServiceImageTags">
    <vt:lpwstr/>
  </property>
</Properties>
</file>