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2.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3.xml" ContentType="application/inkml+xml"/>
  <Override PartName="/ppt/notesSlides/notesSlide17.xml" ContentType="application/vnd.openxmlformats-officedocument.presentationml.notesSlide+xml"/>
  <Override PartName="/ppt/ink/ink4.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5.xml" ContentType="application/inkml+xml"/>
  <Override PartName="/ppt/notesSlides/notesSlide20.xml" ContentType="application/vnd.openxmlformats-officedocument.presentationml.notesSlide+xml"/>
  <Override PartName="/ppt/ink/ink6.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7.xml" ContentType="application/inkml+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745" r:id="rId4"/>
  </p:sldMasterIdLst>
  <p:notesMasterIdLst>
    <p:notesMasterId r:id="rId28"/>
  </p:notesMasterIdLst>
  <p:handoutMasterIdLst>
    <p:handoutMasterId r:id="rId29"/>
  </p:handoutMasterIdLst>
  <p:sldIdLst>
    <p:sldId id="2147483413" r:id="rId5"/>
    <p:sldId id="2147483457" r:id="rId6"/>
    <p:sldId id="2147483455" r:id="rId7"/>
    <p:sldId id="2480" r:id="rId8"/>
    <p:sldId id="2147483444" r:id="rId9"/>
    <p:sldId id="2147483445" r:id="rId10"/>
    <p:sldId id="2147483446" r:id="rId11"/>
    <p:sldId id="2147483447" r:id="rId12"/>
    <p:sldId id="2147483458" r:id="rId13"/>
    <p:sldId id="2147483449" r:id="rId14"/>
    <p:sldId id="2147483461" r:id="rId15"/>
    <p:sldId id="2147483460" r:id="rId16"/>
    <p:sldId id="2147483443" r:id="rId17"/>
    <p:sldId id="2147483472" r:id="rId18"/>
    <p:sldId id="2147483494" r:id="rId19"/>
    <p:sldId id="2147483470" r:id="rId20"/>
    <p:sldId id="2147483465" r:id="rId21"/>
    <p:sldId id="819" r:id="rId22"/>
    <p:sldId id="2147483468" r:id="rId23"/>
    <p:sldId id="2147483469" r:id="rId24"/>
    <p:sldId id="2147483463" r:id="rId25"/>
    <p:sldId id="2147483466" r:id="rId26"/>
    <p:sldId id="2651" r:id="rId27"/>
  </p:sldIdLst>
  <p:sldSz cx="12192000" cy="6858000"/>
  <p:notesSz cx="6858000" cy="9144000"/>
  <p:defaultTextStyle>
    <a:defPPr>
      <a:defRPr lang="en-US"/>
    </a:defPPr>
    <a:lvl1pPr marL="0" algn="l" defTabSz="914194" rtl="0" eaLnBrk="1" latinLnBrk="0" hangingPunct="1">
      <a:defRPr sz="1800" kern="1200">
        <a:solidFill>
          <a:schemeClr val="tx1"/>
        </a:solidFill>
        <a:latin typeface="+mn-lt"/>
        <a:ea typeface="+mn-ea"/>
        <a:cs typeface="+mn-cs"/>
      </a:defRPr>
    </a:lvl1pPr>
    <a:lvl2pPr marL="457097" algn="l" defTabSz="914194" rtl="0" eaLnBrk="1" latinLnBrk="0" hangingPunct="1">
      <a:defRPr sz="1800" kern="1200">
        <a:solidFill>
          <a:schemeClr val="tx1"/>
        </a:solidFill>
        <a:latin typeface="+mn-lt"/>
        <a:ea typeface="+mn-ea"/>
        <a:cs typeface="+mn-cs"/>
      </a:defRPr>
    </a:lvl2pPr>
    <a:lvl3pPr marL="914194" algn="l" defTabSz="914194" rtl="0" eaLnBrk="1" latinLnBrk="0" hangingPunct="1">
      <a:defRPr sz="1800" kern="1200">
        <a:solidFill>
          <a:schemeClr val="tx1"/>
        </a:solidFill>
        <a:latin typeface="+mn-lt"/>
        <a:ea typeface="+mn-ea"/>
        <a:cs typeface="+mn-cs"/>
      </a:defRPr>
    </a:lvl3pPr>
    <a:lvl4pPr marL="1371291" algn="l" defTabSz="914194" rtl="0" eaLnBrk="1" latinLnBrk="0" hangingPunct="1">
      <a:defRPr sz="1800" kern="1200">
        <a:solidFill>
          <a:schemeClr val="tx1"/>
        </a:solidFill>
        <a:latin typeface="+mn-lt"/>
        <a:ea typeface="+mn-ea"/>
        <a:cs typeface="+mn-cs"/>
      </a:defRPr>
    </a:lvl4pPr>
    <a:lvl5pPr marL="1828389" algn="l" defTabSz="914194" rtl="0" eaLnBrk="1" latinLnBrk="0" hangingPunct="1">
      <a:defRPr sz="1800" kern="1200">
        <a:solidFill>
          <a:schemeClr val="tx1"/>
        </a:solidFill>
        <a:latin typeface="+mn-lt"/>
        <a:ea typeface="+mn-ea"/>
        <a:cs typeface="+mn-cs"/>
      </a:defRPr>
    </a:lvl5pPr>
    <a:lvl6pPr marL="2285486" algn="l" defTabSz="914194" rtl="0" eaLnBrk="1" latinLnBrk="0" hangingPunct="1">
      <a:defRPr sz="1800" kern="1200">
        <a:solidFill>
          <a:schemeClr val="tx1"/>
        </a:solidFill>
        <a:latin typeface="+mn-lt"/>
        <a:ea typeface="+mn-ea"/>
        <a:cs typeface="+mn-cs"/>
      </a:defRPr>
    </a:lvl6pPr>
    <a:lvl7pPr marL="2742583" algn="l" defTabSz="914194" rtl="0" eaLnBrk="1" latinLnBrk="0" hangingPunct="1">
      <a:defRPr sz="1800" kern="1200">
        <a:solidFill>
          <a:schemeClr val="tx1"/>
        </a:solidFill>
        <a:latin typeface="+mn-lt"/>
        <a:ea typeface="+mn-ea"/>
        <a:cs typeface="+mn-cs"/>
      </a:defRPr>
    </a:lvl7pPr>
    <a:lvl8pPr marL="3199680" algn="l" defTabSz="914194" rtl="0" eaLnBrk="1" latinLnBrk="0" hangingPunct="1">
      <a:defRPr sz="1800" kern="1200">
        <a:solidFill>
          <a:schemeClr val="tx1"/>
        </a:solidFill>
        <a:latin typeface="+mn-lt"/>
        <a:ea typeface="+mn-ea"/>
        <a:cs typeface="+mn-cs"/>
      </a:defRPr>
    </a:lvl8pPr>
    <a:lvl9pPr marL="3656777" algn="l" defTabSz="91419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ADA8"/>
    <a:srgbClr val="7C7C7C"/>
    <a:srgbClr val="CDCDCD"/>
    <a:srgbClr val="E6E6E6"/>
    <a:srgbClr val="D9EDEB"/>
    <a:srgbClr val="9FD1CD"/>
    <a:srgbClr val="61B3AD"/>
    <a:srgbClr val="F1F8F7"/>
    <a:srgbClr val="C5E3E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6E051E-48A3-81CF-480D-627055DE80ED}" v="14" dt="2025-06-24T12:27:25.638"/>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eron, Alexandra" userId="S::alexandra.sieron@escriba.de::23ba3797-4e5e-49c9-b0bf-76ff76b5a494" providerId="AD" clId="Web-{830A0BC6-CC5C-9229-6F2E-21F4479B13BD}"/>
    <pc:docChg chg="addSld modSld">
      <pc:chgData name="Sieron, Alexandra" userId="S::alexandra.sieron@escriba.de::23ba3797-4e5e-49c9-b0bf-76ff76b5a494" providerId="AD" clId="Web-{830A0BC6-CC5C-9229-6F2E-21F4479B13BD}" dt="2025-05-19T12:17:55.274" v="2"/>
      <pc:docMkLst>
        <pc:docMk/>
      </pc:docMkLst>
      <pc:sldChg chg="add">
        <pc:chgData name="Sieron, Alexandra" userId="S::alexandra.sieron@escriba.de::23ba3797-4e5e-49c9-b0bf-76ff76b5a494" providerId="AD" clId="Web-{830A0BC6-CC5C-9229-6F2E-21F4479B13BD}" dt="2025-05-19T12:17:46.166" v="1"/>
        <pc:sldMkLst>
          <pc:docMk/>
          <pc:sldMk cId="2614096186" sldId="2651"/>
        </pc:sldMkLst>
      </pc:sldChg>
      <pc:sldChg chg="delSp">
        <pc:chgData name="Sieron, Alexandra" userId="S::alexandra.sieron@escriba.de::23ba3797-4e5e-49c9-b0bf-76ff76b5a494" providerId="AD" clId="Web-{830A0BC6-CC5C-9229-6F2E-21F4479B13BD}" dt="2025-05-19T12:17:55.274" v="2"/>
        <pc:sldMkLst>
          <pc:docMk/>
          <pc:sldMk cId="3107591000" sldId="2147483463"/>
        </pc:sldMkLst>
        <pc:spChg chg="del">
          <ac:chgData name="Sieron, Alexandra" userId="S::alexandra.sieron@escriba.de::23ba3797-4e5e-49c9-b0bf-76ff76b5a494" providerId="AD" clId="Web-{830A0BC6-CC5C-9229-6F2E-21F4479B13BD}" dt="2025-05-19T12:17:55.274" v="2"/>
          <ac:spMkLst>
            <pc:docMk/>
            <pc:sldMk cId="3107591000" sldId="2147483463"/>
            <ac:spMk id="5" creationId="{BD3A3138-618A-5F7A-EE8C-DB86307717F8}"/>
          </ac:spMkLst>
        </pc:spChg>
      </pc:sldChg>
      <pc:sldChg chg="addSp modSp">
        <pc:chgData name="Sieron, Alexandra" userId="S::alexandra.sieron@escriba.de::23ba3797-4e5e-49c9-b0bf-76ff76b5a494" providerId="AD" clId="Web-{830A0BC6-CC5C-9229-6F2E-21F4479B13BD}" dt="2025-05-19T12:17:28.492" v="0"/>
        <pc:sldMkLst>
          <pc:docMk/>
          <pc:sldMk cId="1677392163" sldId="2147483466"/>
        </pc:sldMkLst>
        <pc:picChg chg="add mod">
          <ac:chgData name="Sieron, Alexandra" userId="S::alexandra.sieron@escriba.de::23ba3797-4e5e-49c9-b0bf-76ff76b5a494" providerId="AD" clId="Web-{830A0BC6-CC5C-9229-6F2E-21F4479B13BD}" dt="2025-05-19T12:17:28.492" v="0"/>
          <ac:picMkLst>
            <pc:docMk/>
            <pc:sldMk cId="1677392163" sldId="2147483466"/>
            <ac:picMk id="11" creationId="{76737CFF-3CC0-9358-3EE9-160E6CCC3503}"/>
          </ac:picMkLst>
        </pc:picChg>
      </pc:sldChg>
    </pc:docChg>
  </pc:docChgLst>
  <pc:docChgLst>
    <pc:chgData name="Zeibig, Dorina" userId="S::dorina.zeibig@escriba.de::5e4938c5-c2d2-46bb-9032-5319caff1f5f" providerId="AD" clId="Web-{0F6DF6B7-CE91-5530-5177-99CAE20846CE}"/>
    <pc:docChg chg="modSld">
      <pc:chgData name="Zeibig, Dorina" userId="S::dorina.zeibig@escriba.de::5e4938c5-c2d2-46bb-9032-5319caff1f5f" providerId="AD" clId="Web-{0F6DF6B7-CE91-5530-5177-99CAE20846CE}" dt="2025-05-22T12:11:04.663" v="1" actId="20577"/>
      <pc:docMkLst>
        <pc:docMk/>
      </pc:docMkLst>
      <pc:sldChg chg="modSp">
        <pc:chgData name="Zeibig, Dorina" userId="S::dorina.zeibig@escriba.de::5e4938c5-c2d2-46bb-9032-5319caff1f5f" providerId="AD" clId="Web-{0F6DF6B7-CE91-5530-5177-99CAE20846CE}" dt="2025-05-22T12:11:04.663" v="1" actId="20577"/>
        <pc:sldMkLst>
          <pc:docMk/>
          <pc:sldMk cId="3437668709" sldId="2147483446"/>
        </pc:sldMkLst>
        <pc:spChg chg="mod">
          <ac:chgData name="Zeibig, Dorina" userId="S::dorina.zeibig@escriba.de::5e4938c5-c2d2-46bb-9032-5319caff1f5f" providerId="AD" clId="Web-{0F6DF6B7-CE91-5530-5177-99CAE20846CE}" dt="2025-05-22T12:10:59.335" v="0" actId="20577"/>
          <ac:spMkLst>
            <pc:docMk/>
            <pc:sldMk cId="3437668709" sldId="2147483446"/>
            <ac:spMk id="2" creationId="{4154CF5C-FB71-1A47-FCBE-033D0B3D8D62}"/>
          </ac:spMkLst>
        </pc:spChg>
        <pc:spChg chg="mod">
          <ac:chgData name="Zeibig, Dorina" userId="S::dorina.zeibig@escriba.de::5e4938c5-c2d2-46bb-9032-5319caff1f5f" providerId="AD" clId="Web-{0F6DF6B7-CE91-5530-5177-99CAE20846CE}" dt="2025-05-22T12:11:04.663" v="1" actId="20577"/>
          <ac:spMkLst>
            <pc:docMk/>
            <pc:sldMk cId="3437668709" sldId="2147483446"/>
            <ac:spMk id="15" creationId="{0226FF5D-5C19-B90F-938D-AD40E7FB6E7D}"/>
          </ac:spMkLst>
        </pc:spChg>
      </pc:sldChg>
    </pc:docChg>
  </pc:docChgLst>
  <pc:docChgLst>
    <pc:chgData name="Sieron, Alexandra" userId="S::alexandra.sieron@escriba.de::23ba3797-4e5e-49c9-b0bf-76ff76b5a494" providerId="AD" clId="Web-{796E051E-48A3-81CF-480D-627055DE80ED}"/>
    <pc:docChg chg="modSld">
      <pc:chgData name="Sieron, Alexandra" userId="S::alexandra.sieron@escriba.de::23ba3797-4e5e-49c9-b0bf-76ff76b5a494" providerId="AD" clId="Web-{796E051E-48A3-81CF-480D-627055DE80ED}" dt="2025-06-24T12:27:25.638" v="5" actId="1076"/>
      <pc:docMkLst>
        <pc:docMk/>
      </pc:docMkLst>
      <pc:sldChg chg="modSp">
        <pc:chgData name="Sieron, Alexandra" userId="S::alexandra.sieron@escriba.de::23ba3797-4e5e-49c9-b0bf-76ff76b5a494" providerId="AD" clId="Web-{796E051E-48A3-81CF-480D-627055DE80ED}" dt="2025-06-24T12:27:25.638" v="5" actId="1076"/>
        <pc:sldMkLst>
          <pc:docMk/>
          <pc:sldMk cId="3607173406" sldId="2147483445"/>
        </pc:sldMkLst>
        <pc:spChg chg="mod">
          <ac:chgData name="Sieron, Alexandra" userId="S::alexandra.sieron@escriba.de::23ba3797-4e5e-49c9-b0bf-76ff76b5a494" providerId="AD" clId="Web-{796E051E-48A3-81CF-480D-627055DE80ED}" dt="2025-06-24T12:27:25.638" v="5" actId="1076"/>
          <ac:spMkLst>
            <pc:docMk/>
            <pc:sldMk cId="3607173406" sldId="2147483445"/>
            <ac:spMk id="5" creationId="{5FB3146D-F791-7C7C-C113-2B8962EEA7DB}"/>
          </ac:spMkLst>
        </pc:spChg>
        <pc:spChg chg="mod">
          <ac:chgData name="Sieron, Alexandra" userId="S::alexandra.sieron@escriba.de::23ba3797-4e5e-49c9-b0bf-76ff76b5a494" providerId="AD" clId="Web-{796E051E-48A3-81CF-480D-627055DE80ED}" dt="2025-06-24T12:26:51.464" v="1" actId="1076"/>
          <ac:spMkLst>
            <pc:docMk/>
            <pc:sldMk cId="3607173406" sldId="2147483445"/>
            <ac:spMk id="2052" creationId="{CEE38D2D-5172-B450-97F4-97DD1AAE5217}"/>
          </ac:spMkLst>
        </pc:spChg>
        <pc:grpChg chg="mod">
          <ac:chgData name="Sieron, Alexandra" userId="S::alexandra.sieron@escriba.de::23ba3797-4e5e-49c9-b0bf-76ff76b5a494" providerId="AD" clId="Web-{796E051E-48A3-81CF-480D-627055DE80ED}" dt="2025-06-24T12:27:09.371" v="4" actId="1076"/>
          <ac:grpSpMkLst>
            <pc:docMk/>
            <pc:sldMk cId="3607173406" sldId="2147483445"/>
            <ac:grpSpMk id="59" creationId="{6B46D793-65C3-23A2-F20C-F2D0AD70CCA7}"/>
          </ac:grpSpMkLst>
        </pc:grpChg>
        <pc:grpChg chg="mod ord">
          <ac:chgData name="Sieron, Alexandra" userId="S::alexandra.sieron@escriba.de::23ba3797-4e5e-49c9-b0bf-76ff76b5a494" providerId="AD" clId="Web-{796E051E-48A3-81CF-480D-627055DE80ED}" dt="2025-06-24T12:27:00.105" v="3"/>
          <ac:grpSpMkLst>
            <pc:docMk/>
            <pc:sldMk cId="3607173406" sldId="2147483445"/>
            <ac:grpSpMk id="2049" creationId="{C59EB10C-4C5D-6E21-F312-DB8EC1D365E8}"/>
          </ac:grpSpMkLst>
        </pc:gr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6B2AB4F-A192-3545-8EF9-E325F13462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Gotham Rounded Book" pitchFamily="2" charset="0"/>
            </a:endParaRPr>
          </a:p>
        </p:txBody>
      </p:sp>
      <p:sp>
        <p:nvSpPr>
          <p:cNvPr id="4" name="Footer Placeholder 3">
            <a:extLst>
              <a:ext uri="{FF2B5EF4-FFF2-40B4-BE49-F238E27FC236}">
                <a16:creationId xmlns:a16="http://schemas.microsoft.com/office/drawing/2014/main" id="{A3809840-61EB-0342-AA68-9448E55B2F4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Gotham Rounded Book" pitchFamily="2" charset="0"/>
            </a:endParaRPr>
          </a:p>
        </p:txBody>
      </p:sp>
      <p:sp>
        <p:nvSpPr>
          <p:cNvPr id="5" name="Slide Number Placeholder 4">
            <a:extLst>
              <a:ext uri="{FF2B5EF4-FFF2-40B4-BE49-F238E27FC236}">
                <a16:creationId xmlns:a16="http://schemas.microsoft.com/office/drawing/2014/main" id="{C598F3BB-F397-8343-A68E-A42E99E4429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2764B22-6B1C-C845-B23F-15789EB2CA1E}" type="slidenum">
              <a:rPr lang="en-US" smtClean="0">
                <a:latin typeface="Gotham Rounded Book" pitchFamily="2" charset="0"/>
              </a:rPr>
              <a:t>‹#›</a:t>
            </a:fld>
            <a:endParaRPr lang="en-US">
              <a:latin typeface="Gotham Rounded Book" pitchFamily="2" charset="0"/>
            </a:endParaRPr>
          </a:p>
        </p:txBody>
      </p:sp>
    </p:spTree>
    <p:extLst>
      <p:ext uri="{BB962C8B-B14F-4D97-AF65-F5344CB8AC3E}">
        <p14:creationId xmlns:p14="http://schemas.microsoft.com/office/powerpoint/2010/main" val="314315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8T11:07:18.434"/>
    </inkml:context>
    <inkml:brush xml:id="br0">
      <inkml:brushProperty name="width" value="0.1" units="cm"/>
      <inkml:brushProperty name="height" value="0.1" units="cm"/>
      <inkml:brushProperty name="color" value="#FFFFFF"/>
    </inkml:brush>
  </inkml:definitions>
  <inkml:trace contextRef="#ctx0" brushRef="#br0">1 1 24575,'0'6'0,"6"2"0,9 1 0,8-3 0,-6-1 0,-13-3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8T11:07:18.434"/>
    </inkml:context>
    <inkml:brush xml:id="br0">
      <inkml:brushProperty name="width" value="0.1" units="cm"/>
      <inkml:brushProperty name="height" value="0.1" units="cm"/>
      <inkml:brushProperty name="color" value="#FFFFFF"/>
    </inkml:brush>
  </inkml:definitions>
  <inkml:trace contextRef="#ctx0" brushRef="#br0">1 1 24575,'0'6'0,"6"2"0,9 1 0,8-3 0,-6-1 0,-13-3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8T11:07:18.434"/>
    </inkml:context>
    <inkml:brush xml:id="br0">
      <inkml:brushProperty name="width" value="0.1" units="cm"/>
      <inkml:brushProperty name="height" value="0.1" units="cm"/>
      <inkml:brushProperty name="color" value="#FFFFFF"/>
    </inkml:brush>
  </inkml:definitions>
  <inkml:trace contextRef="#ctx0" brushRef="#br0">1 1 24575,'0'6'0,"6"2"0,9 1 0,8-3 0,-6-1 0,-13-3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8T11:07:18.434"/>
    </inkml:context>
    <inkml:brush xml:id="br0">
      <inkml:brushProperty name="width" value="0.1" units="cm"/>
      <inkml:brushProperty name="height" value="0.1" units="cm"/>
      <inkml:brushProperty name="color" value="#FFFFFF"/>
    </inkml:brush>
  </inkml:definitions>
  <inkml:trace contextRef="#ctx0" brushRef="#br0">1 1 24575,'0'6'0,"6"2"0,9 1 0,8-3 0,-6-1 0,-13-3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8T11:07:18.434"/>
    </inkml:context>
    <inkml:brush xml:id="br0">
      <inkml:brushProperty name="width" value="0.1" units="cm"/>
      <inkml:brushProperty name="height" value="0.1" units="cm"/>
      <inkml:brushProperty name="color" value="#FFFFFF"/>
    </inkml:brush>
  </inkml:definitions>
  <inkml:trace contextRef="#ctx0" brushRef="#br0">1 1 24575,'0'6'0,"6"2"0,9 1 0,8-3 0,-6-1 0,-13-3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8T11:07:18.434"/>
    </inkml:context>
    <inkml:brush xml:id="br0">
      <inkml:brushProperty name="width" value="0.1" units="cm"/>
      <inkml:brushProperty name="height" value="0.1" units="cm"/>
      <inkml:brushProperty name="color" value="#FFFFFF"/>
    </inkml:brush>
  </inkml:definitions>
  <inkml:trace contextRef="#ctx0" brushRef="#br0">1 1 24575,'0'6'0,"6"2"0,9 1 0,8-3 0,-6-1 0,-13-3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4-28T11:07:18.434"/>
    </inkml:context>
    <inkml:brush xml:id="br0">
      <inkml:brushProperty name="width" value="0.1" units="cm"/>
      <inkml:brushProperty name="height" value="0.1" units="cm"/>
      <inkml:brushProperty name="color" value="#FFFFFF"/>
    </inkml:brush>
  </inkml:definitions>
  <inkml:trace contextRef="#ctx0" brushRef="#br0">1 1 24575,'0'6'0,"6"2"0,9 1 0,8-3 0,-6-1 0,-13-3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Gotham Rounded Book"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Gotham Rounded Book" pitchFamily="2" charset="0"/>
              </a:defRPr>
            </a:lvl1pPr>
          </a:lstStyle>
          <a:p>
            <a:fld id="{F6CA9B00-ED81-B94F-A0FF-7924958D3641}" type="datetimeFigureOut">
              <a:rPr lang="en-US" smtClean="0"/>
              <a:t>6/24/2025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Mastertextstile bearbeiten</a:t>
            </a:r>
          </a:p>
          <a:p>
            <a:pPr lvl="1"/>
            <a:r>
              <a:rPr lang="en-US"/>
              <a:t>Zweite Ebene</a:t>
            </a:r>
          </a:p>
          <a:p>
            <a:pPr lvl="2"/>
            <a:r>
              <a:rPr lang="en-US"/>
              <a:t>Dritte Ebene</a:t>
            </a:r>
          </a:p>
          <a:p>
            <a:pPr lvl="3"/>
            <a:r>
              <a:rPr lang="en-US"/>
              <a:t>Vierte Ebene</a:t>
            </a:r>
          </a:p>
          <a:p>
            <a:pPr lvl="4"/>
            <a:r>
              <a:rPr lang="en-US"/>
              <a:t>Fünfte Ebene</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Gotham Rounded Book"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Gotham Rounded Book" pitchFamily="2" charset="0"/>
              </a:defRPr>
            </a:lvl1pPr>
          </a:lstStyle>
          <a:p>
            <a:fld id="{DB6CF52F-59D9-D149-AC1F-DC34893366BB}" type="slidenum">
              <a:rPr lang="en-US" smtClean="0"/>
              <a:t>‹#›</a:t>
            </a:fld>
            <a:endParaRPr lang="en-US"/>
          </a:p>
        </p:txBody>
      </p:sp>
    </p:spTree>
    <p:extLst>
      <p:ext uri="{BB962C8B-B14F-4D97-AF65-F5344CB8AC3E}">
        <p14:creationId xmlns:p14="http://schemas.microsoft.com/office/powerpoint/2010/main" val="994396804"/>
      </p:ext>
    </p:extLst>
  </p:cSld>
  <p:clrMap bg1="lt1" tx1="dk1" bg2="lt2" tx2="dk2" accent1="accent1" accent2="accent2" accent3="accent3" accent4="accent4" accent5="accent5" accent6="accent6" hlink="hlink" folHlink="folHlink"/>
  <p:notesStyle>
    <a:lvl1pPr marL="0" algn="l" defTabSz="457189" rtl="0" eaLnBrk="1" latinLnBrk="0" hangingPunct="1">
      <a:defRPr sz="600" b="0" i="0" kern="1200">
        <a:solidFill>
          <a:schemeClr val="tx1"/>
        </a:solidFill>
        <a:latin typeface="Gotham Rounded Book" pitchFamily="2" charset="0"/>
        <a:ea typeface="+mn-ea"/>
        <a:cs typeface="+mn-cs"/>
      </a:defRPr>
    </a:lvl1pPr>
    <a:lvl2pPr marL="228594" algn="l" defTabSz="457189" rtl="0" eaLnBrk="1" latinLnBrk="0" hangingPunct="1">
      <a:defRPr sz="600" b="0" i="0" kern="1200">
        <a:solidFill>
          <a:schemeClr val="tx1"/>
        </a:solidFill>
        <a:latin typeface="Gotham Rounded Book" pitchFamily="2" charset="0"/>
        <a:ea typeface="+mn-ea"/>
        <a:cs typeface="+mn-cs"/>
      </a:defRPr>
    </a:lvl2pPr>
    <a:lvl3pPr marL="457189" algn="l" defTabSz="457189" rtl="0" eaLnBrk="1" latinLnBrk="0" hangingPunct="1">
      <a:defRPr sz="600" b="0" i="0" kern="1200">
        <a:solidFill>
          <a:schemeClr val="tx1"/>
        </a:solidFill>
        <a:latin typeface="Gotham Rounded Book" pitchFamily="2" charset="0"/>
        <a:ea typeface="+mn-ea"/>
        <a:cs typeface="+mn-cs"/>
      </a:defRPr>
    </a:lvl3pPr>
    <a:lvl4pPr marL="685783" algn="l" defTabSz="457189" rtl="0" eaLnBrk="1" latinLnBrk="0" hangingPunct="1">
      <a:defRPr sz="600" b="0" i="0" kern="1200">
        <a:solidFill>
          <a:schemeClr val="tx1"/>
        </a:solidFill>
        <a:latin typeface="Gotham Rounded Book" pitchFamily="2" charset="0"/>
        <a:ea typeface="+mn-ea"/>
        <a:cs typeface="+mn-cs"/>
      </a:defRPr>
    </a:lvl4pPr>
    <a:lvl5pPr marL="914377" algn="l" defTabSz="457189" rtl="0" eaLnBrk="1" latinLnBrk="0" hangingPunct="1">
      <a:defRPr sz="600" b="0" i="0" kern="1200">
        <a:solidFill>
          <a:schemeClr val="tx1"/>
        </a:solidFill>
        <a:latin typeface="Gotham Rounded Book" pitchFamily="2" charset="0"/>
        <a:ea typeface="+mn-ea"/>
        <a:cs typeface="+mn-cs"/>
      </a:defRPr>
    </a:lvl5pPr>
    <a:lvl6pPr marL="1142971" algn="l" defTabSz="457189" rtl="0" eaLnBrk="1" latinLnBrk="0" hangingPunct="1">
      <a:defRPr sz="600" kern="1200">
        <a:solidFill>
          <a:schemeClr val="tx1"/>
        </a:solidFill>
        <a:latin typeface="+mn-lt"/>
        <a:ea typeface="+mn-ea"/>
        <a:cs typeface="+mn-cs"/>
      </a:defRPr>
    </a:lvl6pPr>
    <a:lvl7pPr marL="1371566" algn="l" defTabSz="457189" rtl="0" eaLnBrk="1" latinLnBrk="0" hangingPunct="1">
      <a:defRPr sz="600" kern="1200">
        <a:solidFill>
          <a:schemeClr val="tx1"/>
        </a:solidFill>
        <a:latin typeface="+mn-lt"/>
        <a:ea typeface="+mn-ea"/>
        <a:cs typeface="+mn-cs"/>
      </a:defRPr>
    </a:lvl7pPr>
    <a:lvl8pPr marL="1600160" algn="l" defTabSz="457189" rtl="0" eaLnBrk="1" latinLnBrk="0" hangingPunct="1">
      <a:defRPr sz="600" kern="1200">
        <a:solidFill>
          <a:schemeClr val="tx1"/>
        </a:solidFill>
        <a:latin typeface="+mn-lt"/>
        <a:ea typeface="+mn-ea"/>
        <a:cs typeface="+mn-cs"/>
      </a:defRPr>
    </a:lvl8pPr>
    <a:lvl9pPr marL="1828754" algn="l" defTabSz="457189" rtl="0" eaLnBrk="1" latinLnBrk="0" hangingPunct="1">
      <a:defRPr sz="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316F8-DC01-88A2-FEF4-465B45D0DC2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3BE5BCB-C68D-5CAE-1E7A-B74112A233E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0177682-2268-FA66-1B9F-EF3D75EE2206}"/>
              </a:ext>
            </a:extLst>
          </p:cNvPr>
          <p:cNvSpPr>
            <a:spLocks noGrp="1"/>
          </p:cNvSpPr>
          <p:nvPr>
            <p:ph type="body" idx="1"/>
          </p:nvPr>
        </p:nvSpPr>
        <p:spPr/>
        <p:txBody>
          <a:bodyPr/>
          <a:lstStyle/>
          <a:p>
            <a:endParaRPr lang="de-DE" b="0" i="0">
              <a:solidFill>
                <a:srgbClr val="141414"/>
              </a:solidFill>
              <a:effectLst/>
              <a:latin typeface="General Sans"/>
            </a:endParaRPr>
          </a:p>
          <a:p>
            <a:pPr>
              <a:buNone/>
            </a:pPr>
            <a:br>
              <a:rPr lang="de-DE"/>
            </a:br>
            <a:r>
              <a:rPr lang="de-DE" b="1"/>
              <a:t>Ziel der Präsentation:</a:t>
            </a:r>
            <a:r>
              <a:rPr lang="de-DE"/>
              <a:t> Wir werden untersuchen, wie </a:t>
            </a:r>
            <a:r>
              <a:rPr lang="de-DE" err="1"/>
              <a:t>Agentic</a:t>
            </a:r>
            <a:r>
              <a:rPr lang="de-DE"/>
              <a:t> AI und HR Service Management zusammenwirken, um Personalprozesse zu transformieren.</a:t>
            </a:r>
          </a:p>
          <a:p>
            <a:r>
              <a:rPr lang="de-DE" b="1"/>
              <a:t>Wichtigkeit des Themas:</a:t>
            </a:r>
            <a:r>
              <a:rPr lang="de-DE"/>
              <a:t> HR-Abteilungen sind in einem dynamischen Umfeld tätig und benötigen innovative Lösungen, um Mitarbeiter zu gewinnen, zu betreuen und zu entwickeln.</a:t>
            </a:r>
          </a:p>
          <a:p>
            <a:endParaRPr lang="de-DE"/>
          </a:p>
        </p:txBody>
      </p:sp>
      <p:sp>
        <p:nvSpPr>
          <p:cNvPr id="4" name="Foliennummernplatzhalter 3">
            <a:extLst>
              <a:ext uri="{FF2B5EF4-FFF2-40B4-BE49-F238E27FC236}">
                <a16:creationId xmlns:a16="http://schemas.microsoft.com/office/drawing/2014/main" id="{3CA28F21-A1DF-471B-5707-C49ECEFE496A}"/>
              </a:ext>
            </a:extLst>
          </p:cNvPr>
          <p:cNvSpPr>
            <a:spLocks noGrp="1"/>
          </p:cNvSpPr>
          <p:nvPr>
            <p:ph type="sldNum" sz="quarter" idx="5"/>
          </p:nvPr>
        </p:nvSpPr>
        <p:spPr/>
        <p:txBody>
          <a:bodyPr/>
          <a:lstStyle/>
          <a:p>
            <a:fld id="{DB6CF52F-59D9-D149-AC1F-DC34893366BB}" type="slidenum">
              <a:rPr lang="en-US" smtClean="0"/>
              <a:pPr/>
              <a:t>1</a:t>
            </a:fld>
            <a:endParaRPr lang="en-US"/>
          </a:p>
        </p:txBody>
      </p:sp>
    </p:spTree>
    <p:extLst>
      <p:ext uri="{BB962C8B-B14F-4D97-AF65-F5344CB8AC3E}">
        <p14:creationId xmlns:p14="http://schemas.microsoft.com/office/powerpoint/2010/main" val="426048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noProof="0">
                <a:latin typeface="Yu Gothic UI Semibold" panose="020B0700000000000000" pitchFamily="34" charset="-128"/>
                <a:ea typeface="Yu Gothic UI Semibold" panose="020B0700000000000000" pitchFamily="34" charset="-128"/>
              </a:rPr>
              <a:t>XDP-Dateien</a:t>
            </a:r>
            <a:br>
              <a:rPr lang="en-US" noProof="0">
                <a:latin typeface="Yu Gothic UI Semibold" panose="020B0700000000000000" pitchFamily="34" charset="-128"/>
                <a:ea typeface="Yu Gothic UI Semibold" panose="020B0700000000000000" pitchFamily="34" charset="-128"/>
              </a:rPr>
            </a:br>
            <a:r>
              <a:rPr lang="en-US" noProof="0">
                <a:ea typeface="Yu Gothic UI Semibold" panose="020B0700000000000000" pitchFamily="34" charset="-128"/>
              </a:rPr>
              <a:t>Bündel von PDF/A+XML</a:t>
            </a:r>
          </a:p>
          <a:p>
            <a:pPr algn="l">
              <a:buNone/>
            </a:pPr>
            <a:endParaRPr lang="de-DE" b="0" i="0">
              <a:solidFill>
                <a:srgbClr val="000000"/>
              </a:solidFill>
              <a:effectLst/>
              <a:latin typeface="Times New Roman" panose="02020603050405020304" pitchFamily="18" charset="0"/>
            </a:endParaRPr>
          </a:p>
          <a:p>
            <a:pPr algn="l">
              <a:buNone/>
            </a:pPr>
            <a:endParaRPr lang="de-DE" b="0" i="0">
              <a:solidFill>
                <a:srgbClr val="000000"/>
              </a:solidFill>
              <a:effectLst/>
              <a:latin typeface="Times New Roman" panose="02020603050405020304" pitchFamily="18" charset="0"/>
            </a:endParaRPr>
          </a:p>
          <a:p>
            <a:pPr algn="l">
              <a:buNone/>
            </a:pPr>
            <a:r>
              <a:rPr lang="de-DE" b="0" i="0">
                <a:solidFill>
                  <a:srgbClr val="000000"/>
                </a:solidFill>
                <a:effectLst/>
                <a:latin typeface="Times New Roman" panose="02020603050405020304" pitchFamily="18" charset="0"/>
              </a:rPr>
              <a:t>Die Enterprise </a:t>
            </a:r>
            <a:r>
              <a:rPr lang="de-DE" b="0" i="0" err="1">
                <a:solidFill>
                  <a:srgbClr val="000000"/>
                </a:solidFill>
                <a:effectLst/>
                <a:latin typeface="Times New Roman" panose="02020603050405020304" pitchFamily="18" charset="0"/>
              </a:rPr>
              <a:t>Document </a:t>
            </a:r>
            <a:r>
              <a:rPr lang="de-DE" b="0" i="0">
                <a:solidFill>
                  <a:srgbClr val="000000"/>
                </a:solidFill>
                <a:effectLst/>
                <a:latin typeface="Times New Roman" panose="02020603050405020304" pitchFamily="18" charset="0"/>
              </a:rPr>
              <a:t>Services bestehen aus</a:t>
            </a:r>
          </a:p>
          <a:p>
            <a:pPr algn="l">
              <a:buNone/>
            </a:pPr>
            <a:r>
              <a:rPr lang="de-DE" b="0" i="0">
                <a:solidFill>
                  <a:srgbClr val="000000"/>
                </a:solidFill>
                <a:effectLst/>
                <a:latin typeface="Times New Roman" panose="02020603050405020304" pitchFamily="18" charset="0"/>
              </a:rPr>
              <a:t>- dem Enterprise Integration Server,</a:t>
            </a:r>
          </a:p>
          <a:p>
            <a:pPr algn="l">
              <a:buNone/>
            </a:pPr>
            <a:r>
              <a:rPr lang="de-DE" b="0" i="0">
                <a:solidFill>
                  <a:srgbClr val="000000"/>
                </a:solidFill>
                <a:effectLst/>
                <a:latin typeface="Times New Roman" panose="02020603050405020304" pitchFamily="18" charset="0"/>
              </a:rPr>
              <a:t>- dem Dokumentendesigner,</a:t>
            </a:r>
          </a:p>
          <a:p>
            <a:pPr algn="l">
              <a:buNone/>
            </a:pPr>
            <a:r>
              <a:rPr lang="de-DE" b="0" i="0">
                <a:solidFill>
                  <a:srgbClr val="000000"/>
                </a:solidFill>
                <a:effectLst/>
                <a:latin typeface="Times New Roman" panose="02020603050405020304" pitchFamily="18" charset="0"/>
              </a:rPr>
              <a:t>- dem / den Dokumentenersteller(n),</a:t>
            </a:r>
          </a:p>
          <a:p>
            <a:pPr algn="l">
              <a:buNone/>
            </a:pPr>
            <a:r>
              <a:rPr lang="de-DE" b="0" i="0">
                <a:solidFill>
                  <a:srgbClr val="000000"/>
                </a:solidFill>
                <a:effectLst/>
                <a:latin typeface="Times New Roman" panose="02020603050405020304" pitchFamily="18" charset="0"/>
              </a:rPr>
              <a:t>- dem / den </a:t>
            </a:r>
            <a:r>
              <a:rPr lang="de-DE" b="0" i="0" err="1">
                <a:solidFill>
                  <a:srgbClr val="000000"/>
                </a:solidFill>
                <a:effectLst/>
                <a:latin typeface="Times New Roman" panose="02020603050405020304" pitchFamily="18" charset="0"/>
              </a:rPr>
              <a:t>Document </a:t>
            </a:r>
            <a:r>
              <a:rPr lang="de-DE" b="0" i="0">
                <a:solidFill>
                  <a:srgbClr val="000000"/>
                </a:solidFill>
                <a:effectLst/>
                <a:latin typeface="Times New Roman" panose="02020603050405020304" pitchFamily="18" charset="0"/>
              </a:rPr>
              <a:t>Composern,</a:t>
            </a:r>
          </a:p>
          <a:p>
            <a:pPr algn="l">
              <a:buNone/>
            </a:pPr>
            <a:r>
              <a:rPr lang="de-DE" b="0" i="0">
                <a:solidFill>
                  <a:srgbClr val="000000"/>
                </a:solidFill>
                <a:effectLst/>
                <a:latin typeface="Times New Roman" panose="02020603050405020304" pitchFamily="18" charset="0"/>
              </a:rPr>
              <a:t>- dem /den </a:t>
            </a:r>
            <a:r>
              <a:rPr lang="de-DE" b="0" i="0" err="1">
                <a:solidFill>
                  <a:srgbClr val="000000"/>
                </a:solidFill>
                <a:effectLst/>
                <a:latin typeface="Times New Roman" panose="02020603050405020304" pitchFamily="18" charset="0"/>
              </a:rPr>
              <a:t>Document </a:t>
            </a:r>
            <a:r>
              <a:rPr lang="de-DE" b="0" i="0">
                <a:solidFill>
                  <a:srgbClr val="000000"/>
                </a:solidFill>
                <a:effectLst/>
                <a:latin typeface="Times New Roman" panose="02020603050405020304" pitchFamily="18" charset="0"/>
              </a:rPr>
              <a:t>Convertern</a:t>
            </a:r>
          </a:p>
          <a:p>
            <a:pPr algn="l">
              <a:buNone/>
            </a:pPr>
            <a:r>
              <a:rPr lang="de-DE" b="0" i="0">
                <a:solidFill>
                  <a:srgbClr val="000000"/>
                </a:solidFill>
                <a:effectLst/>
                <a:latin typeface="Times New Roman" panose="02020603050405020304" pitchFamily="18" charset="0"/>
              </a:rPr>
              <a:t>- sowie dem EDS-Operator.</a:t>
            </a:r>
          </a:p>
          <a:p>
            <a:pPr algn="l">
              <a:buNone/>
            </a:pPr>
            <a:r>
              <a:rPr lang="de-DE" b="0" i="0">
                <a:solidFill>
                  <a:srgbClr val="000000"/>
                </a:solidFill>
                <a:effectLst/>
                <a:latin typeface="Times New Roman" panose="02020603050405020304" pitchFamily="18" charset="0"/>
              </a:rPr>
              <a:t>Daten zwischen den Komponenten werden mit Hilfe von XML-Dateien, die an die Repräsentationen der Dokumente angehängt sind, transportiert. Damit ist für die Haltung dieser Daten keine eigene Datenbankanwendung erforderlich.</a:t>
            </a:r>
          </a:p>
          <a:p>
            <a:pPr algn="l"/>
            <a:r>
              <a:rPr lang="de-DE" b="0" i="0">
                <a:solidFill>
                  <a:srgbClr val="000000"/>
                </a:solidFill>
                <a:effectLst/>
                <a:latin typeface="Times New Roman" panose="02020603050405020304" pitchFamily="18" charset="0"/>
              </a:rPr>
              <a:t>Innerhalb der EDS-Systemwelt werden Daten entsprechend dem OASIS Open </a:t>
            </a:r>
            <a:r>
              <a:rPr lang="de-DE" b="0" i="0" err="1">
                <a:solidFill>
                  <a:srgbClr val="000000"/>
                </a:solidFill>
                <a:effectLst/>
                <a:latin typeface="Times New Roman" panose="02020603050405020304" pitchFamily="18" charset="0"/>
              </a:rPr>
              <a:t>Document </a:t>
            </a:r>
            <a:r>
              <a:rPr lang="de-DE" b="0" i="0">
                <a:solidFill>
                  <a:srgbClr val="000000"/>
                </a:solidFill>
                <a:effectLst/>
                <a:latin typeface="Times New Roman" panose="02020603050405020304" pitchFamily="18" charset="0"/>
              </a:rPr>
              <a:t>Format </a:t>
            </a:r>
            <a:r>
              <a:rPr lang="de-DE" b="0" i="0" err="1">
                <a:solidFill>
                  <a:srgbClr val="000000"/>
                </a:solidFill>
                <a:effectLst/>
                <a:latin typeface="Times New Roman" panose="02020603050405020304" pitchFamily="18" charset="0"/>
              </a:rPr>
              <a:t>for </a:t>
            </a:r>
            <a:r>
              <a:rPr lang="de-DE" b="0" i="0">
                <a:solidFill>
                  <a:srgbClr val="000000"/>
                </a:solidFill>
                <a:effectLst/>
                <a:latin typeface="Times New Roman" panose="02020603050405020304" pitchFamily="18" charset="0"/>
              </a:rPr>
              <a:t>Office </a:t>
            </a:r>
            <a:r>
              <a:rPr lang="de-DE" b="0" i="0" err="1">
                <a:solidFill>
                  <a:srgbClr val="000000"/>
                </a:solidFill>
                <a:effectLst/>
                <a:latin typeface="Times New Roman" panose="02020603050405020304" pitchFamily="18" charset="0"/>
              </a:rPr>
              <a:t>Applications</a:t>
            </a:r>
            <a:r>
              <a:rPr lang="de-DE" b="0" i="0">
                <a:solidFill>
                  <a:srgbClr val="000000"/>
                </a:solidFill>
                <a:effectLst/>
                <a:latin typeface="Times New Roman" panose="02020603050405020304" pitchFamily="18" charset="0"/>
              </a:rPr>
              <a:t>, kurz Open </a:t>
            </a:r>
            <a:r>
              <a:rPr lang="de-DE" b="0" i="0" err="1">
                <a:solidFill>
                  <a:srgbClr val="000000"/>
                </a:solidFill>
                <a:effectLst/>
                <a:latin typeface="Times New Roman" panose="02020603050405020304" pitchFamily="18" charset="0"/>
              </a:rPr>
              <a:t>Document </a:t>
            </a:r>
            <a:r>
              <a:rPr lang="de-DE" b="0" i="0">
                <a:solidFill>
                  <a:srgbClr val="000000"/>
                </a:solidFill>
                <a:effectLst/>
                <a:latin typeface="Times New Roman" panose="02020603050405020304" pitchFamily="18" charset="0"/>
              </a:rPr>
              <a:t>Format (ODF), repräsentiert. Wenn Dokumente die EDS-Systemwelt verlassen, kann mit dem Converter festgelegt werden, in welches Format die ODF-Dateien übertragen werden sollen. In der Regel wird in XDP-Dateien, auch ein Bündel aus PDF/A+XML konvertiert.</a:t>
            </a:r>
          </a:p>
          <a:p>
            <a:endParaRPr lang="de-DE"/>
          </a:p>
        </p:txBody>
      </p:sp>
      <p:sp>
        <p:nvSpPr>
          <p:cNvPr id="4" name="Foliennummernplatzhalter 3"/>
          <p:cNvSpPr>
            <a:spLocks noGrp="1"/>
          </p:cNvSpPr>
          <p:nvPr>
            <p:ph type="sldNum" sz="quarter" idx="5"/>
          </p:nvPr>
        </p:nvSpPr>
        <p:spPr/>
        <p:txBody>
          <a:bodyPr/>
          <a:lstStyle/>
          <a:p>
            <a:fld id="{DB6CF52F-59D9-D149-AC1F-DC34893366BB}" type="slidenum">
              <a:rPr lang="en-US" smtClean="0"/>
              <a:t>10</a:t>
            </a:fld>
            <a:endParaRPr lang="en-US"/>
          </a:p>
        </p:txBody>
      </p:sp>
    </p:spTree>
    <p:extLst>
      <p:ext uri="{BB962C8B-B14F-4D97-AF65-F5344CB8AC3E}">
        <p14:creationId xmlns:p14="http://schemas.microsoft.com/office/powerpoint/2010/main" val="2082033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C3C6E-E9BE-0861-10C4-96BBDFD26CD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BE3CADE-157E-618B-B00B-1665C1EBA09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4E0BD71-7CFC-C7E8-3935-BEBF04C62C21}"/>
              </a:ext>
            </a:extLst>
          </p:cNvPr>
          <p:cNvSpPr>
            <a:spLocks noGrp="1"/>
          </p:cNvSpPr>
          <p:nvPr>
            <p:ph type="body" idx="1"/>
          </p:nvPr>
        </p:nvSpPr>
        <p:spPr/>
        <p:txBody>
          <a:bodyPr/>
          <a:lstStyle/>
          <a:p>
            <a:r>
              <a:rPr lang="en-US"/>
              <a:t>Zwei </a:t>
            </a:r>
            <a:r>
              <a:rPr lang="en-US" err="1"/>
              <a:t>Folien daraus machen</a:t>
            </a:r>
            <a:endParaRPr lang="en-US"/>
          </a:p>
          <a:p>
            <a:endParaRPr lang="en-US"/>
          </a:p>
          <a:p>
            <a:endParaRPr lang="en-US"/>
          </a:p>
          <a:p>
            <a:r>
              <a:rPr lang="en-US"/>
              <a:t>Lese- und Schreibzugriff auf das Backend-System und gleichzeitige Nutzung mehrerer Quellsysteme für die Daten in den </a:t>
            </a:r>
            <a:r>
              <a:rPr lang="en-US" err="1"/>
              <a:t>Dokumenten, Erstellung </a:t>
            </a:r>
            <a:r>
              <a:rPr lang="en-US"/>
              <a:t>von Einzel- und Massendokumenten sowie von Dokumentenbündeln. Bei Dokumentenbündeln werden mehrere verschiedene Dokumente erstellt und in einem einzigen Prozess unabhängig voneinander verarbeitet. Ein typisches Bundle besteht aus einer E-Mail, einem (angehängten, aber dynamisch erstellten) Vertrag mit Anhängen und einem Zip-Archiv mit (statisch) gültigen </a:t>
            </a:r>
            <a:r>
              <a:rPr lang="en-US" err="1"/>
              <a:t>Dokumenten.Daten </a:t>
            </a:r>
            <a:r>
              <a:rPr lang="en-US"/>
              <a:t>und Wertelisten aus den Backend-Systemen können in den EDS-Dialogen verwendet werden, was effiziente Workflows und eine sichere </a:t>
            </a:r>
            <a:r>
              <a:rPr lang="en-US" err="1"/>
              <a:t>Dokumentenerstellung</a:t>
            </a:r>
            <a:r>
              <a:rPr lang="en-US"/>
              <a:t> ermöglicht</a:t>
            </a:r>
            <a:r>
              <a:rPr lang="en-US" err="1"/>
              <a:t>.</a:t>
            </a:r>
            <a:r>
              <a:rPr lang="en-US"/>
              <a:t>Eigentums- und Bearbeitungsrechte für den Content können definiert werden. Zu den Bearbeitungsrechten gehören das Lesen, die variantenbasierte Bearbeitung und die freie Bearbeitung. Diese Transaktionen können ausgewertet und selbst als Prozessauslöser verwendet werden. Z.B. "Informiere den Klauselinhaber, wenn der Inhalt der Klausel mittels Freitext geändert wurde und warte auf die entsprechende Freigabe, bevor der nächste Prozessschritt </a:t>
            </a:r>
            <a:r>
              <a:rPr lang="en-US" err="1"/>
              <a:t>ausgeführt </a:t>
            </a:r>
            <a:r>
              <a:rPr lang="en-US"/>
              <a:t>werden kann</a:t>
            </a:r>
            <a:r>
              <a:rPr lang="en-US" err="1"/>
              <a:t>. "</a:t>
            </a:r>
            <a:r>
              <a:rPr lang="en-US"/>
              <a:t>Folgedokument und Variante Die EDS-Technologie ermöglicht es, Daten aus einem erstellten Dokument in ein neues Dokument - das Folgedokument - zu übernehmen. Damit lassen sich komplexe Prozessketten abbilden. Folgedokumente werden eingesetzt, wenn unterschiedliche Basis- und/oder Dokumentvorlagen benötigt werden. Varianten: Bei Varianten bleiben die Dialogeingaben als Vorschlagswerte erhalten, während die Texteingaben zurückgesetzt werden. So lassen sich auch bei umfangreichen Dialogeinträgen unterschiedliche Varianten schnell und sicher abbilden</a:t>
            </a:r>
            <a:r>
              <a:rPr lang="en-US" err="1"/>
              <a:t>.Eine </a:t>
            </a:r>
            <a:r>
              <a:rPr lang="en-US"/>
              <a:t>Dokumentenerzeugung für alle Zwecke Die Enterprise Document Services sind für den system- und mandantenübergreifenden Betrieb ausgelegt. Alle Dokumente und alle zugehörigen Elemente (Basis- und Dokumentvorlagen, Textabschnitte und Klauseln, Daten und Datenstrukturen, Dialoge, Schnittstellen) können nicht nur im Kontext eines bestimmten Systems oder Prozesses, sondern mit beliebig vielen Systemen und in jedem </a:t>
            </a:r>
            <a:r>
              <a:rPr lang="en-US" err="1"/>
              <a:t>Kontext </a:t>
            </a:r>
            <a:r>
              <a:rPr lang="en-US"/>
              <a:t>verwendet werden</a:t>
            </a:r>
            <a:r>
              <a:rPr lang="en-US" err="1"/>
              <a:t>.Das </a:t>
            </a:r>
            <a:r>
              <a:rPr lang="en-US"/>
              <a:t>Ende der dunklen Dokumentdaten und -klauseln Die EDS-Technologie stellt die richtigen Werkzeuge zur Verfügung, um sicherzustellen, dass Inhalt und Aussehen von Dokumenten den Vorgaben entsprechen und dass jederzeit nachvollziehbar ist, ob und von wem Inhalte und Daten in Dokumenten geändert wurden. Dies verhindert eine system- und </a:t>
            </a:r>
            <a:r>
              <a:rPr lang="en-US" err="1"/>
              <a:t>dokumentenübergreifende </a:t>
            </a:r>
            <a:r>
              <a:rPr lang="en-US"/>
              <a:t>Datenfragmentierung</a:t>
            </a:r>
            <a:r>
              <a:rPr lang="en-US" err="1"/>
              <a:t>.Enterprise </a:t>
            </a:r>
            <a:r>
              <a:rPr lang="en-US"/>
              <a:t>Ready mit Staging und domänenspezifischem Transportsystem Der Inhalt der Dokumente wird nicht in Vorlagen, sondern in Datenbanken verwaltet. Das vermeidet Redundanzen und stellt vor allem sicher, dass die richtigen Inhalte verwendet werden. Die Pflege und Verwaltung der Inhalte erfolgt berechtigungsbasiert. Die EDS-Technologie ist mehrstufig und ermöglicht den domänenspezifischen Transport von Inhalten, so dass die Dokumentenentwicklung und Qualitätssicherung auch in größeren verteilten Teams und entkoppelt vom Go-Live erfolgen kann.</a:t>
            </a:r>
            <a:endParaRPr lang="de-DE"/>
          </a:p>
        </p:txBody>
      </p:sp>
      <p:sp>
        <p:nvSpPr>
          <p:cNvPr id="4" name="Foliennummernplatzhalter 3">
            <a:extLst>
              <a:ext uri="{FF2B5EF4-FFF2-40B4-BE49-F238E27FC236}">
                <a16:creationId xmlns:a16="http://schemas.microsoft.com/office/drawing/2014/main" id="{C46C8106-9C53-D2E1-7B36-D3E8B7773C69}"/>
              </a:ext>
            </a:extLst>
          </p:cNvPr>
          <p:cNvSpPr>
            <a:spLocks noGrp="1"/>
          </p:cNvSpPr>
          <p:nvPr>
            <p:ph type="sldNum" sz="quarter" idx="5"/>
          </p:nvPr>
        </p:nvSpPr>
        <p:spPr/>
        <p:txBody>
          <a:bodyPr/>
          <a:lstStyle/>
          <a:p>
            <a:fld id="{DB6CF52F-59D9-D149-AC1F-DC34893366BB}" type="slidenum">
              <a:rPr lang="en-US" smtClean="0"/>
              <a:t>11</a:t>
            </a:fld>
            <a:endParaRPr lang="en-US"/>
          </a:p>
        </p:txBody>
      </p:sp>
    </p:spTree>
    <p:extLst>
      <p:ext uri="{BB962C8B-B14F-4D97-AF65-F5344CB8AC3E}">
        <p14:creationId xmlns:p14="http://schemas.microsoft.com/office/powerpoint/2010/main" val="658557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95567-82D2-AD86-8CE9-21E1FB76C4F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5E66876-1C88-5D2D-3D8F-EEC8FD8F749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D3F1696-42C8-89BA-DDC1-1C92805373AD}"/>
              </a:ext>
            </a:extLst>
          </p:cNvPr>
          <p:cNvSpPr>
            <a:spLocks noGrp="1"/>
          </p:cNvSpPr>
          <p:nvPr>
            <p:ph type="body" idx="1"/>
          </p:nvPr>
        </p:nvSpPr>
        <p:spPr/>
        <p:txBody>
          <a:bodyPr/>
          <a:lstStyle/>
          <a:p>
            <a:r>
              <a:rPr lang="en-US"/>
              <a:t>Zwei </a:t>
            </a:r>
            <a:r>
              <a:rPr lang="en-US" err="1"/>
              <a:t>Folien daraus machen</a:t>
            </a:r>
            <a:endParaRPr lang="en-US"/>
          </a:p>
          <a:p>
            <a:endParaRPr lang="en-US"/>
          </a:p>
          <a:p>
            <a:endParaRPr lang="en-US"/>
          </a:p>
          <a:p>
            <a:r>
              <a:rPr lang="en-US"/>
              <a:t>Lese- und Schreibzugriff auf das Backend-System und gleichzeitige Nutzung mehrerer Quellsysteme für die Daten in den </a:t>
            </a:r>
            <a:r>
              <a:rPr lang="en-US" err="1"/>
              <a:t>Dokumenten, Erstellung </a:t>
            </a:r>
            <a:r>
              <a:rPr lang="en-US"/>
              <a:t>von Einzel- und Massendokumenten sowie von Dokumentenbündeln. Bei Dokumentenbündeln werden mehrere verschiedene Dokumente erstellt und in einem einzigen Prozess unabhängig voneinander verarbeitet. Ein typisches Bundle besteht aus einer E-Mail, einem (angehängten, aber dynamisch erstellten) Vertrag mit Anhängen und einem Zip-Archiv mit (statisch) gültigen </a:t>
            </a:r>
            <a:r>
              <a:rPr lang="en-US" err="1"/>
              <a:t>Dokumenten.Daten </a:t>
            </a:r>
            <a:r>
              <a:rPr lang="en-US"/>
              <a:t>und Wertelisten aus den Backend-Systemen können in den EDS-Dialogen verwendet werden, was effiziente Workflows und eine sichere </a:t>
            </a:r>
            <a:r>
              <a:rPr lang="en-US" err="1"/>
              <a:t>Dokumentenerstellung</a:t>
            </a:r>
            <a:r>
              <a:rPr lang="en-US"/>
              <a:t> ermöglicht</a:t>
            </a:r>
            <a:r>
              <a:rPr lang="en-US" err="1"/>
              <a:t>.</a:t>
            </a:r>
            <a:r>
              <a:rPr lang="en-US"/>
              <a:t>Eigentums- und Bearbeitungsrechte für den Content können definiert werden. Zu den Bearbeitungsrechten gehören das Lesen, die variantenbasierte Bearbeitung und die freie Bearbeitung. Diese Transaktionen können ausgewertet und selbst als Prozessauslöser verwendet werden. Z.B. "Informiere den Klauselinhaber, wenn der Inhalt der Klausel mittels Freitext geändert wurde und warte auf die entsprechende Freigabe, bevor der nächste Prozessschritt </a:t>
            </a:r>
            <a:r>
              <a:rPr lang="en-US" err="1"/>
              <a:t>ausgeführt </a:t>
            </a:r>
            <a:r>
              <a:rPr lang="en-US"/>
              <a:t>werden kann</a:t>
            </a:r>
            <a:r>
              <a:rPr lang="en-US" err="1"/>
              <a:t>. "</a:t>
            </a:r>
            <a:r>
              <a:rPr lang="en-US"/>
              <a:t>Folgedokument und Variante Die EDS-Technologie ermöglicht es, Daten aus einem erstellten Dokument in ein neues Dokument - das Folgedokument - zu übernehmen. Damit lassen sich komplexe Prozessketten abbilden. Folgedokumente werden eingesetzt, wenn unterschiedliche Basis- und/oder Dokumentvorlagen benötigt werden. Varianten: Bei Varianten bleiben die Dialogeingaben als Vorschlagswerte erhalten, während die Texteingaben zurückgesetzt werden. So lassen sich auch bei umfangreichen Dialogeinträgen verschiedene Varianten schnell und sicher abbilden</a:t>
            </a:r>
            <a:r>
              <a:rPr lang="en-US" err="1"/>
              <a:t>.Eine </a:t>
            </a:r>
            <a:r>
              <a:rPr lang="en-US"/>
              <a:t>Dokumentenerzeugung für alle Zwecke Die Enterprise Document Services sind für den system- und mandantenübergreifenden Betrieb ausgelegt. Alle Dokumente und alle zugehörigen Elemente (Basis- und Dokumentvorlagen, Textabschnitte und Klauseln, Daten und Datenstrukturen, Dialoge, Schnittstellen) können nicht nur im Kontext eines bestimmten Systems oder Prozesses, sondern mit beliebig vielen Systemen und in jedem </a:t>
            </a:r>
            <a:r>
              <a:rPr lang="en-US" err="1"/>
              <a:t>Kontext </a:t>
            </a:r>
            <a:r>
              <a:rPr lang="en-US"/>
              <a:t>verwendet werden</a:t>
            </a:r>
            <a:r>
              <a:rPr lang="en-US" err="1"/>
              <a:t>.</a:t>
            </a:r>
            <a:r>
              <a:rPr lang="en-US"/>
              <a:t>Schluss mit dunklen Dokumentdaten und -klauseln Die EDS-Technologie stellt die richtigen Werkzeuge zur Verfügung, um sicherzustellen, dass Inhalt und Aussehen von Dokumenten den Vorgaben entsprechen und dass jederzeit nachvollziehbar ist, ob und von wem Inhalte und Daten in Dokumenten geändert wurden. Dies verhindert eine system- und </a:t>
            </a:r>
            <a:r>
              <a:rPr lang="en-US" err="1"/>
              <a:t>dokumentenübergreifende </a:t>
            </a:r>
            <a:r>
              <a:rPr lang="en-US"/>
              <a:t>Datenfragmentierung</a:t>
            </a:r>
            <a:r>
              <a:rPr lang="en-US" err="1"/>
              <a:t>.Enterprise </a:t>
            </a:r>
            <a:r>
              <a:rPr lang="en-US"/>
              <a:t>Ready mit Staging und domänenspezifischem Transportsystem Der Inhalt der Dokumente wird nicht in Vorlagen, sondern in Datenbanken verwaltet. Das vermeidet Redundanzen und stellt vor allem sicher, dass die richtigen Inhalte verwendet werden. Die Pflege und Verwaltung der Inhalte erfolgt berechtigungsbasiert. Die EDS-Technologie ist mehrstufig und ermöglicht den domänenspezifischen Transport von Inhalten, so dass die Dokumentenentwicklung und Qualitätssicherung auch in größeren verteilten Teams und entkoppelt vom Go-Live erfolgen kann.</a:t>
            </a:r>
            <a:endParaRPr lang="de-DE"/>
          </a:p>
        </p:txBody>
      </p:sp>
      <p:sp>
        <p:nvSpPr>
          <p:cNvPr id="4" name="Foliennummernplatzhalter 3">
            <a:extLst>
              <a:ext uri="{FF2B5EF4-FFF2-40B4-BE49-F238E27FC236}">
                <a16:creationId xmlns:a16="http://schemas.microsoft.com/office/drawing/2014/main" id="{A572DF50-4250-B558-A1A4-BE0EC71EEC0E}"/>
              </a:ext>
            </a:extLst>
          </p:cNvPr>
          <p:cNvSpPr>
            <a:spLocks noGrp="1"/>
          </p:cNvSpPr>
          <p:nvPr>
            <p:ph type="sldNum" sz="quarter" idx="5"/>
          </p:nvPr>
        </p:nvSpPr>
        <p:spPr/>
        <p:txBody>
          <a:bodyPr/>
          <a:lstStyle/>
          <a:p>
            <a:fld id="{DB6CF52F-59D9-D149-AC1F-DC34893366BB}" type="slidenum">
              <a:rPr lang="en-US" smtClean="0"/>
              <a:t>12</a:t>
            </a:fld>
            <a:endParaRPr lang="en-US"/>
          </a:p>
        </p:txBody>
      </p:sp>
    </p:spTree>
    <p:extLst>
      <p:ext uri="{BB962C8B-B14F-4D97-AF65-F5344CB8AC3E}">
        <p14:creationId xmlns:p14="http://schemas.microsoft.com/office/powerpoint/2010/main" val="835147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6DC4C-EF85-0398-D0AE-FC960FD4D8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B6EA1B-85B1-EED9-E8C4-68E772EF3A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E44A1C-D8B4-9B84-DE63-4A75AFF5C2ED}"/>
              </a:ext>
            </a:extLst>
          </p:cNvPr>
          <p:cNvSpPr>
            <a:spLocks noGrp="1"/>
          </p:cNvSpPr>
          <p:nvPr>
            <p:ph type="body" idx="1"/>
          </p:nvPr>
        </p:nvSpPr>
        <p:spPr/>
        <p:txBody>
          <a:bodyPr/>
          <a:lstStyle/>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FFF89C34-8422-D84F-2D78-822E1A3D9B67}"/>
              </a:ext>
            </a:extLst>
          </p:cNvPr>
          <p:cNvSpPr>
            <a:spLocks noGrp="1"/>
          </p:cNvSpPr>
          <p:nvPr>
            <p:ph type="sldNum" sz="quarter" idx="5"/>
          </p:nvPr>
        </p:nvSpPr>
        <p:spPr/>
        <p:txBody>
          <a:bodyPr/>
          <a:lstStyle/>
          <a:p>
            <a:fld id="{DB6CF52F-59D9-D149-AC1F-DC34893366BB}" type="slidenum">
              <a:rPr lang="en-US" smtClean="0"/>
              <a:pPr/>
              <a:t>13</a:t>
            </a:fld>
            <a:endParaRPr lang="en-US"/>
          </a:p>
        </p:txBody>
      </p:sp>
    </p:spTree>
    <p:extLst>
      <p:ext uri="{BB962C8B-B14F-4D97-AF65-F5344CB8AC3E}">
        <p14:creationId xmlns:p14="http://schemas.microsoft.com/office/powerpoint/2010/main" val="1223020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74716-D52B-93BE-5823-966D7664468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5DA5386-259A-99FB-3B9F-38AD850169C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0A0B617-8AAD-C12B-EE79-D669D9F5AF0A}"/>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615D346E-3EBE-7656-20E2-1945971DFDF7}"/>
              </a:ext>
            </a:extLst>
          </p:cNvPr>
          <p:cNvSpPr>
            <a:spLocks noGrp="1"/>
          </p:cNvSpPr>
          <p:nvPr>
            <p:ph type="sldNum" sz="quarter" idx="5"/>
          </p:nvPr>
        </p:nvSpPr>
        <p:spPr/>
        <p:txBody>
          <a:bodyPr/>
          <a:lstStyle/>
          <a:p>
            <a:fld id="{DB6CF52F-59D9-D149-AC1F-DC34893366BB}" type="slidenum">
              <a:rPr lang="en-US" smtClean="0"/>
              <a:pPr/>
              <a:t>14</a:t>
            </a:fld>
            <a:endParaRPr lang="en-US"/>
          </a:p>
        </p:txBody>
      </p:sp>
    </p:spTree>
    <p:extLst>
      <p:ext uri="{BB962C8B-B14F-4D97-AF65-F5344CB8AC3E}">
        <p14:creationId xmlns:p14="http://schemas.microsoft.com/office/powerpoint/2010/main" val="3406909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B6CF52F-59D9-D149-AC1F-DC34893366BB}" type="slidenum">
              <a:rPr lang="en-US" smtClean="0"/>
              <a:t>15</a:t>
            </a:fld>
            <a:endParaRPr lang="en-US"/>
          </a:p>
        </p:txBody>
      </p:sp>
    </p:spTree>
    <p:extLst>
      <p:ext uri="{BB962C8B-B14F-4D97-AF65-F5344CB8AC3E}">
        <p14:creationId xmlns:p14="http://schemas.microsoft.com/office/powerpoint/2010/main" val="1000124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A7602-864B-7E7F-D38C-AA61CCE841E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601C54A-923A-699E-3DAF-2DE5F748381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2DD33EC-09D7-26C4-79F5-9DCC371E4BFF}"/>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2E7F05C0-AD91-EDAD-06D5-EB6FF9B9A24A}"/>
              </a:ext>
            </a:extLst>
          </p:cNvPr>
          <p:cNvSpPr>
            <a:spLocks noGrp="1"/>
          </p:cNvSpPr>
          <p:nvPr>
            <p:ph type="sldNum" sz="quarter" idx="5"/>
          </p:nvPr>
        </p:nvSpPr>
        <p:spPr/>
        <p:txBody>
          <a:bodyPr/>
          <a:lstStyle/>
          <a:p>
            <a:fld id="{DB6CF52F-59D9-D149-AC1F-DC34893366BB}" type="slidenum">
              <a:rPr lang="en-US" smtClean="0"/>
              <a:pPr/>
              <a:t>16</a:t>
            </a:fld>
            <a:endParaRPr lang="en-US"/>
          </a:p>
        </p:txBody>
      </p:sp>
    </p:spTree>
    <p:extLst>
      <p:ext uri="{BB962C8B-B14F-4D97-AF65-F5344CB8AC3E}">
        <p14:creationId xmlns:p14="http://schemas.microsoft.com/office/powerpoint/2010/main" val="19066853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C376F-72CD-B82D-0467-886A1140378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D0D9DE0-AD10-95FD-16B3-1687E594033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FADF026-6F9F-32CA-D2C7-F7ABC4145F1B}"/>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623FD36E-C5F6-CCFB-C304-777ECCF269BA}"/>
              </a:ext>
            </a:extLst>
          </p:cNvPr>
          <p:cNvSpPr>
            <a:spLocks noGrp="1"/>
          </p:cNvSpPr>
          <p:nvPr>
            <p:ph type="sldNum" sz="quarter" idx="5"/>
          </p:nvPr>
        </p:nvSpPr>
        <p:spPr/>
        <p:txBody>
          <a:bodyPr/>
          <a:lstStyle/>
          <a:p>
            <a:fld id="{DB6CF52F-59D9-D149-AC1F-DC34893366BB}" type="slidenum">
              <a:rPr lang="en-US" smtClean="0"/>
              <a:t>17</a:t>
            </a:fld>
            <a:endParaRPr lang="en-US"/>
          </a:p>
        </p:txBody>
      </p:sp>
    </p:spTree>
    <p:extLst>
      <p:ext uri="{BB962C8B-B14F-4D97-AF65-F5344CB8AC3E}">
        <p14:creationId xmlns:p14="http://schemas.microsoft.com/office/powerpoint/2010/main" val="28184739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C14CEB38-DA38-4F43-AFB8-94FE45CA5866}" type="slidenum">
              <a:rPr lang="de-DE" smtClean="0"/>
              <a:t>18</a:t>
            </a:fld>
            <a:endParaRPr lang="de-DE"/>
          </a:p>
        </p:txBody>
      </p:sp>
    </p:spTree>
    <p:extLst>
      <p:ext uri="{BB962C8B-B14F-4D97-AF65-F5344CB8AC3E}">
        <p14:creationId xmlns:p14="http://schemas.microsoft.com/office/powerpoint/2010/main" val="2323833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450FE-1E6D-319E-C3F4-9C30C06772E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E874DCC-5841-F146-3451-A0635C54A22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4DF9760-3FAC-88F0-8782-D726C240B3AD}"/>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9271270B-4A92-E9A6-665A-70BA58CA225A}"/>
              </a:ext>
            </a:extLst>
          </p:cNvPr>
          <p:cNvSpPr>
            <a:spLocks noGrp="1"/>
          </p:cNvSpPr>
          <p:nvPr>
            <p:ph type="sldNum" sz="quarter" idx="5"/>
          </p:nvPr>
        </p:nvSpPr>
        <p:spPr/>
        <p:txBody>
          <a:bodyPr/>
          <a:lstStyle/>
          <a:p>
            <a:fld id="{DB6CF52F-59D9-D149-AC1F-DC34893366BB}" type="slidenum">
              <a:rPr lang="en-US" smtClean="0"/>
              <a:pPr/>
              <a:t>19</a:t>
            </a:fld>
            <a:endParaRPr lang="en-US"/>
          </a:p>
        </p:txBody>
      </p:sp>
    </p:spTree>
    <p:extLst>
      <p:ext uri="{BB962C8B-B14F-4D97-AF65-F5344CB8AC3E}">
        <p14:creationId xmlns:p14="http://schemas.microsoft.com/office/powerpoint/2010/main" val="1389234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Covid-Tests - Christian</a:t>
            </a:r>
          </a:p>
          <a:p>
            <a:endParaRPr lang="de-DE"/>
          </a:p>
          <a:p>
            <a:r>
              <a:rPr lang="de-DE"/>
              <a:t>Aufzählungspunkte</a:t>
            </a:r>
          </a:p>
          <a:p>
            <a:r>
              <a:rPr lang="de-DE" err="1"/>
              <a:t>Über </a:t>
            </a:r>
            <a:r>
              <a:rPr lang="de-DE"/>
              <a:t>alle </a:t>
            </a:r>
            <a:r>
              <a:rPr lang="de-DE" err="1"/>
              <a:t>Branchen </a:t>
            </a:r>
            <a:r>
              <a:rPr lang="de-DE"/>
              <a:t>und </a:t>
            </a:r>
            <a:r>
              <a:rPr lang="de-DE" err="1"/>
              <a:t>Vertikalen hinweg</a:t>
            </a:r>
            <a:r>
              <a:rPr lang="de-DE"/>
              <a:t>, </a:t>
            </a:r>
            <a:r>
              <a:rPr lang="de-DE" err="1"/>
              <a:t>mehr als </a:t>
            </a:r>
            <a:r>
              <a:rPr lang="de-DE"/>
              <a:t>1 </a:t>
            </a:r>
            <a:r>
              <a:rPr lang="de-DE" err="1"/>
              <a:t>Million Nutzer weltweit</a:t>
            </a:r>
            <a:r>
              <a:rPr lang="de-DE"/>
              <a:t>, </a:t>
            </a:r>
            <a:r>
              <a:rPr lang="de-DE" err="1"/>
              <a:t>Unternehmen mit </a:t>
            </a:r>
            <a:r>
              <a:rPr lang="de-DE"/>
              <a:t>2.500+ </a:t>
            </a:r>
            <a:r>
              <a:rPr lang="de-DE" err="1"/>
              <a:t>Mitarbeitern</a:t>
            </a:r>
            <a:endParaRPr lang="de-DE"/>
          </a:p>
        </p:txBody>
      </p:sp>
      <p:sp>
        <p:nvSpPr>
          <p:cNvPr id="4" name="Foliennummernplatzhalter 3"/>
          <p:cNvSpPr>
            <a:spLocks noGrp="1"/>
          </p:cNvSpPr>
          <p:nvPr>
            <p:ph type="sldNum" sz="quarter" idx="5"/>
          </p:nvPr>
        </p:nvSpPr>
        <p:spPr/>
        <p:txBody>
          <a:bodyPr/>
          <a:lstStyle/>
          <a:p>
            <a:fld id="{DB6CF52F-59D9-D149-AC1F-DC34893366BB}" type="slidenum">
              <a:rPr lang="en-US" smtClean="0"/>
              <a:t>2</a:t>
            </a:fld>
            <a:endParaRPr lang="en-US"/>
          </a:p>
        </p:txBody>
      </p:sp>
    </p:spTree>
    <p:extLst>
      <p:ext uri="{BB962C8B-B14F-4D97-AF65-F5344CB8AC3E}">
        <p14:creationId xmlns:p14="http://schemas.microsoft.com/office/powerpoint/2010/main" val="1444727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B1B05-9C8D-4F6B-6082-9E92FA9E51D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D5715B3-7147-CB04-8264-178AEA8D3FB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7E486C5-BA5F-A8F6-51B5-B840C36E50CC}"/>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CE6649C3-DA03-52DF-FF27-F09BF6821DA4}"/>
              </a:ext>
            </a:extLst>
          </p:cNvPr>
          <p:cNvSpPr>
            <a:spLocks noGrp="1"/>
          </p:cNvSpPr>
          <p:nvPr>
            <p:ph type="sldNum" sz="quarter" idx="5"/>
          </p:nvPr>
        </p:nvSpPr>
        <p:spPr/>
        <p:txBody>
          <a:bodyPr/>
          <a:lstStyle/>
          <a:p>
            <a:fld id="{DB6CF52F-59D9-D149-AC1F-DC34893366BB}" type="slidenum">
              <a:rPr lang="en-US" smtClean="0"/>
              <a:pPr/>
              <a:t>20</a:t>
            </a:fld>
            <a:endParaRPr lang="en-US"/>
          </a:p>
        </p:txBody>
      </p:sp>
    </p:spTree>
    <p:extLst>
      <p:ext uri="{BB962C8B-B14F-4D97-AF65-F5344CB8AC3E}">
        <p14:creationId xmlns:p14="http://schemas.microsoft.com/office/powerpoint/2010/main" val="2618319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A7221-94A4-2D59-1359-54A4994F3D1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C35AAF2-DEE6-55A8-0697-A4981890E59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9DD77C15-7739-5234-1D92-B86292967B23}"/>
              </a:ext>
            </a:extLst>
          </p:cNvPr>
          <p:cNvSpPr>
            <a:spLocks noGrp="1"/>
          </p:cNvSpPr>
          <p:nvPr>
            <p:ph type="body" idx="1"/>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endParaRPr lang="de-DE"/>
          </a:p>
        </p:txBody>
      </p:sp>
      <p:sp>
        <p:nvSpPr>
          <p:cNvPr id="4" name="Foliennummernplatzhalter 3">
            <a:extLst>
              <a:ext uri="{FF2B5EF4-FFF2-40B4-BE49-F238E27FC236}">
                <a16:creationId xmlns:a16="http://schemas.microsoft.com/office/drawing/2014/main" id="{67070579-26C5-B26A-076B-33D7B1DE4371}"/>
              </a:ext>
            </a:extLst>
          </p:cNvPr>
          <p:cNvSpPr>
            <a:spLocks noGrp="1"/>
          </p:cNvSpPr>
          <p:nvPr>
            <p:ph type="sldNum" sz="quarter" idx="5"/>
          </p:nvPr>
        </p:nvSpPr>
        <p:spPr/>
        <p:txBody>
          <a:bodyPr/>
          <a:lstStyle/>
          <a:p>
            <a:fld id="{DB6CF52F-59D9-D149-AC1F-DC34893366BB}" type="slidenum">
              <a:rPr lang="en-US" smtClean="0"/>
              <a:t>21</a:t>
            </a:fld>
            <a:endParaRPr lang="en-US"/>
          </a:p>
        </p:txBody>
      </p:sp>
    </p:spTree>
    <p:extLst>
      <p:ext uri="{BB962C8B-B14F-4D97-AF65-F5344CB8AC3E}">
        <p14:creationId xmlns:p14="http://schemas.microsoft.com/office/powerpoint/2010/main" val="2711375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DFDE6-C568-AC56-4205-6A12CAB755D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6DEAB27-B51C-AAD6-369C-582BF5242F8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C3B4581-CA16-DF04-DF8A-5FA1AEEAFA63}"/>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D601B439-CE7A-054D-DD42-AF73337C6AF5}"/>
              </a:ext>
            </a:extLst>
          </p:cNvPr>
          <p:cNvSpPr>
            <a:spLocks noGrp="1"/>
          </p:cNvSpPr>
          <p:nvPr>
            <p:ph type="sldNum" sz="quarter" idx="5"/>
          </p:nvPr>
        </p:nvSpPr>
        <p:spPr/>
        <p:txBody>
          <a:bodyPr/>
          <a:lstStyle/>
          <a:p>
            <a:fld id="{DB6CF52F-59D9-D149-AC1F-DC34893366BB}" type="slidenum">
              <a:rPr lang="en-US" smtClean="0"/>
              <a:t>22</a:t>
            </a:fld>
            <a:endParaRPr lang="en-US"/>
          </a:p>
        </p:txBody>
      </p:sp>
    </p:spTree>
    <p:extLst>
      <p:ext uri="{BB962C8B-B14F-4D97-AF65-F5344CB8AC3E}">
        <p14:creationId xmlns:p14="http://schemas.microsoft.com/office/powerpoint/2010/main" val="1907436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B6CF52F-59D9-D149-AC1F-DC34893366BB}" type="slidenum">
              <a:rPr lang="en-US" smtClean="0"/>
              <a:pPr/>
              <a:t>23</a:t>
            </a:fld>
            <a:endParaRPr lang="en-US"/>
          </a:p>
        </p:txBody>
      </p:sp>
    </p:spTree>
    <p:extLst>
      <p:ext uri="{BB962C8B-B14F-4D97-AF65-F5344CB8AC3E}">
        <p14:creationId xmlns:p14="http://schemas.microsoft.com/office/powerpoint/2010/main" val="2594045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a:t>60% </a:t>
            </a:r>
            <a:r>
              <a:rPr lang="en-US" noProof="0" err="1"/>
              <a:t>Blindgenerierung/ Dunkelverarbeitung</a:t>
            </a:r>
            <a:endParaRPr lang="en-US" noProof="0"/>
          </a:p>
          <a:p>
            <a:r>
              <a:rPr lang="en-US" noProof="0"/>
              <a:t>30% </a:t>
            </a:r>
            <a:r>
              <a:rPr lang="en-US" noProof="0" err="1"/>
              <a:t>Einzeldokumente mittlere Komplexität</a:t>
            </a:r>
            <a:endParaRPr lang="en-US" noProof="0"/>
          </a:p>
          <a:p>
            <a:r>
              <a:rPr lang="en-US" noProof="0"/>
              <a:t>10% </a:t>
            </a:r>
            <a:r>
              <a:rPr lang="en-US" noProof="0" err="1"/>
              <a:t>Komplexe Dokumente </a:t>
            </a:r>
            <a:r>
              <a:rPr lang="en-US" noProof="0"/>
              <a:t>DCLM - Verhandlung, Versionierung, Kollaboration</a:t>
            </a:r>
          </a:p>
          <a:p>
            <a:endParaRPr lang="de-DE"/>
          </a:p>
        </p:txBody>
      </p:sp>
      <p:sp>
        <p:nvSpPr>
          <p:cNvPr id="4" name="Foliennummernplatzhalter 3"/>
          <p:cNvSpPr>
            <a:spLocks noGrp="1"/>
          </p:cNvSpPr>
          <p:nvPr>
            <p:ph type="sldNum" sz="quarter" idx="5"/>
          </p:nvPr>
        </p:nvSpPr>
        <p:spPr/>
        <p:txBody>
          <a:bodyPr/>
          <a:lstStyle/>
          <a:p>
            <a:fld id="{DB6CF52F-59D9-D149-AC1F-DC34893366BB}" type="slidenum">
              <a:rPr lang="en-US" smtClean="0"/>
              <a:t>3</a:t>
            </a:fld>
            <a:endParaRPr lang="en-US"/>
          </a:p>
        </p:txBody>
      </p:sp>
    </p:spTree>
    <p:extLst>
      <p:ext uri="{BB962C8B-B14F-4D97-AF65-F5344CB8AC3E}">
        <p14:creationId xmlns:p14="http://schemas.microsoft.com/office/powerpoint/2010/main" val="2327362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DB6CF52F-59D9-D149-AC1F-DC34893366BB}" type="slidenum">
              <a:rPr lang="en-US" smtClean="0"/>
              <a:pPr/>
              <a:t>4</a:t>
            </a:fld>
            <a:endParaRPr lang="en-US"/>
          </a:p>
        </p:txBody>
      </p:sp>
    </p:spTree>
    <p:extLst>
      <p:ext uri="{BB962C8B-B14F-4D97-AF65-F5344CB8AC3E}">
        <p14:creationId xmlns:p14="http://schemas.microsoft.com/office/powerpoint/2010/main" val="1550017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798AC-0B62-3337-03E4-BF11BC74130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6523EFF-1788-CB92-5A5A-07E16F2BF5E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05B0E2B-69D9-B74A-684F-0A00C9EBB126}"/>
              </a:ext>
            </a:extLst>
          </p:cNvPr>
          <p:cNvSpPr>
            <a:spLocks noGrp="1"/>
          </p:cNvSpPr>
          <p:nvPr>
            <p:ph type="body" idx="1"/>
          </p:nvPr>
        </p:nvSpPr>
        <p:spPr/>
        <p:txBody>
          <a:bodyPr/>
          <a:lstStyle/>
          <a:p>
            <a:endParaRPr lang="de-DE"/>
          </a:p>
        </p:txBody>
      </p:sp>
      <p:sp>
        <p:nvSpPr>
          <p:cNvPr id="4" name="Foliennummernplatzhalter 3">
            <a:extLst>
              <a:ext uri="{FF2B5EF4-FFF2-40B4-BE49-F238E27FC236}">
                <a16:creationId xmlns:a16="http://schemas.microsoft.com/office/drawing/2014/main" id="{4C38C3C7-5611-1605-6DD5-5E644788CE5F}"/>
              </a:ext>
            </a:extLst>
          </p:cNvPr>
          <p:cNvSpPr>
            <a:spLocks noGrp="1"/>
          </p:cNvSpPr>
          <p:nvPr>
            <p:ph type="sldNum" sz="quarter" idx="5"/>
          </p:nvPr>
        </p:nvSpPr>
        <p:spPr/>
        <p:txBody>
          <a:bodyPr/>
          <a:lstStyle/>
          <a:p>
            <a:fld id="{DB6CF52F-59D9-D149-AC1F-DC34893366BB}" type="slidenum">
              <a:rPr lang="en-US" smtClean="0"/>
              <a:t>5</a:t>
            </a:fld>
            <a:endParaRPr lang="en-US"/>
          </a:p>
        </p:txBody>
      </p:sp>
    </p:spTree>
    <p:extLst>
      <p:ext uri="{BB962C8B-B14F-4D97-AF65-F5344CB8AC3E}">
        <p14:creationId xmlns:p14="http://schemas.microsoft.com/office/powerpoint/2010/main" val="881636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6235D-A726-5DFA-0F09-0C9CF005840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622E4AE-86AE-8E22-0014-BBBC64F9D6C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C348FCA-084F-2DED-A07A-0BEC2843D90D}"/>
              </a:ext>
            </a:extLst>
          </p:cNvPr>
          <p:cNvSpPr>
            <a:spLocks noGrp="1"/>
          </p:cNvSpPr>
          <p:nvPr>
            <p:ph type="body" idx="1"/>
          </p:nvPr>
        </p:nvSpPr>
        <p:spPr/>
        <p:txBody>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lang="en-US" sz="800" err="1"/>
              <a:t>Backendsysteme eine </a:t>
            </a:r>
            <a:r>
              <a:rPr lang="en-US" sz="800"/>
              <a:t>Quelle, ESCRIBA </a:t>
            </a:r>
            <a:r>
              <a:rPr lang="en-US" sz="800" err="1"/>
              <a:t>Dialoge </a:t>
            </a:r>
            <a:r>
              <a:rPr lang="en-US" sz="800"/>
              <a:t>die </a:t>
            </a:r>
            <a:r>
              <a:rPr lang="en-US" sz="800" err="1"/>
              <a:t>andere </a:t>
            </a:r>
            <a:r>
              <a:rPr lang="en-US" sz="800"/>
              <a:t>Quelle </a:t>
            </a:r>
            <a:r>
              <a:rPr lang="en-US" sz="800">
                <a:sym typeface="Wingdings" panose="05000000000000000000" pitchFamily="2" charset="2"/>
              </a:rPr>
              <a:t> </a:t>
            </a:r>
            <a:r>
              <a:rPr lang="en-US" sz="800" err="1">
                <a:sym typeface="Wingdings" panose="05000000000000000000" pitchFamily="2" charset="2"/>
              </a:rPr>
              <a:t>optisch anpassen </a:t>
            </a:r>
            <a:r>
              <a:rPr lang="en-US" sz="800">
                <a:sym typeface="Wingdings" panose="05000000000000000000" pitchFamily="2" charset="2"/>
              </a:rPr>
              <a:t>(</a:t>
            </a:r>
            <a:r>
              <a:rPr lang="en-US" sz="800" err="1">
                <a:sym typeface="Wingdings" panose="05000000000000000000" pitchFamily="2" charset="2"/>
              </a:rPr>
              <a:t>beide Quellen </a:t>
            </a:r>
            <a:r>
              <a:rPr lang="en-US" sz="800">
                <a:sym typeface="Wingdings" panose="05000000000000000000" pitchFamily="2" charset="2"/>
              </a:rPr>
              <a:t>gleich </a:t>
            </a:r>
            <a:r>
              <a:rPr lang="en-US" sz="800" err="1">
                <a:sym typeface="Wingdings" panose="05000000000000000000" pitchFamily="2" charset="2"/>
              </a:rPr>
              <a:t>groß</a:t>
            </a:r>
            <a:r>
              <a:rPr lang="en-US" sz="800">
                <a:sym typeface="Wingdings" panose="05000000000000000000" pitchFamily="2" charset="2"/>
              </a:rPr>
              <a:t>)</a:t>
            </a:r>
          </a:p>
          <a:p>
            <a:pPr marL="0" marR="0" lvl="0" indent="0" algn="l" defTabSz="457189" rtl="0" eaLnBrk="1" fontAlgn="auto" latinLnBrk="0" hangingPunct="1">
              <a:lnSpc>
                <a:spcPct val="100000"/>
              </a:lnSpc>
              <a:spcBef>
                <a:spcPts val="0"/>
              </a:spcBef>
              <a:spcAft>
                <a:spcPts val="0"/>
              </a:spcAft>
              <a:buClrTx/>
              <a:buSzTx/>
              <a:buFontTx/>
              <a:buNone/>
              <a:tabLst/>
              <a:defRPr/>
            </a:pPr>
            <a:r>
              <a:rPr lang="en-US" sz="800">
                <a:sym typeface="Wingdings" panose="05000000000000000000" pitchFamily="2" charset="2"/>
              </a:rPr>
              <a:t>Weniger </a:t>
            </a:r>
            <a:r>
              <a:rPr lang="en-US" sz="800" err="1">
                <a:sym typeface="Wingdings" panose="05000000000000000000" pitchFamily="2" charset="2"/>
              </a:rPr>
              <a:t>Kreise</a:t>
            </a:r>
            <a:r>
              <a:rPr lang="en-US" sz="800">
                <a:sym typeface="Wingdings" panose="05000000000000000000" pitchFamily="2" charset="2"/>
              </a:rPr>
              <a:t>, </a:t>
            </a:r>
            <a:r>
              <a:rPr lang="en-US" sz="800" err="1">
                <a:sym typeface="Wingdings" panose="05000000000000000000" pitchFamily="2" charset="2"/>
              </a:rPr>
              <a:t>evtls</a:t>
            </a:r>
            <a:r>
              <a:rPr lang="en-US" sz="800">
                <a:sym typeface="Wingdings" panose="05000000000000000000" pitchFamily="2" charset="2"/>
              </a:rPr>
              <a:t>. </a:t>
            </a:r>
            <a:r>
              <a:rPr lang="en-US" sz="800" err="1">
                <a:sym typeface="Wingdings" panose="05000000000000000000" pitchFamily="2" charset="2"/>
              </a:rPr>
              <a:t>Zahnräder</a:t>
            </a:r>
            <a:endParaRPr lang="en-US" sz="800">
              <a:sym typeface="Wingdings" panose="05000000000000000000" pitchFamily="2" charset="2"/>
            </a:endParaRPr>
          </a:p>
          <a:p>
            <a:pPr marL="0" marR="0" lvl="0" indent="0" algn="l" defTabSz="457189" rtl="0" eaLnBrk="1" fontAlgn="auto" latinLnBrk="0" hangingPunct="1">
              <a:lnSpc>
                <a:spcPct val="100000"/>
              </a:lnSpc>
              <a:spcBef>
                <a:spcPts val="0"/>
              </a:spcBef>
              <a:spcAft>
                <a:spcPts val="0"/>
              </a:spcAft>
              <a:buClrTx/>
              <a:buSzTx/>
              <a:buFontTx/>
              <a:buNone/>
              <a:tabLst/>
              <a:defRPr/>
            </a:pPr>
            <a:r>
              <a:rPr lang="en-US" sz="800"/>
              <a:t>Daten und </a:t>
            </a:r>
            <a:r>
              <a:rPr lang="en-US" sz="800" err="1"/>
              <a:t>Regeln steuern Inhalt </a:t>
            </a:r>
            <a:r>
              <a:rPr lang="en-US" sz="800"/>
              <a:t>und </a:t>
            </a:r>
            <a:r>
              <a:rPr lang="en-US" sz="800" err="1"/>
              <a:t>Aussehen </a:t>
            </a:r>
            <a:r>
              <a:rPr lang="en-US" sz="800"/>
              <a:t>von </a:t>
            </a:r>
            <a:r>
              <a:rPr lang="en-US" sz="800" err="1"/>
              <a:t>Dokumenten </a:t>
            </a:r>
            <a:r>
              <a:rPr lang="en-US" sz="800"/>
              <a:t>(Subline)</a:t>
            </a:r>
          </a:p>
          <a:p>
            <a:pPr marL="0" marR="0" lvl="0" indent="0" algn="l" defTabSz="457189" rtl="0" eaLnBrk="1" fontAlgn="auto" latinLnBrk="0" hangingPunct="1">
              <a:lnSpc>
                <a:spcPct val="100000"/>
              </a:lnSpc>
              <a:spcBef>
                <a:spcPts val="0"/>
              </a:spcBef>
              <a:spcAft>
                <a:spcPts val="0"/>
              </a:spcAft>
              <a:buClrTx/>
              <a:buSzTx/>
              <a:buFontTx/>
              <a:buNone/>
              <a:tabLst/>
              <a:defRPr/>
            </a:pPr>
            <a:endParaRPr lang="en-US" sz="800"/>
          </a:p>
          <a:p>
            <a:pPr marL="0" marR="0" lvl="0" indent="0" algn="l" defTabSz="457189" rtl="0" eaLnBrk="1" fontAlgn="auto" latinLnBrk="0" hangingPunct="1">
              <a:lnSpc>
                <a:spcPct val="100000"/>
              </a:lnSpc>
              <a:spcBef>
                <a:spcPts val="0"/>
              </a:spcBef>
              <a:spcAft>
                <a:spcPts val="0"/>
              </a:spcAft>
              <a:buClrTx/>
              <a:buSzTx/>
              <a:buFontTx/>
              <a:buNone/>
              <a:tabLst/>
              <a:defRPr/>
            </a:pPr>
            <a:r>
              <a:rPr lang="en-US" sz="800"/>
              <a:t>Drucker, Ablage, Signatur, E-Mail, Spool</a:t>
            </a:r>
          </a:p>
          <a:p>
            <a:pPr marL="0" marR="0" lvl="0" indent="0" algn="l" defTabSz="457189" rtl="0" eaLnBrk="1" fontAlgn="auto" latinLnBrk="0" hangingPunct="1">
              <a:lnSpc>
                <a:spcPct val="100000"/>
              </a:lnSpc>
              <a:spcBef>
                <a:spcPts val="0"/>
              </a:spcBef>
              <a:spcAft>
                <a:spcPts val="0"/>
              </a:spcAft>
              <a:buClrTx/>
              <a:buSzTx/>
              <a:buFontTx/>
              <a:buNone/>
              <a:tabLst/>
              <a:defRPr/>
            </a:pPr>
            <a:endParaRPr lang="en-US" sz="800"/>
          </a:p>
          <a:p>
            <a:pPr marL="0" marR="0" lvl="0" indent="0" algn="l" defTabSz="457189" rtl="0" eaLnBrk="1" fontAlgn="auto" latinLnBrk="0" hangingPunct="1">
              <a:lnSpc>
                <a:spcPct val="100000"/>
              </a:lnSpc>
              <a:spcBef>
                <a:spcPts val="0"/>
              </a:spcBef>
              <a:spcAft>
                <a:spcPts val="0"/>
              </a:spcAft>
              <a:buClrTx/>
              <a:buSzTx/>
              <a:buFontTx/>
              <a:buNone/>
              <a:tabLst/>
              <a:defRPr/>
            </a:pPr>
            <a:endParaRPr lang="en-US" sz="800"/>
          </a:p>
          <a:p>
            <a:pPr marL="0" marR="0" lvl="0" indent="0" algn="l" defTabSz="457189" rtl="0" eaLnBrk="1" fontAlgn="auto" latinLnBrk="0" hangingPunct="1">
              <a:lnSpc>
                <a:spcPct val="100000"/>
              </a:lnSpc>
              <a:spcBef>
                <a:spcPts val="0"/>
              </a:spcBef>
              <a:spcAft>
                <a:spcPts val="0"/>
              </a:spcAft>
              <a:buClrTx/>
              <a:buSzTx/>
              <a:buFontTx/>
              <a:buNone/>
              <a:tabLst/>
              <a:defRPr/>
            </a:pPr>
            <a:endParaRPr lang="en-US" sz="800"/>
          </a:p>
          <a:p>
            <a:pPr marL="0" marR="0" lvl="0" indent="0" algn="l" defTabSz="457189" rtl="0" eaLnBrk="1" fontAlgn="auto" latinLnBrk="0" hangingPunct="1">
              <a:lnSpc>
                <a:spcPct val="100000"/>
              </a:lnSpc>
              <a:spcBef>
                <a:spcPts val="0"/>
              </a:spcBef>
              <a:spcAft>
                <a:spcPts val="0"/>
              </a:spcAft>
              <a:buClrTx/>
              <a:buSzTx/>
              <a:buFontTx/>
              <a:buNone/>
              <a:tabLst/>
              <a:defRPr/>
            </a:pPr>
            <a:r>
              <a:rPr lang="en-US" sz="800"/>
              <a:t>Unter Dokumentenerstellung versteht man den Prozess des Entwerfens, Schreibens und Formatierens von Inhalten, die in verschiedenen Formaten, wie Textdokumenten, PDF-Dateien oder Präsentationen, dargestellt werden können. In Unternehmen ist dies ein wesentlicher Bestandteil von Prozessen wie Vertragsmanagement, Berichtswesen und Kommunikation, sowohl intern mit Mitarbeitern als auch extern mit Kunden, Lieferanten, Partnern, Bewerbern und Interessenten.</a:t>
            </a:r>
          </a:p>
          <a:p>
            <a:endParaRPr lang="de-DE"/>
          </a:p>
        </p:txBody>
      </p:sp>
      <p:sp>
        <p:nvSpPr>
          <p:cNvPr id="4" name="Foliennummernplatzhalter 3">
            <a:extLst>
              <a:ext uri="{FF2B5EF4-FFF2-40B4-BE49-F238E27FC236}">
                <a16:creationId xmlns:a16="http://schemas.microsoft.com/office/drawing/2014/main" id="{1D608256-6789-3188-E3B8-4795376C8DBF}"/>
              </a:ext>
            </a:extLst>
          </p:cNvPr>
          <p:cNvSpPr>
            <a:spLocks noGrp="1"/>
          </p:cNvSpPr>
          <p:nvPr>
            <p:ph type="sldNum" sz="quarter" idx="5"/>
          </p:nvPr>
        </p:nvSpPr>
        <p:spPr/>
        <p:txBody>
          <a:bodyPr/>
          <a:lstStyle/>
          <a:p>
            <a:fld id="{DB6CF52F-59D9-D149-AC1F-DC34893366BB}" type="slidenum">
              <a:rPr lang="en-US" smtClean="0"/>
              <a:t>6</a:t>
            </a:fld>
            <a:endParaRPr lang="en-US"/>
          </a:p>
        </p:txBody>
      </p:sp>
    </p:spTree>
    <p:extLst>
      <p:ext uri="{BB962C8B-B14F-4D97-AF65-F5344CB8AC3E}">
        <p14:creationId xmlns:p14="http://schemas.microsoft.com/office/powerpoint/2010/main" val="1270032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In practice, digital paper formats are created and managed here. Important standards in this area are ISO 216 (Europe), ANSE / ASMI Y14.1 (USA/CAM) with the formats Invoice, Executive, Legal, Letter, Ledger/Tabloid Broadsheet, China with GB/T 148-1997 (</a:t>
            </a:r>
            <a:r>
              <a:rPr lang="en-US" err="1"/>
              <a:t>kāi</a:t>
            </a:r>
            <a:r>
              <a:rPr lang="en-US"/>
              <a:t>) or Japan with the standard JIS P 0202.</a:t>
            </a:r>
          </a:p>
          <a:p>
            <a:endParaRPr lang="en-US"/>
          </a:p>
          <a:p>
            <a:endParaRPr lang="en-US"/>
          </a:p>
          <a:p>
            <a:r>
              <a:rPr lang="en-US"/>
              <a:t>A typical application example is that the date &lt;Country&gt; from the data record &lt;Addressee&gt; controls which paper format and font is used.</a:t>
            </a:r>
            <a:endParaRPr lang="de-DE"/>
          </a:p>
        </p:txBody>
      </p:sp>
      <p:sp>
        <p:nvSpPr>
          <p:cNvPr id="4" name="Foliennummernplatzhalter 3"/>
          <p:cNvSpPr>
            <a:spLocks noGrp="1"/>
          </p:cNvSpPr>
          <p:nvPr>
            <p:ph type="sldNum" sz="quarter" idx="5"/>
          </p:nvPr>
        </p:nvSpPr>
        <p:spPr/>
        <p:txBody>
          <a:bodyPr/>
          <a:lstStyle/>
          <a:p>
            <a:fld id="{DB6CF52F-59D9-D149-AC1F-DC34893366BB}" type="slidenum">
              <a:rPr lang="en-US" smtClean="0"/>
              <a:pPr/>
              <a:t>7</a:t>
            </a:fld>
            <a:endParaRPr lang="en-US"/>
          </a:p>
        </p:txBody>
      </p:sp>
    </p:spTree>
    <p:extLst>
      <p:ext uri="{BB962C8B-B14F-4D97-AF65-F5344CB8AC3E}">
        <p14:creationId xmlns:p14="http://schemas.microsoft.com/office/powerpoint/2010/main" val="2965262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Vorteile bei der Datenverwaltung, da alle Inhalte (Objekte) in der Datenbank liegen</a:t>
            </a:r>
          </a:p>
          <a:p>
            <a:endParaRPr lang="de-DE"/>
          </a:p>
          <a:p>
            <a:r>
              <a:rPr lang="de-DE"/>
              <a:t>Drei verschiedene Visualisierungen von Layouts zeigen (Vertrag, Adresse rechts, plus vorhandenes) Barcode</a:t>
            </a:r>
          </a:p>
        </p:txBody>
      </p:sp>
      <p:sp>
        <p:nvSpPr>
          <p:cNvPr id="4" name="Foliennummernplatzhalter 3"/>
          <p:cNvSpPr>
            <a:spLocks noGrp="1"/>
          </p:cNvSpPr>
          <p:nvPr>
            <p:ph type="sldNum" sz="quarter" idx="5"/>
          </p:nvPr>
        </p:nvSpPr>
        <p:spPr/>
        <p:txBody>
          <a:bodyPr/>
          <a:lstStyle/>
          <a:p>
            <a:fld id="{DB6CF52F-59D9-D149-AC1F-DC34893366BB}" type="slidenum">
              <a:rPr lang="en-US" smtClean="0"/>
              <a:pPr/>
              <a:t>8</a:t>
            </a:fld>
            <a:endParaRPr lang="en-US"/>
          </a:p>
        </p:txBody>
      </p:sp>
    </p:spTree>
    <p:extLst>
      <p:ext uri="{BB962C8B-B14F-4D97-AF65-F5344CB8AC3E}">
        <p14:creationId xmlns:p14="http://schemas.microsoft.com/office/powerpoint/2010/main" val="3977061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79D9A-D009-6418-6EA0-F66358267D1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8A965D0-5F4B-5074-F800-F162E81EC88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E3ED6E1-7867-D768-318B-A25D919CBA03}"/>
              </a:ext>
            </a:extLst>
          </p:cNvPr>
          <p:cNvSpPr>
            <a:spLocks noGrp="1"/>
          </p:cNvSpPr>
          <p:nvPr>
            <p:ph type="body" idx="1"/>
          </p:nvPr>
        </p:nvSpPr>
        <p:spPr/>
        <p:txBody>
          <a:bodyPr/>
          <a:lstStyle/>
          <a:p>
            <a:r>
              <a:rPr lang="en-US" err="1"/>
              <a:t>Abgrenzung</a:t>
            </a:r>
            <a:r>
              <a:rPr lang="en-US"/>
              <a:t>: </a:t>
            </a:r>
            <a:r>
              <a:rPr lang="en-US" err="1"/>
              <a:t>Inhalte</a:t>
            </a:r>
            <a:r>
              <a:rPr lang="en-US"/>
              <a:t> </a:t>
            </a:r>
            <a:r>
              <a:rPr lang="en-US" err="1"/>
              <a:t>liegen</a:t>
            </a:r>
            <a:r>
              <a:rPr lang="en-US"/>
              <a:t> </a:t>
            </a:r>
            <a:r>
              <a:rPr lang="en-US" err="1"/>
              <a:t>nicht</a:t>
            </a:r>
            <a:r>
              <a:rPr lang="en-US"/>
              <a:t> </a:t>
            </a:r>
            <a:r>
              <a:rPr lang="en-US" err="1"/>
              <a:t>im</a:t>
            </a:r>
            <a:r>
              <a:rPr lang="en-US"/>
              <a:t> Template.</a:t>
            </a:r>
          </a:p>
          <a:p>
            <a:r>
              <a:rPr lang="en-US" err="1"/>
              <a:t>Regeln</a:t>
            </a:r>
            <a:r>
              <a:rPr lang="en-US"/>
              <a:t>, Texte, </a:t>
            </a:r>
            <a:r>
              <a:rPr lang="en-US" err="1"/>
              <a:t>Nbilder</a:t>
            </a:r>
            <a:r>
              <a:rPr lang="en-US"/>
              <a:t>, etc. </a:t>
            </a:r>
            <a:r>
              <a:rPr lang="en-US" err="1"/>
              <a:t>liegen</a:t>
            </a:r>
            <a:r>
              <a:rPr lang="en-US"/>
              <a:t> in </a:t>
            </a:r>
            <a:r>
              <a:rPr lang="en-US" err="1"/>
              <a:t>Datenbanken</a:t>
            </a:r>
            <a:r>
              <a:rPr lang="en-US"/>
              <a:t> – </a:t>
            </a:r>
            <a:r>
              <a:rPr lang="en-US" err="1"/>
              <a:t>können</a:t>
            </a:r>
            <a:r>
              <a:rPr lang="en-US"/>
              <a:t> </a:t>
            </a:r>
            <a:r>
              <a:rPr lang="en-US" err="1"/>
              <a:t>dadurch</a:t>
            </a:r>
            <a:r>
              <a:rPr lang="en-US"/>
              <a:t> </a:t>
            </a:r>
            <a:r>
              <a:rPr lang="en-US" err="1"/>
              <a:t>verwaltet</a:t>
            </a:r>
            <a:r>
              <a:rPr lang="en-US"/>
              <a:t> </a:t>
            </a:r>
            <a:r>
              <a:rPr lang="en-US" err="1"/>
              <a:t>werden</a:t>
            </a:r>
            <a:endParaRPr lang="en-US"/>
          </a:p>
          <a:p>
            <a:r>
              <a:rPr lang="en-US"/>
              <a:t>3-Stufige </a:t>
            </a:r>
            <a:r>
              <a:rPr lang="en-US" err="1"/>
              <a:t>Ssysteme</a:t>
            </a:r>
            <a:r>
              <a:rPr lang="en-US"/>
              <a:t> (Dev., Staging, Live, </a:t>
            </a:r>
            <a:r>
              <a:rPr lang="en-US" err="1"/>
              <a:t>ggfs</a:t>
            </a:r>
            <a:r>
              <a:rPr lang="en-US"/>
              <a:t>. Recovery)</a:t>
            </a:r>
          </a:p>
          <a:p>
            <a:r>
              <a:rPr lang="en-US" err="1"/>
              <a:t>Eingebauter</a:t>
            </a:r>
            <a:r>
              <a:rPr lang="en-US"/>
              <a:t> Transportmechanismus</a:t>
            </a:r>
          </a:p>
          <a:p>
            <a:r>
              <a:rPr lang="en-US" err="1"/>
              <a:t>Domainspezifischer</a:t>
            </a:r>
            <a:r>
              <a:rPr lang="en-US"/>
              <a:t> Transport – Transport der </a:t>
            </a:r>
            <a:r>
              <a:rPr lang="en-US" err="1"/>
              <a:t>relevanten</a:t>
            </a:r>
            <a:r>
              <a:rPr lang="en-US"/>
              <a:t> </a:t>
            </a:r>
            <a:r>
              <a:rPr lang="en-US" err="1"/>
              <a:t>Inhalte</a:t>
            </a:r>
            <a:r>
              <a:rPr lang="en-US"/>
              <a:t>, Support </a:t>
            </a:r>
            <a:r>
              <a:rPr lang="en-US" err="1"/>
              <a:t>durch</a:t>
            </a:r>
            <a:r>
              <a:rPr lang="en-US"/>
              <a:t> system-</a:t>
            </a:r>
            <a:r>
              <a:rPr lang="en-US" err="1"/>
              <a:t>logische</a:t>
            </a:r>
            <a:r>
              <a:rPr lang="en-US"/>
              <a:t> </a:t>
            </a:r>
            <a:r>
              <a:rPr lang="en-US" err="1"/>
              <a:t>Fehlerprüfung</a:t>
            </a:r>
            <a:endParaRPr lang="en-US"/>
          </a:p>
          <a:p>
            <a:r>
              <a:rPr lang="en-US" strike="sngStrike" err="1"/>
              <a:t>Berechtigungen</a:t>
            </a:r>
            <a:r>
              <a:rPr lang="en-US" strike="sngStrike"/>
              <a:t>, </a:t>
            </a:r>
            <a:r>
              <a:rPr lang="en-US" strike="sngStrike" err="1"/>
              <a:t>Zugriffsrechte</a:t>
            </a:r>
            <a:endParaRPr lang="en-US" strike="sngStrike"/>
          </a:p>
          <a:p>
            <a:endParaRPr lang="en-US"/>
          </a:p>
          <a:p>
            <a:endParaRPr lang="en-US"/>
          </a:p>
          <a:p>
            <a:r>
              <a:rPr lang="en-US"/>
              <a:t>An important customer benefit is that content can be locked against editing at the paragraph level and, in the event of editing, it is possible to trace which text sections were changed by whom and how. This enables us to continuously improve the templates and clauses (paragraphs) at the system level.</a:t>
            </a:r>
            <a:endParaRPr lang="de-DE"/>
          </a:p>
        </p:txBody>
      </p:sp>
      <p:sp>
        <p:nvSpPr>
          <p:cNvPr id="4" name="Foliennummernplatzhalter 3">
            <a:extLst>
              <a:ext uri="{FF2B5EF4-FFF2-40B4-BE49-F238E27FC236}">
                <a16:creationId xmlns:a16="http://schemas.microsoft.com/office/drawing/2014/main" id="{C096E88B-B660-612B-F01E-1FC01157314A}"/>
              </a:ext>
            </a:extLst>
          </p:cNvPr>
          <p:cNvSpPr>
            <a:spLocks noGrp="1"/>
          </p:cNvSpPr>
          <p:nvPr>
            <p:ph type="sldNum" sz="quarter" idx="5"/>
          </p:nvPr>
        </p:nvSpPr>
        <p:spPr/>
        <p:txBody>
          <a:bodyPr/>
          <a:lstStyle/>
          <a:p>
            <a:fld id="{DB6CF52F-59D9-D149-AC1F-DC34893366BB}" type="slidenum">
              <a:rPr lang="en-US" smtClean="0"/>
              <a:pPr/>
              <a:t>9</a:t>
            </a:fld>
            <a:endParaRPr lang="en-US"/>
          </a:p>
        </p:txBody>
      </p:sp>
    </p:spTree>
    <p:extLst>
      <p:ext uri="{BB962C8B-B14F-4D97-AF65-F5344CB8AC3E}">
        <p14:creationId xmlns:p14="http://schemas.microsoft.com/office/powerpoint/2010/main" val="40651372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eckblatt - Bubbles 1">
    <p:bg>
      <p:bgPr>
        <a:solidFill>
          <a:schemeClr val="accent1"/>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B47EE63F-B30C-4DF3-432B-22891BA67274}"/>
              </a:ext>
            </a:extLst>
          </p:cNvPr>
          <p:cNvPicPr>
            <a:picLocks noChangeAspect="1"/>
          </p:cNvPicPr>
          <p:nvPr userDrawn="1"/>
        </p:nvPicPr>
        <p:blipFill>
          <a:blip r:embed="rId2"/>
          <a:stretch>
            <a:fillRect/>
          </a:stretch>
        </p:blipFill>
        <p:spPr>
          <a:xfrm flipH="1">
            <a:off x="0" y="720"/>
            <a:ext cx="12192000" cy="6856560"/>
          </a:xfrm>
          <a:prstGeom prst="rect">
            <a:avLst/>
          </a:prstGeom>
        </p:spPr>
      </p:pic>
      <p:sp>
        <p:nvSpPr>
          <p:cNvPr id="5" name="Logo Correction Shape">
            <a:extLst>
              <a:ext uri="{FF2B5EF4-FFF2-40B4-BE49-F238E27FC236}">
                <a16:creationId xmlns:a16="http://schemas.microsoft.com/office/drawing/2014/main" id="{BF360395-A693-094E-04D4-765676488419}"/>
              </a:ext>
            </a:extLst>
          </p:cNvPr>
          <p:cNvSpPr/>
          <p:nvPr userDrawn="1"/>
        </p:nvSpPr>
        <p:spPr>
          <a:xfrm>
            <a:off x="7942800" y="3851645"/>
            <a:ext cx="2138400" cy="2527200"/>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algn="ctr" defTabSz="972000"/>
            <a:endParaRPr lang="en-US" baseline="0">
              <a:latin typeface="+mn-lt"/>
              <a:cs typeface="+mn-cs"/>
            </a:endParaRPr>
          </a:p>
        </p:txBody>
      </p:sp>
      <p:sp>
        <p:nvSpPr>
          <p:cNvPr id="7" name="Title">
            <a:extLst>
              <a:ext uri="{FF2B5EF4-FFF2-40B4-BE49-F238E27FC236}">
                <a16:creationId xmlns:a16="http://schemas.microsoft.com/office/drawing/2014/main" id="{CBB1B7DE-7B7C-2CA0-92E3-7E206E4B9F55}"/>
              </a:ext>
            </a:extLst>
          </p:cNvPr>
          <p:cNvSpPr>
            <a:spLocks noGrp="1"/>
          </p:cNvSpPr>
          <p:nvPr>
            <p:ph type="ctrTitle" hasCustomPrompt="1"/>
          </p:nvPr>
        </p:nvSpPr>
        <p:spPr>
          <a:xfrm>
            <a:off x="-1" y="3438170"/>
            <a:ext cx="10080625" cy="2952750"/>
          </a:xfrm>
          <a:custGeom>
            <a:avLst/>
            <a:gdLst>
              <a:gd name="connsiteX0" fmla="*/ 8040001 w 10080625"/>
              <a:gd name="connsiteY0" fmla="*/ 2527200 h 3304175"/>
              <a:gd name="connsiteX1" fmla="*/ 8040001 w 10080625"/>
              <a:gd name="connsiteY1" fmla="*/ 3198076 h 3304175"/>
              <a:gd name="connsiteX2" fmla="*/ 9963095 w 10080625"/>
              <a:gd name="connsiteY2" fmla="*/ 3198076 h 3304175"/>
              <a:gd name="connsiteX3" fmla="*/ 9963095 w 10080625"/>
              <a:gd name="connsiteY3" fmla="*/ 2527200 h 3304175"/>
              <a:gd name="connsiteX4" fmla="*/ 0 w 10080625"/>
              <a:gd name="connsiteY4" fmla="*/ 0 h 3304175"/>
              <a:gd name="connsiteX5" fmla="*/ 10080625 w 10080625"/>
              <a:gd name="connsiteY5" fmla="*/ 0 h 3304175"/>
              <a:gd name="connsiteX6" fmla="*/ 10080625 w 10080625"/>
              <a:gd name="connsiteY6" fmla="*/ 3304175 h 3304175"/>
              <a:gd name="connsiteX7" fmla="*/ 0 w 10080625"/>
              <a:gd name="connsiteY7" fmla="*/ 3304175 h 330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80625" h="3304175">
                <a:moveTo>
                  <a:pt x="8040001" y="2527200"/>
                </a:moveTo>
                <a:lnTo>
                  <a:pt x="8040001" y="3198076"/>
                </a:lnTo>
                <a:lnTo>
                  <a:pt x="9963095" y="3198076"/>
                </a:lnTo>
                <a:lnTo>
                  <a:pt x="9963095" y="2527200"/>
                </a:lnTo>
                <a:close/>
                <a:moveTo>
                  <a:pt x="0" y="0"/>
                </a:moveTo>
                <a:lnTo>
                  <a:pt x="10080625" y="0"/>
                </a:lnTo>
                <a:lnTo>
                  <a:pt x="10080625" y="3304175"/>
                </a:lnTo>
                <a:lnTo>
                  <a:pt x="0" y="3304175"/>
                </a:lnTo>
                <a:close/>
              </a:path>
            </a:pathLst>
          </a:custGeom>
          <a:solidFill>
            <a:schemeClr val="bg1"/>
          </a:solidFill>
        </p:spPr>
        <p:txBody>
          <a:bodyPr wrap="square" lIns="360000" tIns="180000" rIns="360000" bIns="0">
            <a:noAutofit/>
          </a:bodyPr>
          <a:lstStyle>
            <a:lvl1pPr>
              <a:defRPr sz="4800">
                <a:latin typeface="+mj-lt"/>
              </a:defRPr>
            </a:lvl1pPr>
          </a:lstStyle>
          <a:p>
            <a:r>
              <a:rPr lang="de-DE" noProof="0"/>
              <a:t>Präsentationstitel einfügen</a:t>
            </a:r>
            <a:endParaRPr lang="en-US"/>
          </a:p>
        </p:txBody>
      </p:sp>
      <p:sp>
        <p:nvSpPr>
          <p:cNvPr id="8" name="Subtitle 1">
            <a:extLst>
              <a:ext uri="{FF2B5EF4-FFF2-40B4-BE49-F238E27FC236}">
                <a16:creationId xmlns:a16="http://schemas.microsoft.com/office/drawing/2014/main" id="{34BCE287-45BD-0C25-8F10-32A17221687C}"/>
              </a:ext>
            </a:extLst>
          </p:cNvPr>
          <p:cNvSpPr>
            <a:spLocks noGrp="1"/>
          </p:cNvSpPr>
          <p:nvPr>
            <p:ph type="subTitle" sz="quarter" idx="1" hasCustomPrompt="1"/>
          </p:nvPr>
        </p:nvSpPr>
        <p:spPr>
          <a:xfrm>
            <a:off x="361200" y="4977382"/>
            <a:ext cx="5637963" cy="307777"/>
          </a:xfrm>
          <a:prstGeom prst="rect">
            <a:avLst/>
          </a:prstGeom>
        </p:spPr>
        <p:txBody>
          <a:bodyPr lIns="0" tIns="0" rIns="0" bIns="0" anchor="b">
            <a:spAutoFit/>
          </a:bodyPr>
          <a:lstStyle>
            <a:lvl1pPr marL="0" indent="0">
              <a:lnSpc>
                <a:spcPct val="100000"/>
              </a:lnSpc>
              <a:spcBef>
                <a:spcPts val="0"/>
              </a:spcBef>
              <a:spcAft>
                <a:spcPts val="0"/>
              </a:spcAft>
              <a:buFontTx/>
              <a:buNone/>
              <a:defRPr sz="2000" baseline="0">
                <a:solidFill>
                  <a:schemeClr val="tx1"/>
                </a:solidFill>
                <a:latin typeface="+mj-lt"/>
                <a:cs typeface="Segoe UI" panose="020B0502040204020203" pitchFamily="34" charset="0"/>
              </a:defRPr>
            </a:lvl1pPr>
          </a:lstStyle>
          <a:p>
            <a:pPr marL="228537" lvl="0" indent="-228537">
              <a:spcBef>
                <a:spcPts val="0"/>
              </a:spcBef>
              <a:spcAft>
                <a:spcPts val="0"/>
              </a:spcAft>
            </a:pPr>
            <a:r>
              <a:rPr lang="de-DE" noProof="0"/>
              <a:t>Untertitel einfügen</a:t>
            </a:r>
          </a:p>
        </p:txBody>
      </p:sp>
      <p:sp>
        <p:nvSpPr>
          <p:cNvPr id="9" name="Text Placeholder 11">
            <a:extLst>
              <a:ext uri="{FF2B5EF4-FFF2-40B4-BE49-F238E27FC236}">
                <a16:creationId xmlns:a16="http://schemas.microsoft.com/office/drawing/2014/main" id="{088054BF-F766-FAC3-D862-DB78A99E36A0}"/>
              </a:ext>
            </a:extLst>
          </p:cNvPr>
          <p:cNvSpPr>
            <a:spLocks noGrp="1"/>
          </p:cNvSpPr>
          <p:nvPr>
            <p:ph type="body" sz="quarter" idx="11" hasCustomPrompt="1"/>
          </p:nvPr>
        </p:nvSpPr>
        <p:spPr>
          <a:xfrm>
            <a:off x="361200" y="5791995"/>
            <a:ext cx="5637963" cy="152349"/>
          </a:xfrm>
          <a:prstGeom prst="rect">
            <a:avLst/>
          </a:prstGeom>
        </p:spPr>
        <p:txBody>
          <a:bodyPr lIns="0" tIns="0" rIns="0" bIns="0" anchor="b">
            <a:noAutofit/>
          </a:bodyPr>
          <a:lstStyle>
            <a:lvl1pPr marL="0" indent="0">
              <a:buNone/>
              <a:defRPr sz="1100" baseline="0">
                <a:latin typeface="+mn-lt"/>
                <a:cs typeface="Segoe UI" panose="020B0502040204020203" pitchFamily="34" charset="0"/>
              </a:defRPr>
            </a:lvl1pPr>
          </a:lstStyle>
          <a:p>
            <a:pPr lvl="0"/>
            <a:r>
              <a:rPr lang="de-DE" noProof="0"/>
              <a:t>Zusätzliche Informationen (Präsentator / Datum Anlass)</a:t>
            </a:r>
          </a:p>
        </p:txBody>
      </p:sp>
      <p:pic>
        <p:nvPicPr>
          <p:cNvPr id="2" name="Grafik 1">
            <a:extLst>
              <a:ext uri="{FF2B5EF4-FFF2-40B4-BE49-F238E27FC236}">
                <a16:creationId xmlns:a16="http://schemas.microsoft.com/office/drawing/2014/main" id="{F7A2673A-0748-2470-12DB-E14BA0DE0DE5}"/>
              </a:ext>
            </a:extLst>
          </p:cNvPr>
          <p:cNvPicPr>
            <a:picLocks noChangeAspect="1"/>
          </p:cNvPicPr>
          <p:nvPr userDrawn="1"/>
        </p:nvPicPr>
        <p:blipFill>
          <a:blip r:embed="rId3"/>
          <a:stretch>
            <a:fillRect/>
          </a:stretch>
        </p:blipFill>
        <p:spPr>
          <a:xfrm>
            <a:off x="7849931" y="5576488"/>
            <a:ext cx="2324137" cy="864000"/>
          </a:xfrm>
          <a:prstGeom prst="rect">
            <a:avLst/>
          </a:prstGeom>
        </p:spPr>
      </p:pic>
    </p:spTree>
    <p:extLst>
      <p:ext uri="{BB962C8B-B14F-4D97-AF65-F5344CB8AC3E}">
        <p14:creationId xmlns:p14="http://schemas.microsoft.com/office/powerpoint/2010/main" val="414754843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rennfolie - türkis">
    <p:spTree>
      <p:nvGrpSpPr>
        <p:cNvPr id="1" name=""/>
        <p:cNvGrpSpPr/>
        <p:nvPr/>
      </p:nvGrpSpPr>
      <p:grpSpPr>
        <a:xfrm>
          <a:off x="0" y="0"/>
          <a:ext cx="0" cy="0"/>
          <a:chOff x="0" y="0"/>
          <a:chExt cx="0" cy="0"/>
        </a:xfrm>
      </p:grpSpPr>
      <p:sp>
        <p:nvSpPr>
          <p:cNvPr id="5" name="Freeform 1">
            <a:extLst>
              <a:ext uri="{FF2B5EF4-FFF2-40B4-BE49-F238E27FC236}">
                <a16:creationId xmlns:a16="http://schemas.microsoft.com/office/drawing/2014/main" id="{64CC8930-8C26-EAF7-D438-3D4B61524839}"/>
              </a:ext>
            </a:extLst>
          </p:cNvPr>
          <p:cNvSpPr>
            <a:spLocks noChangeArrowheads="1"/>
          </p:cNvSpPr>
          <p:nvPr userDrawn="1"/>
        </p:nvSpPr>
        <p:spPr bwMode="auto">
          <a:xfrm>
            <a:off x="4516967" y="0"/>
            <a:ext cx="7675033" cy="6849533"/>
          </a:xfrm>
          <a:custGeom>
            <a:avLst/>
            <a:gdLst>
              <a:gd name="T0" fmla="*/ 15987 w 15988"/>
              <a:gd name="T1" fmla="*/ 0 h 14272"/>
              <a:gd name="T2" fmla="*/ 15987 w 15988"/>
              <a:gd name="T3" fmla="*/ 0 h 14272"/>
              <a:gd name="T4" fmla="*/ 2403 w 15988"/>
              <a:gd name="T5" fmla="*/ 0 h 14272"/>
              <a:gd name="T6" fmla="*/ 4321 w 15988"/>
              <a:gd name="T7" fmla="*/ 7527 h 14272"/>
              <a:gd name="T8" fmla="*/ 0 w 15988"/>
              <a:gd name="T9" fmla="*/ 14271 h 14272"/>
              <a:gd name="T10" fmla="*/ 15987 w 15988"/>
              <a:gd name="T11" fmla="*/ 14271 h 14272"/>
              <a:gd name="T12" fmla="*/ 15987 w 15988"/>
              <a:gd name="T13" fmla="*/ 0 h 14272"/>
            </a:gdLst>
            <a:ahLst/>
            <a:cxnLst>
              <a:cxn ang="0">
                <a:pos x="T0" y="T1"/>
              </a:cxn>
              <a:cxn ang="0">
                <a:pos x="T2" y="T3"/>
              </a:cxn>
              <a:cxn ang="0">
                <a:pos x="T4" y="T5"/>
              </a:cxn>
              <a:cxn ang="0">
                <a:pos x="T6" y="T7"/>
              </a:cxn>
              <a:cxn ang="0">
                <a:pos x="T8" y="T9"/>
              </a:cxn>
              <a:cxn ang="0">
                <a:pos x="T10" y="T11"/>
              </a:cxn>
              <a:cxn ang="0">
                <a:pos x="T12" y="T13"/>
              </a:cxn>
            </a:cxnLst>
            <a:rect l="0" t="0" r="r" b="b"/>
            <a:pathLst>
              <a:path w="15988" h="14272">
                <a:moveTo>
                  <a:pt x="15987" y="0"/>
                </a:moveTo>
                <a:lnTo>
                  <a:pt x="15987" y="0"/>
                </a:lnTo>
                <a:cubicBezTo>
                  <a:pt x="2403" y="0"/>
                  <a:pt x="2403" y="0"/>
                  <a:pt x="2403" y="0"/>
                </a:cubicBezTo>
                <a:cubicBezTo>
                  <a:pt x="3996" y="2131"/>
                  <a:pt x="4735" y="4825"/>
                  <a:pt x="4321" y="7527"/>
                </a:cubicBezTo>
                <a:cubicBezTo>
                  <a:pt x="3890" y="10318"/>
                  <a:pt x="2279" y="12730"/>
                  <a:pt x="0" y="14271"/>
                </a:cubicBezTo>
                <a:cubicBezTo>
                  <a:pt x="15987" y="14271"/>
                  <a:pt x="15987" y="14271"/>
                  <a:pt x="15987" y="14271"/>
                </a:cubicBezTo>
                <a:lnTo>
                  <a:pt x="15987" y="0"/>
                </a:lnTo>
              </a:path>
            </a:pathLst>
          </a:custGeom>
          <a:solidFill>
            <a:schemeClr val="accent1"/>
          </a:solidFill>
          <a:ln w="12700">
            <a:solidFill>
              <a:schemeClr val="accent1"/>
            </a:solidFill>
          </a:ln>
          <a:effectLst/>
        </p:spPr>
        <p:txBody>
          <a:bodyPr wrap="none" anchor="ctr"/>
          <a:lstStyle/>
          <a:p>
            <a:endParaRPr lang="de-DE" sz="2400"/>
          </a:p>
        </p:txBody>
      </p:sp>
      <p:sp>
        <p:nvSpPr>
          <p:cNvPr id="2" name="Titel 1">
            <a:extLst>
              <a:ext uri="{FF2B5EF4-FFF2-40B4-BE49-F238E27FC236}">
                <a16:creationId xmlns:a16="http://schemas.microsoft.com/office/drawing/2014/main" id="{F00206D8-D687-2C0A-14A6-B32050732B77}"/>
              </a:ext>
            </a:extLst>
          </p:cNvPr>
          <p:cNvSpPr>
            <a:spLocks noGrp="1"/>
          </p:cNvSpPr>
          <p:nvPr>
            <p:ph type="title" hasCustomPrompt="1"/>
          </p:nvPr>
        </p:nvSpPr>
        <p:spPr>
          <a:xfrm>
            <a:off x="0" y="2139246"/>
            <a:ext cx="5295900" cy="2579507"/>
          </a:xfrm>
          <a:prstGeom prst="rect">
            <a:avLst/>
          </a:prstGeom>
          <a:noFill/>
        </p:spPr>
        <p:txBody>
          <a:bodyPr lIns="360000" tIns="180000" rIns="180000" bIns="180000">
            <a:noAutofit/>
          </a:bodyPr>
          <a:lstStyle>
            <a:lvl1pPr>
              <a:defRPr sz="4000"/>
            </a:lvl1pPr>
          </a:lstStyle>
          <a:p>
            <a:r>
              <a:rPr lang="de-DE"/>
              <a:t>Titel nächstes Kapitel </a:t>
            </a:r>
          </a:p>
        </p:txBody>
      </p:sp>
      <p:pic>
        <p:nvPicPr>
          <p:cNvPr id="3" name="Grafik 2">
            <a:extLst>
              <a:ext uri="{FF2B5EF4-FFF2-40B4-BE49-F238E27FC236}">
                <a16:creationId xmlns:a16="http://schemas.microsoft.com/office/drawing/2014/main" id="{47720C4B-AE19-0C36-E593-2190C6AE2350}"/>
              </a:ext>
            </a:extLst>
          </p:cNvPr>
          <p:cNvPicPr>
            <a:picLocks noChangeAspect="1"/>
          </p:cNvPicPr>
          <p:nvPr userDrawn="1"/>
        </p:nvPicPr>
        <p:blipFill>
          <a:blip r:embed="rId2"/>
          <a:stretch>
            <a:fillRect/>
          </a:stretch>
        </p:blipFill>
        <p:spPr>
          <a:xfrm>
            <a:off x="9286829" y="5769533"/>
            <a:ext cx="2905171" cy="1080000"/>
          </a:xfrm>
          <a:prstGeom prst="rect">
            <a:avLst/>
          </a:prstGeom>
        </p:spPr>
      </p:pic>
    </p:spTree>
    <p:extLst>
      <p:ext uri="{BB962C8B-B14F-4D97-AF65-F5344CB8AC3E}">
        <p14:creationId xmlns:p14="http://schemas.microsoft.com/office/powerpoint/2010/main" val="2028321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rennfolie - blau">
    <p:spTree>
      <p:nvGrpSpPr>
        <p:cNvPr id="1" name=""/>
        <p:cNvGrpSpPr/>
        <p:nvPr/>
      </p:nvGrpSpPr>
      <p:grpSpPr>
        <a:xfrm>
          <a:off x="0" y="0"/>
          <a:ext cx="0" cy="0"/>
          <a:chOff x="0" y="0"/>
          <a:chExt cx="0" cy="0"/>
        </a:xfrm>
      </p:grpSpPr>
      <p:sp>
        <p:nvSpPr>
          <p:cNvPr id="5" name="Freeform 1">
            <a:extLst>
              <a:ext uri="{FF2B5EF4-FFF2-40B4-BE49-F238E27FC236}">
                <a16:creationId xmlns:a16="http://schemas.microsoft.com/office/drawing/2014/main" id="{64CC8930-8C26-EAF7-D438-3D4B61524839}"/>
              </a:ext>
            </a:extLst>
          </p:cNvPr>
          <p:cNvSpPr>
            <a:spLocks noChangeArrowheads="1"/>
          </p:cNvSpPr>
          <p:nvPr userDrawn="1"/>
        </p:nvSpPr>
        <p:spPr bwMode="auto">
          <a:xfrm>
            <a:off x="4516967" y="4234"/>
            <a:ext cx="7675033" cy="6849533"/>
          </a:xfrm>
          <a:custGeom>
            <a:avLst/>
            <a:gdLst>
              <a:gd name="T0" fmla="*/ 15987 w 15988"/>
              <a:gd name="T1" fmla="*/ 0 h 14272"/>
              <a:gd name="T2" fmla="*/ 15987 w 15988"/>
              <a:gd name="T3" fmla="*/ 0 h 14272"/>
              <a:gd name="T4" fmla="*/ 2403 w 15988"/>
              <a:gd name="T5" fmla="*/ 0 h 14272"/>
              <a:gd name="T6" fmla="*/ 4321 w 15988"/>
              <a:gd name="T7" fmla="*/ 7527 h 14272"/>
              <a:gd name="T8" fmla="*/ 0 w 15988"/>
              <a:gd name="T9" fmla="*/ 14271 h 14272"/>
              <a:gd name="T10" fmla="*/ 15987 w 15988"/>
              <a:gd name="T11" fmla="*/ 14271 h 14272"/>
              <a:gd name="T12" fmla="*/ 15987 w 15988"/>
              <a:gd name="T13" fmla="*/ 0 h 14272"/>
            </a:gdLst>
            <a:ahLst/>
            <a:cxnLst>
              <a:cxn ang="0">
                <a:pos x="T0" y="T1"/>
              </a:cxn>
              <a:cxn ang="0">
                <a:pos x="T2" y="T3"/>
              </a:cxn>
              <a:cxn ang="0">
                <a:pos x="T4" y="T5"/>
              </a:cxn>
              <a:cxn ang="0">
                <a:pos x="T6" y="T7"/>
              </a:cxn>
              <a:cxn ang="0">
                <a:pos x="T8" y="T9"/>
              </a:cxn>
              <a:cxn ang="0">
                <a:pos x="T10" y="T11"/>
              </a:cxn>
              <a:cxn ang="0">
                <a:pos x="T12" y="T13"/>
              </a:cxn>
            </a:cxnLst>
            <a:rect l="0" t="0" r="r" b="b"/>
            <a:pathLst>
              <a:path w="15988" h="14272">
                <a:moveTo>
                  <a:pt x="15987" y="0"/>
                </a:moveTo>
                <a:lnTo>
                  <a:pt x="15987" y="0"/>
                </a:lnTo>
                <a:cubicBezTo>
                  <a:pt x="2403" y="0"/>
                  <a:pt x="2403" y="0"/>
                  <a:pt x="2403" y="0"/>
                </a:cubicBezTo>
                <a:cubicBezTo>
                  <a:pt x="3996" y="2131"/>
                  <a:pt x="4735" y="4825"/>
                  <a:pt x="4321" y="7527"/>
                </a:cubicBezTo>
                <a:cubicBezTo>
                  <a:pt x="3890" y="10318"/>
                  <a:pt x="2279" y="12730"/>
                  <a:pt x="0" y="14271"/>
                </a:cubicBezTo>
                <a:cubicBezTo>
                  <a:pt x="15987" y="14271"/>
                  <a:pt x="15987" y="14271"/>
                  <a:pt x="15987" y="14271"/>
                </a:cubicBezTo>
                <a:lnTo>
                  <a:pt x="15987" y="0"/>
                </a:lnTo>
              </a:path>
            </a:pathLst>
          </a:custGeom>
          <a:solidFill>
            <a:schemeClr val="accent2"/>
          </a:solidFill>
          <a:ln w="12700">
            <a:solidFill>
              <a:schemeClr val="accent2"/>
            </a:solidFill>
          </a:ln>
          <a:effectLst/>
        </p:spPr>
        <p:txBody>
          <a:bodyPr wrap="none" anchor="ctr"/>
          <a:lstStyle/>
          <a:p>
            <a:endParaRPr lang="de-DE" sz="2400"/>
          </a:p>
        </p:txBody>
      </p:sp>
      <p:sp>
        <p:nvSpPr>
          <p:cNvPr id="2" name="Titel 1">
            <a:extLst>
              <a:ext uri="{FF2B5EF4-FFF2-40B4-BE49-F238E27FC236}">
                <a16:creationId xmlns:a16="http://schemas.microsoft.com/office/drawing/2014/main" id="{F00206D8-D687-2C0A-14A6-B32050732B77}"/>
              </a:ext>
            </a:extLst>
          </p:cNvPr>
          <p:cNvSpPr>
            <a:spLocks noGrp="1"/>
          </p:cNvSpPr>
          <p:nvPr>
            <p:ph type="title" hasCustomPrompt="1"/>
          </p:nvPr>
        </p:nvSpPr>
        <p:spPr>
          <a:xfrm>
            <a:off x="0" y="2139246"/>
            <a:ext cx="5295900" cy="2579507"/>
          </a:xfrm>
          <a:prstGeom prst="rect">
            <a:avLst/>
          </a:prstGeom>
          <a:noFill/>
        </p:spPr>
        <p:txBody>
          <a:bodyPr lIns="360000" tIns="180000" rIns="180000" bIns="180000">
            <a:noAutofit/>
          </a:bodyPr>
          <a:lstStyle>
            <a:lvl1pPr>
              <a:defRPr sz="4000"/>
            </a:lvl1pPr>
          </a:lstStyle>
          <a:p>
            <a:r>
              <a:rPr lang="de-DE"/>
              <a:t>Titel nächstes Kapitel </a:t>
            </a:r>
          </a:p>
        </p:txBody>
      </p:sp>
      <p:pic>
        <p:nvPicPr>
          <p:cNvPr id="3" name="Grafik 2">
            <a:extLst>
              <a:ext uri="{FF2B5EF4-FFF2-40B4-BE49-F238E27FC236}">
                <a16:creationId xmlns:a16="http://schemas.microsoft.com/office/drawing/2014/main" id="{807A7EE1-1EB8-10B3-3F6C-DCBAFAE3B493}"/>
              </a:ext>
            </a:extLst>
          </p:cNvPr>
          <p:cNvPicPr>
            <a:picLocks noChangeAspect="1"/>
          </p:cNvPicPr>
          <p:nvPr userDrawn="1"/>
        </p:nvPicPr>
        <p:blipFill>
          <a:blip r:embed="rId2"/>
          <a:stretch>
            <a:fillRect/>
          </a:stretch>
        </p:blipFill>
        <p:spPr>
          <a:xfrm>
            <a:off x="9286829" y="5773766"/>
            <a:ext cx="2905171" cy="1080000"/>
          </a:xfrm>
          <a:prstGeom prst="rect">
            <a:avLst/>
          </a:prstGeom>
        </p:spPr>
      </p:pic>
    </p:spTree>
    <p:extLst>
      <p:ext uri="{BB962C8B-B14F-4D97-AF65-F5344CB8AC3E}">
        <p14:creationId xmlns:p14="http://schemas.microsoft.com/office/powerpoint/2010/main" val="7590722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rennfolie - rot">
    <p:spTree>
      <p:nvGrpSpPr>
        <p:cNvPr id="1" name=""/>
        <p:cNvGrpSpPr/>
        <p:nvPr/>
      </p:nvGrpSpPr>
      <p:grpSpPr>
        <a:xfrm>
          <a:off x="0" y="0"/>
          <a:ext cx="0" cy="0"/>
          <a:chOff x="0" y="0"/>
          <a:chExt cx="0" cy="0"/>
        </a:xfrm>
      </p:grpSpPr>
      <p:sp>
        <p:nvSpPr>
          <p:cNvPr id="5" name="Freeform 1">
            <a:extLst>
              <a:ext uri="{FF2B5EF4-FFF2-40B4-BE49-F238E27FC236}">
                <a16:creationId xmlns:a16="http://schemas.microsoft.com/office/drawing/2014/main" id="{64CC8930-8C26-EAF7-D438-3D4B61524839}"/>
              </a:ext>
            </a:extLst>
          </p:cNvPr>
          <p:cNvSpPr>
            <a:spLocks noChangeArrowheads="1"/>
          </p:cNvSpPr>
          <p:nvPr userDrawn="1"/>
        </p:nvSpPr>
        <p:spPr bwMode="auto">
          <a:xfrm>
            <a:off x="4516967" y="4234"/>
            <a:ext cx="7675033" cy="6849533"/>
          </a:xfrm>
          <a:custGeom>
            <a:avLst/>
            <a:gdLst>
              <a:gd name="T0" fmla="*/ 15987 w 15988"/>
              <a:gd name="T1" fmla="*/ 0 h 14272"/>
              <a:gd name="T2" fmla="*/ 15987 w 15988"/>
              <a:gd name="T3" fmla="*/ 0 h 14272"/>
              <a:gd name="T4" fmla="*/ 2403 w 15988"/>
              <a:gd name="T5" fmla="*/ 0 h 14272"/>
              <a:gd name="T6" fmla="*/ 4321 w 15988"/>
              <a:gd name="T7" fmla="*/ 7527 h 14272"/>
              <a:gd name="T8" fmla="*/ 0 w 15988"/>
              <a:gd name="T9" fmla="*/ 14271 h 14272"/>
              <a:gd name="T10" fmla="*/ 15987 w 15988"/>
              <a:gd name="T11" fmla="*/ 14271 h 14272"/>
              <a:gd name="T12" fmla="*/ 15987 w 15988"/>
              <a:gd name="T13" fmla="*/ 0 h 14272"/>
            </a:gdLst>
            <a:ahLst/>
            <a:cxnLst>
              <a:cxn ang="0">
                <a:pos x="T0" y="T1"/>
              </a:cxn>
              <a:cxn ang="0">
                <a:pos x="T2" y="T3"/>
              </a:cxn>
              <a:cxn ang="0">
                <a:pos x="T4" y="T5"/>
              </a:cxn>
              <a:cxn ang="0">
                <a:pos x="T6" y="T7"/>
              </a:cxn>
              <a:cxn ang="0">
                <a:pos x="T8" y="T9"/>
              </a:cxn>
              <a:cxn ang="0">
                <a:pos x="T10" y="T11"/>
              </a:cxn>
              <a:cxn ang="0">
                <a:pos x="T12" y="T13"/>
              </a:cxn>
            </a:cxnLst>
            <a:rect l="0" t="0" r="r" b="b"/>
            <a:pathLst>
              <a:path w="15988" h="14272">
                <a:moveTo>
                  <a:pt x="15987" y="0"/>
                </a:moveTo>
                <a:lnTo>
                  <a:pt x="15987" y="0"/>
                </a:lnTo>
                <a:cubicBezTo>
                  <a:pt x="2403" y="0"/>
                  <a:pt x="2403" y="0"/>
                  <a:pt x="2403" y="0"/>
                </a:cubicBezTo>
                <a:cubicBezTo>
                  <a:pt x="3996" y="2131"/>
                  <a:pt x="4735" y="4825"/>
                  <a:pt x="4321" y="7527"/>
                </a:cubicBezTo>
                <a:cubicBezTo>
                  <a:pt x="3890" y="10318"/>
                  <a:pt x="2279" y="12730"/>
                  <a:pt x="0" y="14271"/>
                </a:cubicBezTo>
                <a:cubicBezTo>
                  <a:pt x="15987" y="14271"/>
                  <a:pt x="15987" y="14271"/>
                  <a:pt x="15987" y="14271"/>
                </a:cubicBezTo>
                <a:lnTo>
                  <a:pt x="15987" y="0"/>
                </a:lnTo>
              </a:path>
            </a:pathLst>
          </a:custGeom>
          <a:solidFill>
            <a:schemeClr val="accent3"/>
          </a:solidFill>
          <a:ln w="12700">
            <a:solidFill>
              <a:schemeClr val="accent3"/>
            </a:solidFill>
          </a:ln>
          <a:effectLst/>
        </p:spPr>
        <p:txBody>
          <a:bodyPr wrap="none" anchor="ctr"/>
          <a:lstStyle/>
          <a:p>
            <a:endParaRPr lang="de-DE" sz="2400"/>
          </a:p>
        </p:txBody>
      </p:sp>
      <p:sp>
        <p:nvSpPr>
          <p:cNvPr id="2" name="Titel 1">
            <a:extLst>
              <a:ext uri="{FF2B5EF4-FFF2-40B4-BE49-F238E27FC236}">
                <a16:creationId xmlns:a16="http://schemas.microsoft.com/office/drawing/2014/main" id="{F00206D8-D687-2C0A-14A6-B32050732B77}"/>
              </a:ext>
            </a:extLst>
          </p:cNvPr>
          <p:cNvSpPr>
            <a:spLocks noGrp="1"/>
          </p:cNvSpPr>
          <p:nvPr>
            <p:ph type="title" hasCustomPrompt="1"/>
          </p:nvPr>
        </p:nvSpPr>
        <p:spPr>
          <a:xfrm>
            <a:off x="0" y="2139246"/>
            <a:ext cx="5295900" cy="2579507"/>
          </a:xfrm>
          <a:prstGeom prst="rect">
            <a:avLst/>
          </a:prstGeom>
          <a:noFill/>
        </p:spPr>
        <p:txBody>
          <a:bodyPr lIns="360000" tIns="180000" rIns="180000" bIns="180000">
            <a:noAutofit/>
          </a:bodyPr>
          <a:lstStyle>
            <a:lvl1pPr>
              <a:defRPr sz="4000"/>
            </a:lvl1pPr>
          </a:lstStyle>
          <a:p>
            <a:r>
              <a:rPr lang="de-DE"/>
              <a:t>Titel nächstes Kapitel </a:t>
            </a:r>
          </a:p>
        </p:txBody>
      </p:sp>
      <p:pic>
        <p:nvPicPr>
          <p:cNvPr id="3" name="Grafik 2">
            <a:extLst>
              <a:ext uri="{FF2B5EF4-FFF2-40B4-BE49-F238E27FC236}">
                <a16:creationId xmlns:a16="http://schemas.microsoft.com/office/drawing/2014/main" id="{B115CCC7-C650-56B8-9DE2-7BB7384E5836}"/>
              </a:ext>
            </a:extLst>
          </p:cNvPr>
          <p:cNvPicPr>
            <a:picLocks noChangeAspect="1"/>
          </p:cNvPicPr>
          <p:nvPr userDrawn="1"/>
        </p:nvPicPr>
        <p:blipFill>
          <a:blip r:embed="rId2"/>
          <a:stretch>
            <a:fillRect/>
          </a:stretch>
        </p:blipFill>
        <p:spPr>
          <a:xfrm>
            <a:off x="9286829" y="5773766"/>
            <a:ext cx="2905171" cy="1080000"/>
          </a:xfrm>
          <a:prstGeom prst="rect">
            <a:avLst/>
          </a:prstGeom>
        </p:spPr>
      </p:pic>
    </p:spTree>
    <p:extLst>
      <p:ext uri="{BB962C8B-B14F-4D97-AF65-F5344CB8AC3E}">
        <p14:creationId xmlns:p14="http://schemas.microsoft.com/office/powerpoint/2010/main" val="3235426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rennfolie - gelb">
    <p:spTree>
      <p:nvGrpSpPr>
        <p:cNvPr id="1" name=""/>
        <p:cNvGrpSpPr/>
        <p:nvPr/>
      </p:nvGrpSpPr>
      <p:grpSpPr>
        <a:xfrm>
          <a:off x="0" y="0"/>
          <a:ext cx="0" cy="0"/>
          <a:chOff x="0" y="0"/>
          <a:chExt cx="0" cy="0"/>
        </a:xfrm>
      </p:grpSpPr>
      <p:sp>
        <p:nvSpPr>
          <p:cNvPr id="5" name="Freeform 1">
            <a:extLst>
              <a:ext uri="{FF2B5EF4-FFF2-40B4-BE49-F238E27FC236}">
                <a16:creationId xmlns:a16="http://schemas.microsoft.com/office/drawing/2014/main" id="{64CC8930-8C26-EAF7-D438-3D4B61524839}"/>
              </a:ext>
            </a:extLst>
          </p:cNvPr>
          <p:cNvSpPr>
            <a:spLocks noChangeArrowheads="1"/>
          </p:cNvSpPr>
          <p:nvPr userDrawn="1"/>
        </p:nvSpPr>
        <p:spPr bwMode="auto">
          <a:xfrm>
            <a:off x="4516967" y="4234"/>
            <a:ext cx="7675033" cy="6849533"/>
          </a:xfrm>
          <a:custGeom>
            <a:avLst/>
            <a:gdLst>
              <a:gd name="T0" fmla="*/ 15987 w 15988"/>
              <a:gd name="T1" fmla="*/ 0 h 14272"/>
              <a:gd name="T2" fmla="*/ 15987 w 15988"/>
              <a:gd name="T3" fmla="*/ 0 h 14272"/>
              <a:gd name="T4" fmla="*/ 2403 w 15988"/>
              <a:gd name="T5" fmla="*/ 0 h 14272"/>
              <a:gd name="T6" fmla="*/ 4321 w 15988"/>
              <a:gd name="T7" fmla="*/ 7527 h 14272"/>
              <a:gd name="T8" fmla="*/ 0 w 15988"/>
              <a:gd name="T9" fmla="*/ 14271 h 14272"/>
              <a:gd name="T10" fmla="*/ 15987 w 15988"/>
              <a:gd name="T11" fmla="*/ 14271 h 14272"/>
              <a:gd name="T12" fmla="*/ 15987 w 15988"/>
              <a:gd name="T13" fmla="*/ 0 h 14272"/>
            </a:gdLst>
            <a:ahLst/>
            <a:cxnLst>
              <a:cxn ang="0">
                <a:pos x="T0" y="T1"/>
              </a:cxn>
              <a:cxn ang="0">
                <a:pos x="T2" y="T3"/>
              </a:cxn>
              <a:cxn ang="0">
                <a:pos x="T4" y="T5"/>
              </a:cxn>
              <a:cxn ang="0">
                <a:pos x="T6" y="T7"/>
              </a:cxn>
              <a:cxn ang="0">
                <a:pos x="T8" y="T9"/>
              </a:cxn>
              <a:cxn ang="0">
                <a:pos x="T10" y="T11"/>
              </a:cxn>
              <a:cxn ang="0">
                <a:pos x="T12" y="T13"/>
              </a:cxn>
            </a:cxnLst>
            <a:rect l="0" t="0" r="r" b="b"/>
            <a:pathLst>
              <a:path w="15988" h="14272">
                <a:moveTo>
                  <a:pt x="15987" y="0"/>
                </a:moveTo>
                <a:lnTo>
                  <a:pt x="15987" y="0"/>
                </a:lnTo>
                <a:cubicBezTo>
                  <a:pt x="2403" y="0"/>
                  <a:pt x="2403" y="0"/>
                  <a:pt x="2403" y="0"/>
                </a:cubicBezTo>
                <a:cubicBezTo>
                  <a:pt x="3996" y="2131"/>
                  <a:pt x="4735" y="4825"/>
                  <a:pt x="4321" y="7527"/>
                </a:cubicBezTo>
                <a:cubicBezTo>
                  <a:pt x="3890" y="10318"/>
                  <a:pt x="2279" y="12730"/>
                  <a:pt x="0" y="14271"/>
                </a:cubicBezTo>
                <a:cubicBezTo>
                  <a:pt x="15987" y="14271"/>
                  <a:pt x="15987" y="14271"/>
                  <a:pt x="15987" y="14271"/>
                </a:cubicBezTo>
                <a:lnTo>
                  <a:pt x="15987" y="0"/>
                </a:lnTo>
              </a:path>
            </a:pathLst>
          </a:custGeom>
          <a:solidFill>
            <a:schemeClr val="accent4"/>
          </a:solidFill>
          <a:ln w="12700">
            <a:solidFill>
              <a:schemeClr val="accent4"/>
            </a:solidFill>
          </a:ln>
          <a:effectLst/>
        </p:spPr>
        <p:txBody>
          <a:bodyPr wrap="none" anchor="ctr"/>
          <a:lstStyle/>
          <a:p>
            <a:endParaRPr lang="de-DE" sz="2400"/>
          </a:p>
        </p:txBody>
      </p:sp>
      <p:sp>
        <p:nvSpPr>
          <p:cNvPr id="2" name="Titel 1">
            <a:extLst>
              <a:ext uri="{FF2B5EF4-FFF2-40B4-BE49-F238E27FC236}">
                <a16:creationId xmlns:a16="http://schemas.microsoft.com/office/drawing/2014/main" id="{F00206D8-D687-2C0A-14A6-B32050732B77}"/>
              </a:ext>
            </a:extLst>
          </p:cNvPr>
          <p:cNvSpPr>
            <a:spLocks noGrp="1"/>
          </p:cNvSpPr>
          <p:nvPr>
            <p:ph type="title" hasCustomPrompt="1"/>
          </p:nvPr>
        </p:nvSpPr>
        <p:spPr>
          <a:xfrm>
            <a:off x="0" y="2139246"/>
            <a:ext cx="5295900" cy="2579507"/>
          </a:xfrm>
          <a:prstGeom prst="rect">
            <a:avLst/>
          </a:prstGeom>
          <a:noFill/>
        </p:spPr>
        <p:txBody>
          <a:bodyPr lIns="360000" tIns="180000" rIns="180000" bIns="180000">
            <a:noAutofit/>
          </a:bodyPr>
          <a:lstStyle>
            <a:lvl1pPr>
              <a:defRPr sz="4000"/>
            </a:lvl1pPr>
          </a:lstStyle>
          <a:p>
            <a:r>
              <a:rPr lang="de-DE"/>
              <a:t>Titel nächstes Kapitel </a:t>
            </a:r>
          </a:p>
        </p:txBody>
      </p:sp>
      <p:pic>
        <p:nvPicPr>
          <p:cNvPr id="3" name="Grafik 2">
            <a:extLst>
              <a:ext uri="{FF2B5EF4-FFF2-40B4-BE49-F238E27FC236}">
                <a16:creationId xmlns:a16="http://schemas.microsoft.com/office/drawing/2014/main" id="{38C256CF-539C-79E0-BF24-0102DFB19D3D}"/>
              </a:ext>
            </a:extLst>
          </p:cNvPr>
          <p:cNvPicPr>
            <a:picLocks noChangeAspect="1"/>
          </p:cNvPicPr>
          <p:nvPr userDrawn="1"/>
        </p:nvPicPr>
        <p:blipFill>
          <a:blip r:embed="rId2"/>
          <a:stretch>
            <a:fillRect/>
          </a:stretch>
        </p:blipFill>
        <p:spPr>
          <a:xfrm>
            <a:off x="9282991" y="5773766"/>
            <a:ext cx="2909009" cy="1080000"/>
          </a:xfrm>
          <a:prstGeom prst="rect">
            <a:avLst/>
          </a:prstGeom>
        </p:spPr>
      </p:pic>
    </p:spTree>
    <p:extLst>
      <p:ext uri="{BB962C8B-B14F-4D97-AF65-F5344CB8AC3E}">
        <p14:creationId xmlns:p14="http://schemas.microsoft.com/office/powerpoint/2010/main" val="3392956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gelb">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8A2D3186-998A-A985-5D2B-5C6F8C38EDB3}"/>
              </a:ext>
            </a:extLst>
          </p:cNvPr>
          <p:cNvSpPr/>
          <p:nvPr userDrawn="1"/>
        </p:nvSpPr>
        <p:spPr>
          <a:xfrm>
            <a:off x="0" y="0"/>
            <a:ext cx="297315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a:latin typeface="+mn-lt"/>
            </a:endParaRPr>
          </a:p>
        </p:txBody>
      </p:sp>
      <p:sp>
        <p:nvSpPr>
          <p:cNvPr id="2" name="Titel 1">
            <a:extLst>
              <a:ext uri="{FF2B5EF4-FFF2-40B4-BE49-F238E27FC236}">
                <a16:creationId xmlns:a16="http://schemas.microsoft.com/office/drawing/2014/main" id="{DDC753BA-0474-84DB-8652-23BE9D28D796}"/>
              </a:ext>
            </a:extLst>
          </p:cNvPr>
          <p:cNvSpPr>
            <a:spLocks noGrp="1"/>
          </p:cNvSpPr>
          <p:nvPr>
            <p:ph type="title" hasCustomPrompt="1"/>
          </p:nvPr>
        </p:nvSpPr>
        <p:spPr>
          <a:xfrm>
            <a:off x="227012" y="225425"/>
            <a:ext cx="2068513" cy="553998"/>
          </a:xfrm>
          <a:prstGeom prst="rect">
            <a:avLst/>
          </a:prstGeom>
        </p:spPr>
        <p:txBody>
          <a:bodyPr wrap="square" lIns="0" tIns="0" rIns="0" bIns="0">
            <a:spAutoFit/>
          </a:bodyPr>
          <a:lstStyle>
            <a:lvl1pPr algn="r">
              <a:defRPr lang="de-DE" sz="4000" b="1" cap="all" baseline="0">
                <a:solidFill>
                  <a:schemeClr val="accent5">
                    <a:lumMod val="90000"/>
                    <a:lumOff val="10000"/>
                  </a:schemeClr>
                </a:solidFill>
              </a:defRPr>
            </a:lvl1pPr>
          </a:lstStyle>
          <a:p>
            <a:pPr lvl="0"/>
            <a:r>
              <a:rPr lang="de-DE"/>
              <a:t>Agenda</a:t>
            </a:r>
          </a:p>
        </p:txBody>
      </p:sp>
      <p:sp>
        <p:nvSpPr>
          <p:cNvPr id="3" name="Fußzeilenplatzhalter 2">
            <a:extLst>
              <a:ext uri="{FF2B5EF4-FFF2-40B4-BE49-F238E27FC236}">
                <a16:creationId xmlns:a16="http://schemas.microsoft.com/office/drawing/2014/main" id="{49EBD8D6-6E60-ECE0-B3BA-3FAB6B8E453B}"/>
              </a:ext>
            </a:extLst>
          </p:cNvPr>
          <p:cNvSpPr>
            <a:spLocks noGrp="1"/>
          </p:cNvSpPr>
          <p:nvPr>
            <p:ph type="ftr" sz="quarter" idx="10"/>
          </p:nvPr>
        </p:nvSpPr>
        <p:spPr>
          <a:xfrm>
            <a:off x="3400425" y="6569962"/>
            <a:ext cx="6228000" cy="123111"/>
          </a:xfrm>
        </p:spPr>
        <p:txBody>
          <a:bodyPr/>
          <a:lstStyle/>
          <a:p>
            <a:r>
              <a:rPr lang="de-DE"/>
              <a:t>ESCRIBA Enterprise Document Services (EDS)</a:t>
            </a:r>
          </a:p>
        </p:txBody>
      </p:sp>
      <p:sp>
        <p:nvSpPr>
          <p:cNvPr id="4" name="Foliennummernplatzhalter 3">
            <a:extLst>
              <a:ext uri="{FF2B5EF4-FFF2-40B4-BE49-F238E27FC236}">
                <a16:creationId xmlns:a16="http://schemas.microsoft.com/office/drawing/2014/main" id="{E1F01719-A689-1B1D-B62C-A1C93DE5CB3D}"/>
              </a:ext>
            </a:extLst>
          </p:cNvPr>
          <p:cNvSpPr>
            <a:spLocks noGrp="1"/>
          </p:cNvSpPr>
          <p:nvPr>
            <p:ph type="sldNum" sz="quarter" idx="11"/>
          </p:nvPr>
        </p:nvSpPr>
        <p:spPr>
          <a:xfrm>
            <a:off x="9824136" y="6569961"/>
            <a:ext cx="463127" cy="123111"/>
          </a:xfrm>
        </p:spPr>
        <p:txBody>
          <a:bodyPr/>
          <a:lstStyle/>
          <a:p>
            <a:fld id="{E0FFD76A-61C5-4AB2-9CD0-3FE001818D6D}" type="slidenum">
              <a:rPr lang="de-DE" smtClean="0"/>
              <a:pPr/>
              <a:t>‹#›</a:t>
            </a:fld>
            <a:endParaRPr lang="de-DE"/>
          </a:p>
        </p:txBody>
      </p:sp>
      <p:sp>
        <p:nvSpPr>
          <p:cNvPr id="7" name="Textplatzhalter 6">
            <a:extLst>
              <a:ext uri="{FF2B5EF4-FFF2-40B4-BE49-F238E27FC236}">
                <a16:creationId xmlns:a16="http://schemas.microsoft.com/office/drawing/2014/main" id="{E318BFA7-57EC-EE30-DC1D-23509F297E6C}"/>
              </a:ext>
            </a:extLst>
          </p:cNvPr>
          <p:cNvSpPr>
            <a:spLocks noGrp="1"/>
          </p:cNvSpPr>
          <p:nvPr>
            <p:ph type="body" sz="quarter" idx="12" hasCustomPrompt="1"/>
          </p:nvPr>
        </p:nvSpPr>
        <p:spPr>
          <a:xfrm>
            <a:off x="3400425" y="1266825"/>
            <a:ext cx="8518125" cy="605908"/>
          </a:xfrm>
          <a:prstGeom prst="rect">
            <a:avLst/>
          </a:prstGeom>
        </p:spPr>
        <p:txBody>
          <a:bodyPr lIns="0" tIns="108000" rIns="0" bIns="108000" anchor="b">
            <a:noAutofit/>
          </a:bodyPr>
          <a:lstStyle>
            <a:lvl1pPr marL="0" indent="0">
              <a:lnSpc>
                <a:spcPct val="100000"/>
              </a:lnSpc>
              <a:spcBef>
                <a:spcPts val="0"/>
              </a:spcBef>
              <a:buNone/>
              <a:defRPr sz="2800">
                <a:solidFill>
                  <a:schemeClr val="tx1"/>
                </a:solidFill>
              </a:defRPr>
            </a:lvl1pPr>
            <a:lvl2pPr marL="457074" indent="0">
              <a:buNone/>
              <a:defRPr/>
            </a:lvl2pPr>
            <a:lvl3pPr marL="914149" indent="0">
              <a:buNone/>
              <a:defRPr/>
            </a:lvl3pPr>
            <a:lvl4pPr marL="1371223" indent="0">
              <a:buNone/>
              <a:defRPr/>
            </a:lvl4pPr>
            <a:lvl5pPr marL="1828297" indent="0">
              <a:buNone/>
              <a:defRPr/>
            </a:lvl5pPr>
          </a:lstStyle>
          <a:p>
            <a:pPr lvl="0"/>
            <a:r>
              <a:rPr lang="de-DE"/>
              <a:t>Agenda Punkt 1</a:t>
            </a:r>
          </a:p>
        </p:txBody>
      </p:sp>
      <p:sp>
        <p:nvSpPr>
          <p:cNvPr id="8" name="Textplatzhalter 6">
            <a:extLst>
              <a:ext uri="{FF2B5EF4-FFF2-40B4-BE49-F238E27FC236}">
                <a16:creationId xmlns:a16="http://schemas.microsoft.com/office/drawing/2014/main" id="{7457524E-FB09-C2AF-5572-5C6AAFBCFDFF}"/>
              </a:ext>
            </a:extLst>
          </p:cNvPr>
          <p:cNvSpPr>
            <a:spLocks noGrp="1"/>
          </p:cNvSpPr>
          <p:nvPr>
            <p:ph type="body" sz="quarter" idx="13" hasCustomPrompt="1"/>
          </p:nvPr>
        </p:nvSpPr>
        <p:spPr>
          <a:xfrm>
            <a:off x="3400425" y="1962122"/>
            <a:ext cx="8518125" cy="605908"/>
          </a:xfrm>
          <a:prstGeom prst="rect">
            <a:avLst/>
          </a:prstGeom>
        </p:spPr>
        <p:txBody>
          <a:bodyPr lIns="0" tIns="108000" rIns="0" bIns="108000" anchor="b">
            <a:noAutofit/>
          </a:bodyPr>
          <a:lstStyle>
            <a:lvl1pPr marL="0" indent="0">
              <a:lnSpc>
                <a:spcPct val="100000"/>
              </a:lnSpc>
              <a:spcBef>
                <a:spcPts val="0"/>
              </a:spcBef>
              <a:buNone/>
              <a:defRPr sz="2800">
                <a:solidFill>
                  <a:schemeClr val="tx1"/>
                </a:solidFill>
              </a:defRPr>
            </a:lvl1pPr>
            <a:lvl2pPr marL="457074" indent="0">
              <a:buNone/>
              <a:defRPr/>
            </a:lvl2pPr>
            <a:lvl3pPr marL="914149" indent="0">
              <a:buNone/>
              <a:defRPr/>
            </a:lvl3pPr>
            <a:lvl4pPr marL="1371223" indent="0">
              <a:buNone/>
              <a:defRPr/>
            </a:lvl4pPr>
            <a:lvl5pPr marL="1828297" indent="0">
              <a:buNone/>
              <a:defRPr/>
            </a:lvl5pPr>
          </a:lstStyle>
          <a:p>
            <a:pPr lvl="0"/>
            <a:r>
              <a:rPr lang="de-DE"/>
              <a:t>Agenda Punkt 2</a:t>
            </a:r>
          </a:p>
        </p:txBody>
      </p:sp>
      <p:sp>
        <p:nvSpPr>
          <p:cNvPr id="9" name="Textplatzhalter 6">
            <a:extLst>
              <a:ext uri="{FF2B5EF4-FFF2-40B4-BE49-F238E27FC236}">
                <a16:creationId xmlns:a16="http://schemas.microsoft.com/office/drawing/2014/main" id="{A603DE10-21B5-2E55-DE4A-BB493B65CC85}"/>
              </a:ext>
            </a:extLst>
          </p:cNvPr>
          <p:cNvSpPr>
            <a:spLocks noGrp="1"/>
          </p:cNvSpPr>
          <p:nvPr>
            <p:ph type="body" sz="quarter" idx="14" hasCustomPrompt="1"/>
          </p:nvPr>
        </p:nvSpPr>
        <p:spPr>
          <a:xfrm>
            <a:off x="3400425" y="2657419"/>
            <a:ext cx="8518125" cy="605908"/>
          </a:xfrm>
          <a:prstGeom prst="rect">
            <a:avLst/>
          </a:prstGeom>
        </p:spPr>
        <p:txBody>
          <a:bodyPr lIns="0" tIns="108000" rIns="0" bIns="108000" anchor="b">
            <a:noAutofit/>
          </a:bodyPr>
          <a:lstStyle>
            <a:lvl1pPr marL="0" indent="0">
              <a:lnSpc>
                <a:spcPct val="100000"/>
              </a:lnSpc>
              <a:spcBef>
                <a:spcPts val="0"/>
              </a:spcBef>
              <a:buNone/>
              <a:defRPr sz="2800">
                <a:solidFill>
                  <a:schemeClr val="tx1"/>
                </a:solidFill>
              </a:defRPr>
            </a:lvl1pPr>
            <a:lvl2pPr marL="457074" indent="0">
              <a:buNone/>
              <a:defRPr/>
            </a:lvl2pPr>
            <a:lvl3pPr marL="914149" indent="0">
              <a:buNone/>
              <a:defRPr/>
            </a:lvl3pPr>
            <a:lvl4pPr marL="1371223" indent="0">
              <a:buNone/>
              <a:defRPr/>
            </a:lvl4pPr>
            <a:lvl5pPr marL="1828297" indent="0">
              <a:buNone/>
              <a:defRPr/>
            </a:lvl5pPr>
          </a:lstStyle>
          <a:p>
            <a:pPr lvl="0"/>
            <a:r>
              <a:rPr lang="de-DE"/>
              <a:t>Agenda Punkt 3</a:t>
            </a:r>
          </a:p>
        </p:txBody>
      </p:sp>
      <p:sp>
        <p:nvSpPr>
          <p:cNvPr id="10" name="Textplatzhalter 6">
            <a:extLst>
              <a:ext uri="{FF2B5EF4-FFF2-40B4-BE49-F238E27FC236}">
                <a16:creationId xmlns:a16="http://schemas.microsoft.com/office/drawing/2014/main" id="{75F416A5-A6AC-88D6-F5FF-E198252AE032}"/>
              </a:ext>
            </a:extLst>
          </p:cNvPr>
          <p:cNvSpPr>
            <a:spLocks noGrp="1"/>
          </p:cNvSpPr>
          <p:nvPr>
            <p:ph type="body" sz="quarter" idx="15" hasCustomPrompt="1"/>
          </p:nvPr>
        </p:nvSpPr>
        <p:spPr>
          <a:xfrm>
            <a:off x="3400425" y="3352716"/>
            <a:ext cx="8518125" cy="605908"/>
          </a:xfrm>
          <a:prstGeom prst="rect">
            <a:avLst/>
          </a:prstGeom>
        </p:spPr>
        <p:txBody>
          <a:bodyPr lIns="0" tIns="108000" rIns="0" bIns="108000" anchor="b">
            <a:noAutofit/>
          </a:bodyPr>
          <a:lstStyle>
            <a:lvl1pPr marL="0" indent="0">
              <a:lnSpc>
                <a:spcPct val="100000"/>
              </a:lnSpc>
              <a:spcBef>
                <a:spcPts val="0"/>
              </a:spcBef>
              <a:buNone/>
              <a:defRPr sz="2800">
                <a:solidFill>
                  <a:schemeClr val="tx1"/>
                </a:solidFill>
              </a:defRPr>
            </a:lvl1pPr>
            <a:lvl2pPr marL="457074" indent="0">
              <a:buNone/>
              <a:defRPr/>
            </a:lvl2pPr>
            <a:lvl3pPr marL="914149" indent="0">
              <a:buNone/>
              <a:defRPr/>
            </a:lvl3pPr>
            <a:lvl4pPr marL="1371223" indent="0">
              <a:buNone/>
              <a:defRPr/>
            </a:lvl4pPr>
            <a:lvl5pPr marL="1828297" indent="0">
              <a:buNone/>
              <a:defRPr/>
            </a:lvl5pPr>
          </a:lstStyle>
          <a:p>
            <a:pPr lvl="0"/>
            <a:r>
              <a:rPr lang="de-DE"/>
              <a:t>Agenda Punkt 4</a:t>
            </a:r>
          </a:p>
        </p:txBody>
      </p:sp>
      <p:sp>
        <p:nvSpPr>
          <p:cNvPr id="11" name="Textplatzhalter 6">
            <a:extLst>
              <a:ext uri="{FF2B5EF4-FFF2-40B4-BE49-F238E27FC236}">
                <a16:creationId xmlns:a16="http://schemas.microsoft.com/office/drawing/2014/main" id="{AE846233-8860-102E-8025-9319C6EC5954}"/>
              </a:ext>
            </a:extLst>
          </p:cNvPr>
          <p:cNvSpPr>
            <a:spLocks noGrp="1"/>
          </p:cNvSpPr>
          <p:nvPr>
            <p:ph type="body" sz="quarter" idx="16" hasCustomPrompt="1"/>
          </p:nvPr>
        </p:nvSpPr>
        <p:spPr>
          <a:xfrm>
            <a:off x="3400425" y="4048013"/>
            <a:ext cx="8518125" cy="605908"/>
          </a:xfrm>
          <a:prstGeom prst="rect">
            <a:avLst/>
          </a:prstGeom>
        </p:spPr>
        <p:txBody>
          <a:bodyPr lIns="0" tIns="108000" rIns="0" bIns="108000" anchor="b">
            <a:noAutofit/>
          </a:bodyPr>
          <a:lstStyle>
            <a:lvl1pPr marL="0" indent="0">
              <a:lnSpc>
                <a:spcPct val="100000"/>
              </a:lnSpc>
              <a:spcBef>
                <a:spcPts val="0"/>
              </a:spcBef>
              <a:buNone/>
              <a:defRPr sz="2800">
                <a:solidFill>
                  <a:schemeClr val="tx1"/>
                </a:solidFill>
              </a:defRPr>
            </a:lvl1pPr>
            <a:lvl2pPr marL="457074" indent="0">
              <a:buNone/>
              <a:defRPr/>
            </a:lvl2pPr>
            <a:lvl3pPr marL="914149" indent="0">
              <a:buNone/>
              <a:defRPr/>
            </a:lvl3pPr>
            <a:lvl4pPr marL="1371223" indent="0">
              <a:buNone/>
              <a:defRPr/>
            </a:lvl4pPr>
            <a:lvl5pPr marL="1828297" indent="0">
              <a:buNone/>
              <a:defRPr/>
            </a:lvl5pPr>
          </a:lstStyle>
          <a:p>
            <a:pPr lvl="0"/>
            <a:r>
              <a:rPr lang="de-DE"/>
              <a:t>Agenda Punkt 5</a:t>
            </a:r>
          </a:p>
        </p:txBody>
      </p:sp>
      <p:sp>
        <p:nvSpPr>
          <p:cNvPr id="12" name="Textplatzhalter 6">
            <a:extLst>
              <a:ext uri="{FF2B5EF4-FFF2-40B4-BE49-F238E27FC236}">
                <a16:creationId xmlns:a16="http://schemas.microsoft.com/office/drawing/2014/main" id="{BEC67A54-FD67-371B-1B49-EA625D45E63E}"/>
              </a:ext>
            </a:extLst>
          </p:cNvPr>
          <p:cNvSpPr>
            <a:spLocks noGrp="1"/>
          </p:cNvSpPr>
          <p:nvPr>
            <p:ph type="body" sz="quarter" idx="17" hasCustomPrompt="1"/>
          </p:nvPr>
        </p:nvSpPr>
        <p:spPr>
          <a:xfrm>
            <a:off x="3400425" y="4743310"/>
            <a:ext cx="8518125" cy="605908"/>
          </a:xfrm>
          <a:prstGeom prst="rect">
            <a:avLst/>
          </a:prstGeom>
        </p:spPr>
        <p:txBody>
          <a:bodyPr lIns="0" tIns="108000" rIns="0" bIns="108000" anchor="b">
            <a:noAutofit/>
          </a:bodyPr>
          <a:lstStyle>
            <a:lvl1pPr marL="0" indent="0">
              <a:lnSpc>
                <a:spcPct val="100000"/>
              </a:lnSpc>
              <a:spcBef>
                <a:spcPts val="0"/>
              </a:spcBef>
              <a:buNone/>
              <a:defRPr sz="2800">
                <a:solidFill>
                  <a:schemeClr val="tx1"/>
                </a:solidFill>
              </a:defRPr>
            </a:lvl1pPr>
            <a:lvl2pPr marL="457074" indent="0">
              <a:buNone/>
              <a:defRPr/>
            </a:lvl2pPr>
            <a:lvl3pPr marL="914149" indent="0">
              <a:buNone/>
              <a:defRPr/>
            </a:lvl3pPr>
            <a:lvl4pPr marL="1371223" indent="0">
              <a:buNone/>
              <a:defRPr/>
            </a:lvl4pPr>
            <a:lvl5pPr marL="1828297" indent="0">
              <a:buNone/>
              <a:defRPr/>
            </a:lvl5pPr>
          </a:lstStyle>
          <a:p>
            <a:pPr lvl="0"/>
            <a:r>
              <a:rPr lang="de-DE"/>
              <a:t>Agenda Punkt 6</a:t>
            </a:r>
          </a:p>
        </p:txBody>
      </p:sp>
      <p:sp>
        <p:nvSpPr>
          <p:cNvPr id="13" name="Textplatzhalter 6">
            <a:extLst>
              <a:ext uri="{FF2B5EF4-FFF2-40B4-BE49-F238E27FC236}">
                <a16:creationId xmlns:a16="http://schemas.microsoft.com/office/drawing/2014/main" id="{E2759CFB-450A-3771-ACDC-35F42A084FC1}"/>
              </a:ext>
            </a:extLst>
          </p:cNvPr>
          <p:cNvSpPr>
            <a:spLocks noGrp="1"/>
          </p:cNvSpPr>
          <p:nvPr>
            <p:ph type="body" sz="quarter" idx="18" hasCustomPrompt="1"/>
          </p:nvPr>
        </p:nvSpPr>
        <p:spPr>
          <a:xfrm>
            <a:off x="3400425" y="5438605"/>
            <a:ext cx="8518125" cy="605908"/>
          </a:xfrm>
          <a:prstGeom prst="rect">
            <a:avLst/>
          </a:prstGeom>
        </p:spPr>
        <p:txBody>
          <a:bodyPr lIns="0" tIns="108000" rIns="0" bIns="108000" anchor="b">
            <a:noAutofit/>
          </a:bodyPr>
          <a:lstStyle>
            <a:lvl1pPr marL="0" indent="0">
              <a:lnSpc>
                <a:spcPct val="100000"/>
              </a:lnSpc>
              <a:spcBef>
                <a:spcPts val="0"/>
              </a:spcBef>
              <a:buNone/>
              <a:defRPr sz="2800">
                <a:solidFill>
                  <a:schemeClr val="tx1"/>
                </a:solidFill>
              </a:defRPr>
            </a:lvl1pPr>
            <a:lvl2pPr marL="457074" indent="0">
              <a:buNone/>
              <a:defRPr/>
            </a:lvl2pPr>
            <a:lvl3pPr marL="914149" indent="0">
              <a:buNone/>
              <a:defRPr/>
            </a:lvl3pPr>
            <a:lvl4pPr marL="1371223" indent="0">
              <a:buNone/>
              <a:defRPr/>
            </a:lvl4pPr>
            <a:lvl5pPr marL="1828297" indent="0">
              <a:buNone/>
              <a:defRPr/>
            </a:lvl5pPr>
          </a:lstStyle>
          <a:p>
            <a:pPr lvl="0"/>
            <a:r>
              <a:rPr lang="de-DE"/>
              <a:t>Agenda Punkt 7</a:t>
            </a:r>
          </a:p>
        </p:txBody>
      </p:sp>
      <p:sp>
        <p:nvSpPr>
          <p:cNvPr id="15" name="Textplatzhalter 6">
            <a:extLst>
              <a:ext uri="{FF2B5EF4-FFF2-40B4-BE49-F238E27FC236}">
                <a16:creationId xmlns:a16="http://schemas.microsoft.com/office/drawing/2014/main" id="{B86AD8A4-0924-3707-D184-A07860CF19CD}"/>
              </a:ext>
            </a:extLst>
          </p:cNvPr>
          <p:cNvSpPr>
            <a:spLocks noGrp="1"/>
          </p:cNvSpPr>
          <p:nvPr>
            <p:ph type="body" sz="quarter" idx="20" hasCustomPrompt="1"/>
          </p:nvPr>
        </p:nvSpPr>
        <p:spPr>
          <a:xfrm>
            <a:off x="1495425" y="1266825"/>
            <a:ext cx="800100" cy="605908"/>
          </a:xfrm>
          <a:prstGeom prst="rect">
            <a:avLst/>
          </a:prstGeom>
        </p:spPr>
        <p:txBody>
          <a:bodyPr lIns="0" tIns="0" rIns="0" bIns="0" anchor="ctr">
            <a:noAutofit/>
          </a:bodyPr>
          <a:lstStyle>
            <a:lvl1pPr marL="0" indent="0" algn="r">
              <a:lnSpc>
                <a:spcPct val="100000"/>
              </a:lnSpc>
              <a:spcBef>
                <a:spcPts val="0"/>
              </a:spcBef>
              <a:buFont typeface="Arial" panose="020B0604020202020204" pitchFamily="34" charset="0"/>
              <a:buNone/>
              <a:defRPr sz="4400" b="1" baseline="0">
                <a:solidFill>
                  <a:schemeClr val="accent5">
                    <a:lumMod val="90000"/>
                    <a:lumOff val="10000"/>
                  </a:schemeClr>
                </a:solidFill>
                <a:effectLst/>
                <a:latin typeface="Arial Black" panose="020B0A04020102020204" pitchFamily="34" charset="0"/>
              </a:defRPr>
            </a:lvl1pPr>
            <a:lvl2pPr marL="457074" indent="0">
              <a:buNone/>
              <a:defRPr/>
            </a:lvl2pPr>
            <a:lvl3pPr marL="914149" indent="0">
              <a:buNone/>
              <a:defRPr/>
            </a:lvl3pPr>
            <a:lvl4pPr marL="1371223" indent="0">
              <a:buNone/>
              <a:defRPr/>
            </a:lvl4pPr>
            <a:lvl5pPr marL="1828297" indent="0">
              <a:buNone/>
              <a:defRPr/>
            </a:lvl5pPr>
          </a:lstStyle>
          <a:p>
            <a:pPr lvl="0"/>
            <a:r>
              <a:rPr lang="de-DE"/>
              <a:t>01</a:t>
            </a:r>
          </a:p>
        </p:txBody>
      </p:sp>
      <p:sp>
        <p:nvSpPr>
          <p:cNvPr id="16" name="Textplatzhalter 6">
            <a:extLst>
              <a:ext uri="{FF2B5EF4-FFF2-40B4-BE49-F238E27FC236}">
                <a16:creationId xmlns:a16="http://schemas.microsoft.com/office/drawing/2014/main" id="{B1BC76B1-D2CF-273A-89A6-24F415ADA157}"/>
              </a:ext>
            </a:extLst>
          </p:cNvPr>
          <p:cNvSpPr>
            <a:spLocks noGrp="1"/>
          </p:cNvSpPr>
          <p:nvPr>
            <p:ph type="body" sz="quarter" idx="21" hasCustomPrompt="1"/>
          </p:nvPr>
        </p:nvSpPr>
        <p:spPr>
          <a:xfrm>
            <a:off x="1495425" y="1962575"/>
            <a:ext cx="800100" cy="605908"/>
          </a:xfrm>
          <a:prstGeom prst="rect">
            <a:avLst/>
          </a:prstGeom>
        </p:spPr>
        <p:txBody>
          <a:bodyPr lIns="0" tIns="0" rIns="0" bIns="0" anchor="ctr">
            <a:noAutofit/>
          </a:bodyPr>
          <a:lstStyle>
            <a:lvl1pPr marL="0" indent="0" algn="r">
              <a:buNone/>
              <a:defRPr lang="de-DE" sz="4400" b="1" baseline="0" dirty="0">
                <a:solidFill>
                  <a:schemeClr val="accent5">
                    <a:lumMod val="90000"/>
                    <a:lumOff val="10000"/>
                  </a:schemeClr>
                </a:solidFill>
                <a:effectLst/>
                <a:latin typeface="Arial Black" panose="020B0A04020102020204" pitchFamily="34" charset="0"/>
              </a:defRPr>
            </a:lvl1pPr>
          </a:lstStyle>
          <a:p>
            <a:pPr marL="228537" lvl="0" indent="-228537" algn="r">
              <a:lnSpc>
                <a:spcPct val="100000"/>
              </a:lnSpc>
              <a:spcBef>
                <a:spcPts val="0"/>
              </a:spcBef>
            </a:pPr>
            <a:r>
              <a:rPr lang="de-DE"/>
              <a:t>02</a:t>
            </a:r>
          </a:p>
        </p:txBody>
      </p:sp>
      <p:sp>
        <p:nvSpPr>
          <p:cNvPr id="17" name="Textplatzhalter 6">
            <a:extLst>
              <a:ext uri="{FF2B5EF4-FFF2-40B4-BE49-F238E27FC236}">
                <a16:creationId xmlns:a16="http://schemas.microsoft.com/office/drawing/2014/main" id="{21E2C4C3-F6ED-74BE-BE44-8DD0215D763B}"/>
              </a:ext>
            </a:extLst>
          </p:cNvPr>
          <p:cNvSpPr>
            <a:spLocks noGrp="1"/>
          </p:cNvSpPr>
          <p:nvPr>
            <p:ph type="body" sz="quarter" idx="22" hasCustomPrompt="1"/>
          </p:nvPr>
        </p:nvSpPr>
        <p:spPr>
          <a:xfrm>
            <a:off x="1495425" y="2658325"/>
            <a:ext cx="800100" cy="605908"/>
          </a:xfrm>
          <a:prstGeom prst="rect">
            <a:avLst/>
          </a:prstGeom>
        </p:spPr>
        <p:txBody>
          <a:bodyPr lIns="0" tIns="0" rIns="0" bIns="0" anchor="ctr">
            <a:noAutofit/>
          </a:bodyPr>
          <a:lstStyle>
            <a:lvl1pPr marL="0" indent="0" algn="r">
              <a:buNone/>
              <a:defRPr lang="de-DE" sz="4400" b="1" baseline="0" dirty="0">
                <a:solidFill>
                  <a:schemeClr val="accent5">
                    <a:lumMod val="90000"/>
                    <a:lumOff val="10000"/>
                  </a:schemeClr>
                </a:solidFill>
                <a:effectLst/>
                <a:latin typeface="Arial Black" panose="020B0A04020102020204" pitchFamily="34" charset="0"/>
              </a:defRPr>
            </a:lvl1pPr>
          </a:lstStyle>
          <a:p>
            <a:pPr marL="228537" lvl="0" indent="-228537" algn="r">
              <a:lnSpc>
                <a:spcPct val="100000"/>
              </a:lnSpc>
              <a:spcBef>
                <a:spcPts val="0"/>
              </a:spcBef>
            </a:pPr>
            <a:r>
              <a:rPr lang="de-DE"/>
              <a:t>03</a:t>
            </a:r>
          </a:p>
        </p:txBody>
      </p:sp>
      <p:sp>
        <p:nvSpPr>
          <p:cNvPr id="18" name="Textplatzhalter 6">
            <a:extLst>
              <a:ext uri="{FF2B5EF4-FFF2-40B4-BE49-F238E27FC236}">
                <a16:creationId xmlns:a16="http://schemas.microsoft.com/office/drawing/2014/main" id="{BBEAD356-9DC8-4604-7464-B06252ECB158}"/>
              </a:ext>
            </a:extLst>
          </p:cNvPr>
          <p:cNvSpPr>
            <a:spLocks noGrp="1"/>
          </p:cNvSpPr>
          <p:nvPr>
            <p:ph type="body" sz="quarter" idx="23" hasCustomPrompt="1"/>
          </p:nvPr>
        </p:nvSpPr>
        <p:spPr>
          <a:xfrm>
            <a:off x="1495425" y="3354075"/>
            <a:ext cx="800100" cy="605908"/>
          </a:xfrm>
          <a:prstGeom prst="rect">
            <a:avLst/>
          </a:prstGeom>
        </p:spPr>
        <p:txBody>
          <a:bodyPr lIns="0" tIns="0" rIns="0" bIns="0" anchor="ctr">
            <a:noAutofit/>
          </a:bodyPr>
          <a:lstStyle>
            <a:lvl1pPr marL="0" indent="0" algn="r">
              <a:buNone/>
              <a:defRPr lang="de-DE" sz="4400" b="1" baseline="0" dirty="0">
                <a:solidFill>
                  <a:schemeClr val="accent5">
                    <a:lumMod val="90000"/>
                    <a:lumOff val="10000"/>
                  </a:schemeClr>
                </a:solidFill>
                <a:effectLst/>
                <a:latin typeface="Arial Black" panose="020B0A04020102020204" pitchFamily="34" charset="0"/>
              </a:defRPr>
            </a:lvl1pPr>
          </a:lstStyle>
          <a:p>
            <a:pPr marL="228537" lvl="0" indent="-228537" algn="r">
              <a:lnSpc>
                <a:spcPct val="100000"/>
              </a:lnSpc>
              <a:spcBef>
                <a:spcPts val="0"/>
              </a:spcBef>
            </a:pPr>
            <a:r>
              <a:rPr lang="de-DE"/>
              <a:t>04</a:t>
            </a:r>
          </a:p>
        </p:txBody>
      </p:sp>
      <p:sp>
        <p:nvSpPr>
          <p:cNvPr id="19" name="Textplatzhalter 6">
            <a:extLst>
              <a:ext uri="{FF2B5EF4-FFF2-40B4-BE49-F238E27FC236}">
                <a16:creationId xmlns:a16="http://schemas.microsoft.com/office/drawing/2014/main" id="{B7B75CA7-C636-B6D4-45B5-00140B2EE5DE}"/>
              </a:ext>
            </a:extLst>
          </p:cNvPr>
          <p:cNvSpPr>
            <a:spLocks noGrp="1"/>
          </p:cNvSpPr>
          <p:nvPr>
            <p:ph type="body" sz="quarter" idx="24" hasCustomPrompt="1"/>
          </p:nvPr>
        </p:nvSpPr>
        <p:spPr>
          <a:xfrm>
            <a:off x="1495425" y="4049825"/>
            <a:ext cx="800100" cy="605908"/>
          </a:xfrm>
          <a:prstGeom prst="rect">
            <a:avLst/>
          </a:prstGeom>
        </p:spPr>
        <p:txBody>
          <a:bodyPr lIns="0" tIns="0" rIns="0" bIns="0" anchor="ctr">
            <a:noAutofit/>
          </a:bodyPr>
          <a:lstStyle>
            <a:lvl1pPr marL="0" indent="0" algn="r">
              <a:buNone/>
              <a:defRPr lang="de-DE" sz="4400" b="1" baseline="0" dirty="0">
                <a:solidFill>
                  <a:schemeClr val="accent5">
                    <a:lumMod val="90000"/>
                    <a:lumOff val="10000"/>
                  </a:schemeClr>
                </a:solidFill>
                <a:effectLst/>
                <a:latin typeface="Arial Black" panose="020B0A04020102020204" pitchFamily="34" charset="0"/>
              </a:defRPr>
            </a:lvl1pPr>
          </a:lstStyle>
          <a:p>
            <a:pPr marL="228537" lvl="0" indent="-228537" algn="r">
              <a:lnSpc>
                <a:spcPct val="100000"/>
              </a:lnSpc>
              <a:spcBef>
                <a:spcPts val="0"/>
              </a:spcBef>
            </a:pPr>
            <a:r>
              <a:rPr lang="de-DE"/>
              <a:t>05</a:t>
            </a:r>
          </a:p>
        </p:txBody>
      </p:sp>
      <p:sp>
        <p:nvSpPr>
          <p:cNvPr id="20" name="Textplatzhalter 6">
            <a:extLst>
              <a:ext uri="{FF2B5EF4-FFF2-40B4-BE49-F238E27FC236}">
                <a16:creationId xmlns:a16="http://schemas.microsoft.com/office/drawing/2014/main" id="{B2B5D8FB-4311-D493-133E-7D394A5A7E56}"/>
              </a:ext>
            </a:extLst>
          </p:cNvPr>
          <p:cNvSpPr>
            <a:spLocks noGrp="1"/>
          </p:cNvSpPr>
          <p:nvPr>
            <p:ph type="body" sz="quarter" idx="25" hasCustomPrompt="1"/>
          </p:nvPr>
        </p:nvSpPr>
        <p:spPr>
          <a:xfrm>
            <a:off x="1495425" y="4745575"/>
            <a:ext cx="800100" cy="605908"/>
          </a:xfrm>
          <a:prstGeom prst="rect">
            <a:avLst/>
          </a:prstGeom>
        </p:spPr>
        <p:txBody>
          <a:bodyPr lIns="0" tIns="0" rIns="0" bIns="0" anchor="ctr">
            <a:noAutofit/>
          </a:bodyPr>
          <a:lstStyle>
            <a:lvl1pPr marL="0" indent="0" algn="r">
              <a:buNone/>
              <a:defRPr lang="de-DE" sz="4400" b="1" baseline="0" dirty="0">
                <a:solidFill>
                  <a:schemeClr val="accent5">
                    <a:lumMod val="90000"/>
                    <a:lumOff val="10000"/>
                  </a:schemeClr>
                </a:solidFill>
                <a:effectLst/>
                <a:latin typeface="Arial Black" panose="020B0A04020102020204" pitchFamily="34" charset="0"/>
              </a:defRPr>
            </a:lvl1pPr>
          </a:lstStyle>
          <a:p>
            <a:pPr marL="228537" lvl="0" indent="-228537" algn="r">
              <a:lnSpc>
                <a:spcPct val="100000"/>
              </a:lnSpc>
              <a:spcBef>
                <a:spcPts val="0"/>
              </a:spcBef>
            </a:pPr>
            <a:r>
              <a:rPr lang="de-DE"/>
              <a:t>06</a:t>
            </a:r>
          </a:p>
        </p:txBody>
      </p:sp>
      <p:sp>
        <p:nvSpPr>
          <p:cNvPr id="29" name="Textplatzhalter 6">
            <a:extLst>
              <a:ext uri="{FF2B5EF4-FFF2-40B4-BE49-F238E27FC236}">
                <a16:creationId xmlns:a16="http://schemas.microsoft.com/office/drawing/2014/main" id="{77622E1A-FE25-7B10-6997-AC81B2FD6564}"/>
              </a:ext>
            </a:extLst>
          </p:cNvPr>
          <p:cNvSpPr>
            <a:spLocks noGrp="1"/>
          </p:cNvSpPr>
          <p:nvPr>
            <p:ph type="body" sz="quarter" idx="34" hasCustomPrompt="1"/>
          </p:nvPr>
        </p:nvSpPr>
        <p:spPr>
          <a:xfrm>
            <a:off x="1495425" y="5441326"/>
            <a:ext cx="800100" cy="605908"/>
          </a:xfrm>
          <a:prstGeom prst="rect">
            <a:avLst/>
          </a:prstGeom>
        </p:spPr>
        <p:txBody>
          <a:bodyPr lIns="0" tIns="0" rIns="0" bIns="0" anchor="ctr">
            <a:noAutofit/>
          </a:bodyPr>
          <a:lstStyle>
            <a:lvl1pPr marL="0" indent="0" algn="r">
              <a:buNone/>
              <a:defRPr lang="de-DE" sz="4400" b="1" baseline="0" dirty="0">
                <a:solidFill>
                  <a:schemeClr val="accent5">
                    <a:lumMod val="90000"/>
                    <a:lumOff val="10000"/>
                  </a:schemeClr>
                </a:solidFill>
                <a:effectLst/>
                <a:latin typeface="Arial Black" panose="020B0A04020102020204" pitchFamily="34" charset="0"/>
              </a:defRPr>
            </a:lvl1pPr>
          </a:lstStyle>
          <a:p>
            <a:pPr marL="228537" lvl="0" indent="-228537" algn="r">
              <a:lnSpc>
                <a:spcPct val="100000"/>
              </a:lnSpc>
              <a:spcBef>
                <a:spcPts val="0"/>
              </a:spcBef>
            </a:pPr>
            <a:r>
              <a:rPr lang="de-DE"/>
              <a:t>07</a:t>
            </a:r>
          </a:p>
        </p:txBody>
      </p:sp>
    </p:spTree>
    <p:extLst>
      <p:ext uri="{BB962C8B-B14F-4D97-AF65-F5344CB8AC3E}">
        <p14:creationId xmlns:p14="http://schemas.microsoft.com/office/powerpoint/2010/main" val="476591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genda türkis">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8A2D3186-998A-A985-5D2B-5C6F8C38EDB3}"/>
              </a:ext>
            </a:extLst>
          </p:cNvPr>
          <p:cNvSpPr/>
          <p:nvPr userDrawn="1"/>
        </p:nvSpPr>
        <p:spPr>
          <a:xfrm>
            <a:off x="0" y="0"/>
            <a:ext cx="2973150" cy="6858000"/>
          </a:xfrm>
          <a:prstGeom prst="rect">
            <a:avLst/>
          </a:prstGeom>
          <a:gradFill flip="none" rotWithShape="1">
            <a:gsLst>
              <a:gs pos="0">
                <a:schemeClr val="accent1"/>
              </a:gs>
              <a:gs pos="100000">
                <a:schemeClr val="accent1">
                  <a:lumMod val="7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a:latin typeface="+mn-lt"/>
            </a:endParaRPr>
          </a:p>
        </p:txBody>
      </p:sp>
      <p:sp>
        <p:nvSpPr>
          <p:cNvPr id="2" name="Titel 1">
            <a:extLst>
              <a:ext uri="{FF2B5EF4-FFF2-40B4-BE49-F238E27FC236}">
                <a16:creationId xmlns:a16="http://schemas.microsoft.com/office/drawing/2014/main" id="{DDC753BA-0474-84DB-8652-23BE9D28D796}"/>
              </a:ext>
            </a:extLst>
          </p:cNvPr>
          <p:cNvSpPr>
            <a:spLocks noGrp="1"/>
          </p:cNvSpPr>
          <p:nvPr>
            <p:ph type="title" hasCustomPrompt="1"/>
          </p:nvPr>
        </p:nvSpPr>
        <p:spPr>
          <a:xfrm>
            <a:off x="227012" y="225425"/>
            <a:ext cx="2068513" cy="553998"/>
          </a:xfrm>
          <a:prstGeom prst="rect">
            <a:avLst/>
          </a:prstGeom>
        </p:spPr>
        <p:txBody>
          <a:bodyPr wrap="square" lIns="0" tIns="0" rIns="0" bIns="0">
            <a:spAutoFit/>
          </a:bodyPr>
          <a:lstStyle>
            <a:lvl1pPr algn="r">
              <a:defRPr lang="de-DE" sz="4000" b="1" cap="all" baseline="0">
                <a:solidFill>
                  <a:schemeClr val="bg1"/>
                </a:solidFill>
              </a:defRPr>
            </a:lvl1pPr>
          </a:lstStyle>
          <a:p>
            <a:pPr lvl="0"/>
            <a:r>
              <a:rPr lang="de-DE"/>
              <a:t>Agenda</a:t>
            </a:r>
          </a:p>
        </p:txBody>
      </p:sp>
      <p:sp>
        <p:nvSpPr>
          <p:cNvPr id="3" name="Fußzeilenplatzhalter 2">
            <a:extLst>
              <a:ext uri="{FF2B5EF4-FFF2-40B4-BE49-F238E27FC236}">
                <a16:creationId xmlns:a16="http://schemas.microsoft.com/office/drawing/2014/main" id="{49EBD8D6-6E60-ECE0-B3BA-3FAB6B8E453B}"/>
              </a:ext>
            </a:extLst>
          </p:cNvPr>
          <p:cNvSpPr>
            <a:spLocks noGrp="1"/>
          </p:cNvSpPr>
          <p:nvPr>
            <p:ph type="ftr" sz="quarter" idx="10"/>
          </p:nvPr>
        </p:nvSpPr>
        <p:spPr>
          <a:xfrm>
            <a:off x="3400425" y="6569962"/>
            <a:ext cx="6228000" cy="123111"/>
          </a:xfrm>
        </p:spPr>
        <p:txBody>
          <a:bodyPr/>
          <a:lstStyle/>
          <a:p>
            <a:r>
              <a:rPr lang="de-DE"/>
              <a:t>ESCRIBA Enterprise Document Services (EDS)</a:t>
            </a:r>
          </a:p>
        </p:txBody>
      </p:sp>
      <p:sp>
        <p:nvSpPr>
          <p:cNvPr id="4" name="Foliennummernplatzhalter 3">
            <a:extLst>
              <a:ext uri="{FF2B5EF4-FFF2-40B4-BE49-F238E27FC236}">
                <a16:creationId xmlns:a16="http://schemas.microsoft.com/office/drawing/2014/main" id="{E1F01719-A689-1B1D-B62C-A1C93DE5CB3D}"/>
              </a:ext>
            </a:extLst>
          </p:cNvPr>
          <p:cNvSpPr>
            <a:spLocks noGrp="1"/>
          </p:cNvSpPr>
          <p:nvPr>
            <p:ph type="sldNum" sz="quarter" idx="11"/>
          </p:nvPr>
        </p:nvSpPr>
        <p:spPr>
          <a:xfrm>
            <a:off x="11501861" y="6569962"/>
            <a:ext cx="463127" cy="123111"/>
          </a:xfrm>
        </p:spPr>
        <p:txBody>
          <a:bodyPr/>
          <a:lstStyle>
            <a:lvl1pPr algn="r">
              <a:defRPr/>
            </a:lvl1pPr>
          </a:lstStyle>
          <a:p>
            <a:fld id="{E0FFD76A-61C5-4AB2-9CD0-3FE001818D6D}" type="slidenum">
              <a:rPr lang="de-DE" smtClean="0"/>
              <a:pPr/>
              <a:t>‹#›</a:t>
            </a:fld>
            <a:endParaRPr lang="de-DE"/>
          </a:p>
        </p:txBody>
      </p:sp>
      <p:sp>
        <p:nvSpPr>
          <p:cNvPr id="7" name="Textplatzhalter 6">
            <a:extLst>
              <a:ext uri="{FF2B5EF4-FFF2-40B4-BE49-F238E27FC236}">
                <a16:creationId xmlns:a16="http://schemas.microsoft.com/office/drawing/2014/main" id="{E318BFA7-57EC-EE30-DC1D-23509F297E6C}"/>
              </a:ext>
            </a:extLst>
          </p:cNvPr>
          <p:cNvSpPr>
            <a:spLocks noGrp="1"/>
          </p:cNvSpPr>
          <p:nvPr>
            <p:ph type="body" sz="quarter" idx="12" hasCustomPrompt="1"/>
          </p:nvPr>
        </p:nvSpPr>
        <p:spPr>
          <a:xfrm>
            <a:off x="3400425" y="1266825"/>
            <a:ext cx="8518125" cy="605908"/>
          </a:xfrm>
          <a:prstGeom prst="rect">
            <a:avLst/>
          </a:prstGeom>
        </p:spPr>
        <p:txBody>
          <a:bodyPr lIns="0" tIns="108000" rIns="0" bIns="108000" anchor="b">
            <a:noAutofit/>
          </a:bodyPr>
          <a:lstStyle>
            <a:lvl1pPr marL="0" indent="0">
              <a:lnSpc>
                <a:spcPct val="100000"/>
              </a:lnSpc>
              <a:spcBef>
                <a:spcPts val="0"/>
              </a:spcBef>
              <a:buNone/>
              <a:defRPr sz="2800">
                <a:solidFill>
                  <a:schemeClr val="tx1"/>
                </a:solidFill>
              </a:defRPr>
            </a:lvl1pPr>
            <a:lvl2pPr marL="457074" indent="0">
              <a:buNone/>
              <a:defRPr/>
            </a:lvl2pPr>
            <a:lvl3pPr marL="914149" indent="0">
              <a:buNone/>
              <a:defRPr/>
            </a:lvl3pPr>
            <a:lvl4pPr marL="1371223" indent="0">
              <a:buNone/>
              <a:defRPr/>
            </a:lvl4pPr>
            <a:lvl5pPr marL="1828297" indent="0">
              <a:buNone/>
              <a:defRPr/>
            </a:lvl5pPr>
          </a:lstStyle>
          <a:p>
            <a:pPr lvl="0"/>
            <a:r>
              <a:rPr lang="de-DE"/>
              <a:t>Agenda Punkt 1</a:t>
            </a:r>
          </a:p>
        </p:txBody>
      </p:sp>
      <p:sp>
        <p:nvSpPr>
          <p:cNvPr id="8" name="Textplatzhalter 6">
            <a:extLst>
              <a:ext uri="{FF2B5EF4-FFF2-40B4-BE49-F238E27FC236}">
                <a16:creationId xmlns:a16="http://schemas.microsoft.com/office/drawing/2014/main" id="{7457524E-FB09-C2AF-5572-5C6AAFBCFDFF}"/>
              </a:ext>
            </a:extLst>
          </p:cNvPr>
          <p:cNvSpPr>
            <a:spLocks noGrp="1"/>
          </p:cNvSpPr>
          <p:nvPr>
            <p:ph type="body" sz="quarter" idx="13" hasCustomPrompt="1"/>
          </p:nvPr>
        </p:nvSpPr>
        <p:spPr>
          <a:xfrm>
            <a:off x="3400425" y="1962122"/>
            <a:ext cx="8518125" cy="605908"/>
          </a:xfrm>
          <a:prstGeom prst="rect">
            <a:avLst/>
          </a:prstGeom>
        </p:spPr>
        <p:txBody>
          <a:bodyPr lIns="0" tIns="108000" rIns="0" bIns="108000" anchor="b">
            <a:noAutofit/>
          </a:bodyPr>
          <a:lstStyle>
            <a:lvl1pPr marL="0" indent="0">
              <a:lnSpc>
                <a:spcPct val="100000"/>
              </a:lnSpc>
              <a:spcBef>
                <a:spcPts val="0"/>
              </a:spcBef>
              <a:buNone/>
              <a:defRPr sz="2800">
                <a:solidFill>
                  <a:schemeClr val="tx1"/>
                </a:solidFill>
              </a:defRPr>
            </a:lvl1pPr>
            <a:lvl2pPr marL="457074" indent="0">
              <a:buNone/>
              <a:defRPr/>
            </a:lvl2pPr>
            <a:lvl3pPr marL="914149" indent="0">
              <a:buNone/>
              <a:defRPr/>
            </a:lvl3pPr>
            <a:lvl4pPr marL="1371223" indent="0">
              <a:buNone/>
              <a:defRPr/>
            </a:lvl4pPr>
            <a:lvl5pPr marL="1828297" indent="0">
              <a:buNone/>
              <a:defRPr/>
            </a:lvl5pPr>
          </a:lstStyle>
          <a:p>
            <a:pPr lvl="0"/>
            <a:r>
              <a:rPr lang="de-DE"/>
              <a:t>Agenda Punkt 2</a:t>
            </a:r>
          </a:p>
        </p:txBody>
      </p:sp>
      <p:sp>
        <p:nvSpPr>
          <p:cNvPr id="9" name="Textplatzhalter 6">
            <a:extLst>
              <a:ext uri="{FF2B5EF4-FFF2-40B4-BE49-F238E27FC236}">
                <a16:creationId xmlns:a16="http://schemas.microsoft.com/office/drawing/2014/main" id="{A603DE10-21B5-2E55-DE4A-BB493B65CC85}"/>
              </a:ext>
            </a:extLst>
          </p:cNvPr>
          <p:cNvSpPr>
            <a:spLocks noGrp="1"/>
          </p:cNvSpPr>
          <p:nvPr>
            <p:ph type="body" sz="quarter" idx="14" hasCustomPrompt="1"/>
          </p:nvPr>
        </p:nvSpPr>
        <p:spPr>
          <a:xfrm>
            <a:off x="3400425" y="2657419"/>
            <a:ext cx="8518125" cy="605908"/>
          </a:xfrm>
          <a:prstGeom prst="rect">
            <a:avLst/>
          </a:prstGeom>
        </p:spPr>
        <p:txBody>
          <a:bodyPr lIns="0" tIns="108000" rIns="0" bIns="108000" anchor="b">
            <a:noAutofit/>
          </a:bodyPr>
          <a:lstStyle>
            <a:lvl1pPr marL="0" indent="0">
              <a:lnSpc>
                <a:spcPct val="100000"/>
              </a:lnSpc>
              <a:spcBef>
                <a:spcPts val="0"/>
              </a:spcBef>
              <a:buNone/>
              <a:defRPr sz="2800">
                <a:solidFill>
                  <a:schemeClr val="tx1"/>
                </a:solidFill>
              </a:defRPr>
            </a:lvl1pPr>
            <a:lvl2pPr marL="457074" indent="0">
              <a:buNone/>
              <a:defRPr/>
            </a:lvl2pPr>
            <a:lvl3pPr marL="914149" indent="0">
              <a:buNone/>
              <a:defRPr/>
            </a:lvl3pPr>
            <a:lvl4pPr marL="1371223" indent="0">
              <a:buNone/>
              <a:defRPr/>
            </a:lvl4pPr>
            <a:lvl5pPr marL="1828297" indent="0">
              <a:buNone/>
              <a:defRPr/>
            </a:lvl5pPr>
          </a:lstStyle>
          <a:p>
            <a:pPr lvl="0"/>
            <a:r>
              <a:rPr lang="de-DE"/>
              <a:t>Agenda Punkt 3</a:t>
            </a:r>
          </a:p>
        </p:txBody>
      </p:sp>
      <p:sp>
        <p:nvSpPr>
          <p:cNvPr id="10" name="Textplatzhalter 6">
            <a:extLst>
              <a:ext uri="{FF2B5EF4-FFF2-40B4-BE49-F238E27FC236}">
                <a16:creationId xmlns:a16="http://schemas.microsoft.com/office/drawing/2014/main" id="{75F416A5-A6AC-88D6-F5FF-E198252AE032}"/>
              </a:ext>
            </a:extLst>
          </p:cNvPr>
          <p:cNvSpPr>
            <a:spLocks noGrp="1"/>
          </p:cNvSpPr>
          <p:nvPr>
            <p:ph type="body" sz="quarter" idx="15" hasCustomPrompt="1"/>
          </p:nvPr>
        </p:nvSpPr>
        <p:spPr>
          <a:xfrm>
            <a:off x="3400425" y="3352716"/>
            <a:ext cx="8518125" cy="605908"/>
          </a:xfrm>
          <a:prstGeom prst="rect">
            <a:avLst/>
          </a:prstGeom>
        </p:spPr>
        <p:txBody>
          <a:bodyPr lIns="0" tIns="108000" rIns="0" bIns="108000" anchor="b">
            <a:noAutofit/>
          </a:bodyPr>
          <a:lstStyle>
            <a:lvl1pPr marL="0" indent="0">
              <a:lnSpc>
                <a:spcPct val="100000"/>
              </a:lnSpc>
              <a:spcBef>
                <a:spcPts val="0"/>
              </a:spcBef>
              <a:buNone/>
              <a:defRPr sz="2800">
                <a:solidFill>
                  <a:schemeClr val="tx1"/>
                </a:solidFill>
              </a:defRPr>
            </a:lvl1pPr>
            <a:lvl2pPr marL="457074" indent="0">
              <a:buNone/>
              <a:defRPr/>
            </a:lvl2pPr>
            <a:lvl3pPr marL="914149" indent="0">
              <a:buNone/>
              <a:defRPr/>
            </a:lvl3pPr>
            <a:lvl4pPr marL="1371223" indent="0">
              <a:buNone/>
              <a:defRPr/>
            </a:lvl4pPr>
            <a:lvl5pPr marL="1828297" indent="0">
              <a:buNone/>
              <a:defRPr/>
            </a:lvl5pPr>
          </a:lstStyle>
          <a:p>
            <a:pPr lvl="0"/>
            <a:r>
              <a:rPr lang="de-DE"/>
              <a:t>Agenda Punkt 4</a:t>
            </a:r>
          </a:p>
        </p:txBody>
      </p:sp>
      <p:sp>
        <p:nvSpPr>
          <p:cNvPr id="11" name="Textplatzhalter 6">
            <a:extLst>
              <a:ext uri="{FF2B5EF4-FFF2-40B4-BE49-F238E27FC236}">
                <a16:creationId xmlns:a16="http://schemas.microsoft.com/office/drawing/2014/main" id="{AE846233-8860-102E-8025-9319C6EC5954}"/>
              </a:ext>
            </a:extLst>
          </p:cNvPr>
          <p:cNvSpPr>
            <a:spLocks noGrp="1"/>
          </p:cNvSpPr>
          <p:nvPr>
            <p:ph type="body" sz="quarter" idx="16" hasCustomPrompt="1"/>
          </p:nvPr>
        </p:nvSpPr>
        <p:spPr>
          <a:xfrm>
            <a:off x="3400425" y="4048013"/>
            <a:ext cx="8518125" cy="605908"/>
          </a:xfrm>
          <a:prstGeom prst="rect">
            <a:avLst/>
          </a:prstGeom>
        </p:spPr>
        <p:txBody>
          <a:bodyPr lIns="0" tIns="108000" rIns="0" bIns="108000" anchor="b">
            <a:noAutofit/>
          </a:bodyPr>
          <a:lstStyle>
            <a:lvl1pPr marL="0" indent="0">
              <a:lnSpc>
                <a:spcPct val="100000"/>
              </a:lnSpc>
              <a:spcBef>
                <a:spcPts val="0"/>
              </a:spcBef>
              <a:buNone/>
              <a:defRPr sz="2800">
                <a:solidFill>
                  <a:schemeClr val="tx1"/>
                </a:solidFill>
              </a:defRPr>
            </a:lvl1pPr>
            <a:lvl2pPr marL="457074" indent="0">
              <a:buNone/>
              <a:defRPr/>
            </a:lvl2pPr>
            <a:lvl3pPr marL="914149" indent="0">
              <a:buNone/>
              <a:defRPr/>
            </a:lvl3pPr>
            <a:lvl4pPr marL="1371223" indent="0">
              <a:buNone/>
              <a:defRPr/>
            </a:lvl4pPr>
            <a:lvl5pPr marL="1828297" indent="0">
              <a:buNone/>
              <a:defRPr/>
            </a:lvl5pPr>
          </a:lstStyle>
          <a:p>
            <a:pPr lvl="0"/>
            <a:r>
              <a:rPr lang="de-DE"/>
              <a:t>Agenda Punkt 5</a:t>
            </a:r>
          </a:p>
        </p:txBody>
      </p:sp>
      <p:sp>
        <p:nvSpPr>
          <p:cNvPr id="12" name="Textplatzhalter 6">
            <a:extLst>
              <a:ext uri="{FF2B5EF4-FFF2-40B4-BE49-F238E27FC236}">
                <a16:creationId xmlns:a16="http://schemas.microsoft.com/office/drawing/2014/main" id="{BEC67A54-FD67-371B-1B49-EA625D45E63E}"/>
              </a:ext>
            </a:extLst>
          </p:cNvPr>
          <p:cNvSpPr>
            <a:spLocks noGrp="1"/>
          </p:cNvSpPr>
          <p:nvPr>
            <p:ph type="body" sz="quarter" idx="17" hasCustomPrompt="1"/>
          </p:nvPr>
        </p:nvSpPr>
        <p:spPr>
          <a:xfrm>
            <a:off x="3400425" y="4743310"/>
            <a:ext cx="8518125" cy="605908"/>
          </a:xfrm>
          <a:prstGeom prst="rect">
            <a:avLst/>
          </a:prstGeom>
        </p:spPr>
        <p:txBody>
          <a:bodyPr lIns="0" tIns="108000" rIns="0" bIns="108000" anchor="b">
            <a:noAutofit/>
          </a:bodyPr>
          <a:lstStyle>
            <a:lvl1pPr marL="0" indent="0">
              <a:lnSpc>
                <a:spcPct val="100000"/>
              </a:lnSpc>
              <a:spcBef>
                <a:spcPts val="0"/>
              </a:spcBef>
              <a:buNone/>
              <a:defRPr sz="2800">
                <a:solidFill>
                  <a:schemeClr val="tx1"/>
                </a:solidFill>
              </a:defRPr>
            </a:lvl1pPr>
            <a:lvl2pPr marL="457074" indent="0">
              <a:buNone/>
              <a:defRPr/>
            </a:lvl2pPr>
            <a:lvl3pPr marL="914149" indent="0">
              <a:buNone/>
              <a:defRPr/>
            </a:lvl3pPr>
            <a:lvl4pPr marL="1371223" indent="0">
              <a:buNone/>
              <a:defRPr/>
            </a:lvl4pPr>
            <a:lvl5pPr marL="1828297" indent="0">
              <a:buNone/>
              <a:defRPr/>
            </a:lvl5pPr>
          </a:lstStyle>
          <a:p>
            <a:pPr lvl="0"/>
            <a:r>
              <a:rPr lang="de-DE"/>
              <a:t>Agenda Punkt 6</a:t>
            </a:r>
          </a:p>
        </p:txBody>
      </p:sp>
      <p:sp>
        <p:nvSpPr>
          <p:cNvPr id="13" name="Textplatzhalter 6">
            <a:extLst>
              <a:ext uri="{FF2B5EF4-FFF2-40B4-BE49-F238E27FC236}">
                <a16:creationId xmlns:a16="http://schemas.microsoft.com/office/drawing/2014/main" id="{E2759CFB-450A-3771-ACDC-35F42A084FC1}"/>
              </a:ext>
            </a:extLst>
          </p:cNvPr>
          <p:cNvSpPr>
            <a:spLocks noGrp="1"/>
          </p:cNvSpPr>
          <p:nvPr>
            <p:ph type="body" sz="quarter" idx="18" hasCustomPrompt="1"/>
          </p:nvPr>
        </p:nvSpPr>
        <p:spPr>
          <a:xfrm>
            <a:off x="3400425" y="5438605"/>
            <a:ext cx="8518125" cy="605908"/>
          </a:xfrm>
          <a:prstGeom prst="rect">
            <a:avLst/>
          </a:prstGeom>
        </p:spPr>
        <p:txBody>
          <a:bodyPr lIns="0" tIns="108000" rIns="0" bIns="108000" anchor="b">
            <a:noAutofit/>
          </a:bodyPr>
          <a:lstStyle>
            <a:lvl1pPr marL="0" indent="0">
              <a:lnSpc>
                <a:spcPct val="100000"/>
              </a:lnSpc>
              <a:spcBef>
                <a:spcPts val="0"/>
              </a:spcBef>
              <a:buNone/>
              <a:defRPr sz="2800">
                <a:solidFill>
                  <a:schemeClr val="tx1"/>
                </a:solidFill>
              </a:defRPr>
            </a:lvl1pPr>
            <a:lvl2pPr marL="457074" indent="0">
              <a:buNone/>
              <a:defRPr/>
            </a:lvl2pPr>
            <a:lvl3pPr marL="914149" indent="0">
              <a:buNone/>
              <a:defRPr/>
            </a:lvl3pPr>
            <a:lvl4pPr marL="1371223" indent="0">
              <a:buNone/>
              <a:defRPr/>
            </a:lvl4pPr>
            <a:lvl5pPr marL="1828297" indent="0">
              <a:buNone/>
              <a:defRPr/>
            </a:lvl5pPr>
          </a:lstStyle>
          <a:p>
            <a:pPr lvl="0"/>
            <a:r>
              <a:rPr lang="de-DE"/>
              <a:t>Agenda Punkt 7</a:t>
            </a:r>
          </a:p>
        </p:txBody>
      </p:sp>
      <p:sp>
        <p:nvSpPr>
          <p:cNvPr id="15" name="Textplatzhalter 6">
            <a:extLst>
              <a:ext uri="{FF2B5EF4-FFF2-40B4-BE49-F238E27FC236}">
                <a16:creationId xmlns:a16="http://schemas.microsoft.com/office/drawing/2014/main" id="{B86AD8A4-0924-3707-D184-A07860CF19CD}"/>
              </a:ext>
            </a:extLst>
          </p:cNvPr>
          <p:cNvSpPr>
            <a:spLocks noGrp="1"/>
          </p:cNvSpPr>
          <p:nvPr>
            <p:ph type="body" sz="quarter" idx="20" hasCustomPrompt="1"/>
          </p:nvPr>
        </p:nvSpPr>
        <p:spPr>
          <a:xfrm>
            <a:off x="1495425" y="1266825"/>
            <a:ext cx="800100" cy="605908"/>
          </a:xfrm>
          <a:prstGeom prst="rect">
            <a:avLst/>
          </a:prstGeom>
        </p:spPr>
        <p:txBody>
          <a:bodyPr lIns="0" tIns="0" rIns="0" bIns="0" anchor="ctr">
            <a:noAutofit/>
          </a:bodyPr>
          <a:lstStyle>
            <a:lvl1pPr marL="0" indent="0" algn="r">
              <a:lnSpc>
                <a:spcPct val="100000"/>
              </a:lnSpc>
              <a:spcBef>
                <a:spcPts val="0"/>
              </a:spcBef>
              <a:buFont typeface="Arial" panose="020B0604020202020204" pitchFamily="34" charset="0"/>
              <a:buNone/>
              <a:defRPr sz="4400" b="1" baseline="0">
                <a:solidFill>
                  <a:schemeClr val="bg1"/>
                </a:solidFill>
                <a:effectLst/>
                <a:latin typeface="Arial Black" panose="020B0A04020102020204" pitchFamily="34" charset="0"/>
              </a:defRPr>
            </a:lvl1pPr>
            <a:lvl2pPr marL="457074" indent="0">
              <a:buNone/>
              <a:defRPr/>
            </a:lvl2pPr>
            <a:lvl3pPr marL="914149" indent="0">
              <a:buNone/>
              <a:defRPr/>
            </a:lvl3pPr>
            <a:lvl4pPr marL="1371223" indent="0">
              <a:buNone/>
              <a:defRPr/>
            </a:lvl4pPr>
            <a:lvl5pPr marL="1828297" indent="0">
              <a:buNone/>
              <a:defRPr/>
            </a:lvl5pPr>
          </a:lstStyle>
          <a:p>
            <a:pPr lvl="0"/>
            <a:r>
              <a:rPr lang="de-DE"/>
              <a:t>01</a:t>
            </a:r>
          </a:p>
        </p:txBody>
      </p:sp>
      <p:sp>
        <p:nvSpPr>
          <p:cNvPr id="16" name="Textplatzhalter 6">
            <a:extLst>
              <a:ext uri="{FF2B5EF4-FFF2-40B4-BE49-F238E27FC236}">
                <a16:creationId xmlns:a16="http://schemas.microsoft.com/office/drawing/2014/main" id="{B1BC76B1-D2CF-273A-89A6-24F415ADA157}"/>
              </a:ext>
            </a:extLst>
          </p:cNvPr>
          <p:cNvSpPr>
            <a:spLocks noGrp="1"/>
          </p:cNvSpPr>
          <p:nvPr>
            <p:ph type="body" sz="quarter" idx="21" hasCustomPrompt="1"/>
          </p:nvPr>
        </p:nvSpPr>
        <p:spPr>
          <a:xfrm>
            <a:off x="1495425" y="1962575"/>
            <a:ext cx="800100" cy="605908"/>
          </a:xfrm>
          <a:prstGeom prst="rect">
            <a:avLst/>
          </a:prstGeom>
        </p:spPr>
        <p:txBody>
          <a:bodyPr lIns="0" tIns="0" rIns="0" bIns="0" anchor="ctr">
            <a:noAutofit/>
          </a:bodyPr>
          <a:lstStyle>
            <a:lvl1pPr marL="0" indent="0" algn="r">
              <a:buNone/>
              <a:defRPr lang="de-DE" sz="4400" b="1" baseline="0" dirty="0">
                <a:solidFill>
                  <a:schemeClr val="bg1"/>
                </a:solidFill>
                <a:effectLst/>
                <a:latin typeface="Arial Black" panose="020B0A04020102020204" pitchFamily="34" charset="0"/>
              </a:defRPr>
            </a:lvl1pPr>
          </a:lstStyle>
          <a:p>
            <a:pPr marL="228537" lvl="0" indent="-228537" algn="r">
              <a:lnSpc>
                <a:spcPct val="100000"/>
              </a:lnSpc>
              <a:spcBef>
                <a:spcPts val="0"/>
              </a:spcBef>
            </a:pPr>
            <a:r>
              <a:rPr lang="de-DE"/>
              <a:t>02</a:t>
            </a:r>
          </a:p>
        </p:txBody>
      </p:sp>
      <p:sp>
        <p:nvSpPr>
          <p:cNvPr id="17" name="Textplatzhalter 6">
            <a:extLst>
              <a:ext uri="{FF2B5EF4-FFF2-40B4-BE49-F238E27FC236}">
                <a16:creationId xmlns:a16="http://schemas.microsoft.com/office/drawing/2014/main" id="{21E2C4C3-F6ED-74BE-BE44-8DD0215D763B}"/>
              </a:ext>
            </a:extLst>
          </p:cNvPr>
          <p:cNvSpPr>
            <a:spLocks noGrp="1"/>
          </p:cNvSpPr>
          <p:nvPr>
            <p:ph type="body" sz="quarter" idx="22" hasCustomPrompt="1"/>
          </p:nvPr>
        </p:nvSpPr>
        <p:spPr>
          <a:xfrm>
            <a:off x="1495425" y="2658325"/>
            <a:ext cx="800100" cy="605908"/>
          </a:xfrm>
          <a:prstGeom prst="rect">
            <a:avLst/>
          </a:prstGeom>
        </p:spPr>
        <p:txBody>
          <a:bodyPr lIns="0" tIns="0" rIns="0" bIns="0" anchor="ctr">
            <a:noAutofit/>
          </a:bodyPr>
          <a:lstStyle>
            <a:lvl1pPr marL="0" indent="0" algn="r">
              <a:buNone/>
              <a:defRPr lang="de-DE" sz="4400" b="1" baseline="0" dirty="0">
                <a:solidFill>
                  <a:schemeClr val="bg1"/>
                </a:solidFill>
                <a:effectLst/>
                <a:latin typeface="Arial Black" panose="020B0A04020102020204" pitchFamily="34" charset="0"/>
              </a:defRPr>
            </a:lvl1pPr>
          </a:lstStyle>
          <a:p>
            <a:pPr marL="228537" lvl="0" indent="-228537" algn="r">
              <a:lnSpc>
                <a:spcPct val="100000"/>
              </a:lnSpc>
              <a:spcBef>
                <a:spcPts val="0"/>
              </a:spcBef>
            </a:pPr>
            <a:r>
              <a:rPr lang="de-DE"/>
              <a:t>03</a:t>
            </a:r>
          </a:p>
        </p:txBody>
      </p:sp>
      <p:sp>
        <p:nvSpPr>
          <p:cNvPr id="18" name="Textplatzhalter 6">
            <a:extLst>
              <a:ext uri="{FF2B5EF4-FFF2-40B4-BE49-F238E27FC236}">
                <a16:creationId xmlns:a16="http://schemas.microsoft.com/office/drawing/2014/main" id="{BBEAD356-9DC8-4604-7464-B06252ECB158}"/>
              </a:ext>
            </a:extLst>
          </p:cNvPr>
          <p:cNvSpPr>
            <a:spLocks noGrp="1"/>
          </p:cNvSpPr>
          <p:nvPr>
            <p:ph type="body" sz="quarter" idx="23" hasCustomPrompt="1"/>
          </p:nvPr>
        </p:nvSpPr>
        <p:spPr>
          <a:xfrm>
            <a:off x="1495425" y="3354075"/>
            <a:ext cx="800100" cy="605908"/>
          </a:xfrm>
          <a:prstGeom prst="rect">
            <a:avLst/>
          </a:prstGeom>
        </p:spPr>
        <p:txBody>
          <a:bodyPr lIns="0" tIns="0" rIns="0" bIns="0" anchor="ctr">
            <a:noAutofit/>
          </a:bodyPr>
          <a:lstStyle>
            <a:lvl1pPr marL="0" indent="0" algn="r">
              <a:buNone/>
              <a:defRPr lang="de-DE" sz="4400" b="1" baseline="0" dirty="0">
                <a:solidFill>
                  <a:schemeClr val="bg1"/>
                </a:solidFill>
                <a:effectLst/>
                <a:latin typeface="Arial Black" panose="020B0A04020102020204" pitchFamily="34" charset="0"/>
              </a:defRPr>
            </a:lvl1pPr>
          </a:lstStyle>
          <a:p>
            <a:pPr marL="228537" lvl="0" indent="-228537" algn="r">
              <a:lnSpc>
                <a:spcPct val="100000"/>
              </a:lnSpc>
              <a:spcBef>
                <a:spcPts val="0"/>
              </a:spcBef>
            </a:pPr>
            <a:r>
              <a:rPr lang="de-DE"/>
              <a:t>04</a:t>
            </a:r>
          </a:p>
        </p:txBody>
      </p:sp>
      <p:sp>
        <p:nvSpPr>
          <p:cNvPr id="19" name="Textplatzhalter 6">
            <a:extLst>
              <a:ext uri="{FF2B5EF4-FFF2-40B4-BE49-F238E27FC236}">
                <a16:creationId xmlns:a16="http://schemas.microsoft.com/office/drawing/2014/main" id="{B7B75CA7-C636-B6D4-45B5-00140B2EE5DE}"/>
              </a:ext>
            </a:extLst>
          </p:cNvPr>
          <p:cNvSpPr>
            <a:spLocks noGrp="1"/>
          </p:cNvSpPr>
          <p:nvPr>
            <p:ph type="body" sz="quarter" idx="24" hasCustomPrompt="1"/>
          </p:nvPr>
        </p:nvSpPr>
        <p:spPr>
          <a:xfrm>
            <a:off x="1495425" y="4049825"/>
            <a:ext cx="800100" cy="605908"/>
          </a:xfrm>
          <a:prstGeom prst="rect">
            <a:avLst/>
          </a:prstGeom>
        </p:spPr>
        <p:txBody>
          <a:bodyPr lIns="0" tIns="0" rIns="0" bIns="0" anchor="ctr">
            <a:noAutofit/>
          </a:bodyPr>
          <a:lstStyle>
            <a:lvl1pPr marL="0" indent="0" algn="r">
              <a:buNone/>
              <a:defRPr lang="de-DE" sz="4400" b="1" baseline="0" dirty="0">
                <a:solidFill>
                  <a:schemeClr val="bg1"/>
                </a:solidFill>
                <a:effectLst/>
                <a:latin typeface="Arial Black" panose="020B0A04020102020204" pitchFamily="34" charset="0"/>
              </a:defRPr>
            </a:lvl1pPr>
          </a:lstStyle>
          <a:p>
            <a:pPr marL="228537" lvl="0" indent="-228537" algn="r">
              <a:lnSpc>
                <a:spcPct val="100000"/>
              </a:lnSpc>
              <a:spcBef>
                <a:spcPts val="0"/>
              </a:spcBef>
            </a:pPr>
            <a:r>
              <a:rPr lang="de-DE"/>
              <a:t>05</a:t>
            </a:r>
          </a:p>
        </p:txBody>
      </p:sp>
      <p:sp>
        <p:nvSpPr>
          <p:cNvPr id="20" name="Textplatzhalter 6">
            <a:extLst>
              <a:ext uri="{FF2B5EF4-FFF2-40B4-BE49-F238E27FC236}">
                <a16:creationId xmlns:a16="http://schemas.microsoft.com/office/drawing/2014/main" id="{B2B5D8FB-4311-D493-133E-7D394A5A7E56}"/>
              </a:ext>
            </a:extLst>
          </p:cNvPr>
          <p:cNvSpPr>
            <a:spLocks noGrp="1"/>
          </p:cNvSpPr>
          <p:nvPr>
            <p:ph type="body" sz="quarter" idx="25" hasCustomPrompt="1"/>
          </p:nvPr>
        </p:nvSpPr>
        <p:spPr>
          <a:xfrm>
            <a:off x="1495425" y="4745575"/>
            <a:ext cx="800100" cy="605908"/>
          </a:xfrm>
          <a:prstGeom prst="rect">
            <a:avLst/>
          </a:prstGeom>
        </p:spPr>
        <p:txBody>
          <a:bodyPr lIns="0" tIns="0" rIns="0" bIns="0" anchor="ctr">
            <a:noAutofit/>
          </a:bodyPr>
          <a:lstStyle>
            <a:lvl1pPr marL="0" indent="0" algn="r">
              <a:buNone/>
              <a:defRPr lang="de-DE" sz="4400" b="1" baseline="0" dirty="0">
                <a:solidFill>
                  <a:schemeClr val="bg1"/>
                </a:solidFill>
                <a:effectLst/>
                <a:latin typeface="Arial Black" panose="020B0A04020102020204" pitchFamily="34" charset="0"/>
              </a:defRPr>
            </a:lvl1pPr>
          </a:lstStyle>
          <a:p>
            <a:pPr marL="228537" lvl="0" indent="-228537" algn="r">
              <a:lnSpc>
                <a:spcPct val="100000"/>
              </a:lnSpc>
              <a:spcBef>
                <a:spcPts val="0"/>
              </a:spcBef>
            </a:pPr>
            <a:r>
              <a:rPr lang="de-DE"/>
              <a:t>06</a:t>
            </a:r>
          </a:p>
        </p:txBody>
      </p:sp>
      <p:sp>
        <p:nvSpPr>
          <p:cNvPr id="29" name="Textplatzhalter 6">
            <a:extLst>
              <a:ext uri="{FF2B5EF4-FFF2-40B4-BE49-F238E27FC236}">
                <a16:creationId xmlns:a16="http://schemas.microsoft.com/office/drawing/2014/main" id="{77622E1A-FE25-7B10-6997-AC81B2FD6564}"/>
              </a:ext>
            </a:extLst>
          </p:cNvPr>
          <p:cNvSpPr>
            <a:spLocks noGrp="1"/>
          </p:cNvSpPr>
          <p:nvPr>
            <p:ph type="body" sz="quarter" idx="34" hasCustomPrompt="1"/>
          </p:nvPr>
        </p:nvSpPr>
        <p:spPr>
          <a:xfrm>
            <a:off x="1495425" y="5441326"/>
            <a:ext cx="800100" cy="605908"/>
          </a:xfrm>
          <a:prstGeom prst="rect">
            <a:avLst/>
          </a:prstGeom>
        </p:spPr>
        <p:txBody>
          <a:bodyPr lIns="0" tIns="0" rIns="0" bIns="0" anchor="ctr">
            <a:noAutofit/>
          </a:bodyPr>
          <a:lstStyle>
            <a:lvl1pPr marL="0" indent="0" algn="r">
              <a:buNone/>
              <a:defRPr lang="de-DE" sz="4400" b="1" baseline="0" dirty="0">
                <a:solidFill>
                  <a:schemeClr val="bg1"/>
                </a:solidFill>
                <a:effectLst/>
                <a:latin typeface="Arial Black" panose="020B0A04020102020204" pitchFamily="34" charset="0"/>
              </a:defRPr>
            </a:lvl1pPr>
          </a:lstStyle>
          <a:p>
            <a:pPr marL="228537" lvl="0" indent="-228537" algn="r">
              <a:lnSpc>
                <a:spcPct val="100000"/>
              </a:lnSpc>
              <a:spcBef>
                <a:spcPts val="0"/>
              </a:spcBef>
            </a:pPr>
            <a:r>
              <a:rPr lang="de-DE"/>
              <a:t>07</a:t>
            </a:r>
          </a:p>
        </p:txBody>
      </p:sp>
      <p:pic>
        <p:nvPicPr>
          <p:cNvPr id="6" name="Grafik 5">
            <a:extLst>
              <a:ext uri="{FF2B5EF4-FFF2-40B4-BE49-F238E27FC236}">
                <a16:creationId xmlns:a16="http://schemas.microsoft.com/office/drawing/2014/main" id="{B0CAA009-A108-9395-BDC9-4E6F9C398034}"/>
              </a:ext>
            </a:extLst>
          </p:cNvPr>
          <p:cNvPicPr>
            <a:picLocks noChangeAspect="1"/>
          </p:cNvPicPr>
          <p:nvPr userDrawn="1"/>
        </p:nvPicPr>
        <p:blipFill>
          <a:blip r:embed="rId2"/>
          <a:stretch>
            <a:fillRect/>
          </a:stretch>
        </p:blipFill>
        <p:spPr>
          <a:xfrm>
            <a:off x="10140918" y="61624"/>
            <a:ext cx="2033620" cy="756000"/>
          </a:xfrm>
          <a:prstGeom prst="rect">
            <a:avLst/>
          </a:prstGeom>
        </p:spPr>
      </p:pic>
      <p:sp>
        <p:nvSpPr>
          <p:cNvPr id="14" name="Foliennummernplatzhalter 3">
            <a:extLst>
              <a:ext uri="{FF2B5EF4-FFF2-40B4-BE49-F238E27FC236}">
                <a16:creationId xmlns:a16="http://schemas.microsoft.com/office/drawing/2014/main" id="{59951242-5F4D-2B32-CCB6-776B0FAF07CE}"/>
              </a:ext>
            </a:extLst>
          </p:cNvPr>
          <p:cNvSpPr txBox="1">
            <a:spLocks/>
          </p:cNvSpPr>
          <p:nvPr userDrawn="1"/>
        </p:nvSpPr>
        <p:spPr>
          <a:xfrm>
            <a:off x="227013" y="6569962"/>
            <a:ext cx="463127" cy="123111"/>
          </a:xfrm>
          <a:prstGeom prst="rect">
            <a:avLst/>
          </a:prstGeom>
          <a:noFill/>
        </p:spPr>
        <p:txBody>
          <a:bodyPr wrap="square" lIns="0" tIns="0" rIns="0" bIns="0" rtlCol="0">
            <a:spAutoFit/>
          </a:bodyPr>
          <a:lstStyle>
            <a:defPPr>
              <a:defRPr lang="en-US"/>
            </a:defPPr>
            <a:lvl1pPr marL="0" algn="l" defTabSz="914194" rtl="0" eaLnBrk="1" latinLnBrk="0" hangingPunct="1">
              <a:defRPr lang="de-DE" sz="800" b="0" i="0" kern="0" spc="0" baseline="0" smtClean="0">
                <a:solidFill>
                  <a:schemeClr val="tx1"/>
                </a:solidFill>
                <a:latin typeface="+mj-lt"/>
                <a:ea typeface="EB Garamond" pitchFamily="2" charset="0"/>
                <a:cs typeface="Prompt" charset="0"/>
              </a:defRPr>
            </a:lvl1pPr>
            <a:lvl2pPr marL="457097" algn="l" defTabSz="914194" rtl="0" eaLnBrk="1" latinLnBrk="0" hangingPunct="1">
              <a:defRPr sz="1800" kern="1200">
                <a:solidFill>
                  <a:schemeClr val="tx1"/>
                </a:solidFill>
                <a:latin typeface="+mn-lt"/>
                <a:ea typeface="+mn-ea"/>
                <a:cs typeface="+mn-cs"/>
              </a:defRPr>
            </a:lvl2pPr>
            <a:lvl3pPr marL="914194" algn="l" defTabSz="914194" rtl="0" eaLnBrk="1" latinLnBrk="0" hangingPunct="1">
              <a:defRPr sz="1800" kern="1200">
                <a:solidFill>
                  <a:schemeClr val="tx1"/>
                </a:solidFill>
                <a:latin typeface="+mn-lt"/>
                <a:ea typeface="+mn-ea"/>
                <a:cs typeface="+mn-cs"/>
              </a:defRPr>
            </a:lvl3pPr>
            <a:lvl4pPr marL="1371291" algn="l" defTabSz="914194" rtl="0" eaLnBrk="1" latinLnBrk="0" hangingPunct="1">
              <a:defRPr sz="1800" kern="1200">
                <a:solidFill>
                  <a:schemeClr val="tx1"/>
                </a:solidFill>
                <a:latin typeface="+mn-lt"/>
                <a:ea typeface="+mn-ea"/>
                <a:cs typeface="+mn-cs"/>
              </a:defRPr>
            </a:lvl4pPr>
            <a:lvl5pPr marL="1828389" algn="l" defTabSz="914194" rtl="0" eaLnBrk="1" latinLnBrk="0" hangingPunct="1">
              <a:defRPr sz="1800" kern="1200">
                <a:solidFill>
                  <a:schemeClr val="tx1"/>
                </a:solidFill>
                <a:latin typeface="+mn-lt"/>
                <a:ea typeface="+mn-ea"/>
                <a:cs typeface="+mn-cs"/>
              </a:defRPr>
            </a:lvl5pPr>
            <a:lvl6pPr marL="2285486" algn="l" defTabSz="914194" rtl="0" eaLnBrk="1" latinLnBrk="0" hangingPunct="1">
              <a:defRPr sz="1800" kern="1200">
                <a:solidFill>
                  <a:schemeClr val="tx1"/>
                </a:solidFill>
                <a:latin typeface="+mn-lt"/>
                <a:ea typeface="+mn-ea"/>
                <a:cs typeface="+mn-cs"/>
              </a:defRPr>
            </a:lvl6pPr>
            <a:lvl7pPr marL="2742583" algn="l" defTabSz="914194" rtl="0" eaLnBrk="1" latinLnBrk="0" hangingPunct="1">
              <a:defRPr sz="1800" kern="1200">
                <a:solidFill>
                  <a:schemeClr val="tx1"/>
                </a:solidFill>
                <a:latin typeface="+mn-lt"/>
                <a:ea typeface="+mn-ea"/>
                <a:cs typeface="+mn-cs"/>
              </a:defRPr>
            </a:lvl7pPr>
            <a:lvl8pPr marL="3199680" algn="l" defTabSz="914194" rtl="0" eaLnBrk="1" latinLnBrk="0" hangingPunct="1">
              <a:defRPr sz="1800" kern="1200">
                <a:solidFill>
                  <a:schemeClr val="tx1"/>
                </a:solidFill>
                <a:latin typeface="+mn-lt"/>
                <a:ea typeface="+mn-ea"/>
                <a:cs typeface="+mn-cs"/>
              </a:defRPr>
            </a:lvl8pPr>
            <a:lvl9pPr marL="3656777" algn="l" defTabSz="914194" rtl="0" eaLnBrk="1" latinLnBrk="0" hangingPunct="1">
              <a:defRPr sz="1800" kern="1200">
                <a:solidFill>
                  <a:schemeClr val="tx1"/>
                </a:solidFill>
                <a:latin typeface="+mn-lt"/>
                <a:ea typeface="+mn-ea"/>
                <a:cs typeface="+mn-cs"/>
              </a:defRPr>
            </a:lvl9pPr>
          </a:lstStyle>
          <a:p>
            <a:fld id="{E0FFD76A-61C5-4AB2-9CD0-3FE001818D6D}" type="slidenum">
              <a:rPr lang="de-DE" smtClean="0">
                <a:solidFill>
                  <a:schemeClr val="bg1"/>
                </a:solidFill>
              </a:rPr>
              <a:pPr/>
              <a:t>‹#›</a:t>
            </a:fld>
            <a:endParaRPr lang="de-DE">
              <a:solidFill>
                <a:schemeClr val="bg1"/>
              </a:solidFill>
            </a:endParaRPr>
          </a:p>
        </p:txBody>
      </p:sp>
    </p:spTree>
    <p:extLst>
      <p:ext uri="{BB962C8B-B14F-4D97-AF65-F5344CB8AC3E}">
        <p14:creationId xmlns:p14="http://schemas.microsoft.com/office/powerpoint/2010/main" val="1066360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 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642418-9E2E-D917-EC69-CF29F18E633F}"/>
              </a:ext>
            </a:extLst>
          </p:cNvPr>
          <p:cNvSpPr>
            <a:spLocks noGrp="1"/>
          </p:cNvSpPr>
          <p:nvPr>
            <p:ph type="title"/>
          </p:nvPr>
        </p:nvSpPr>
        <p:spPr>
          <a:xfrm>
            <a:off x="227012" y="228600"/>
            <a:ext cx="11737976" cy="443198"/>
          </a:xfrm>
          <a:prstGeom prst="rect">
            <a:avLst/>
          </a:prstGeom>
        </p:spPr>
        <p:txBody>
          <a:bodyPr wrap="square" lIns="0" tIns="0" rIns="0" bIns="0">
            <a:noAutofit/>
          </a:bodyPr>
          <a:lstStyle>
            <a:lvl1pPr>
              <a:defRPr sz="3200"/>
            </a:lvl1pPr>
          </a:lstStyle>
          <a:p>
            <a:r>
              <a:rPr lang="de-DE"/>
              <a:t>Mastertitelformat bearbeiten</a:t>
            </a:r>
          </a:p>
        </p:txBody>
      </p:sp>
      <p:sp>
        <p:nvSpPr>
          <p:cNvPr id="6" name="Fußzeilenplatzhalter 5">
            <a:extLst>
              <a:ext uri="{FF2B5EF4-FFF2-40B4-BE49-F238E27FC236}">
                <a16:creationId xmlns:a16="http://schemas.microsoft.com/office/drawing/2014/main" id="{5F9885C7-F816-0B23-7977-EC1405B4D6FB}"/>
              </a:ext>
            </a:extLst>
          </p:cNvPr>
          <p:cNvSpPr>
            <a:spLocks noGrp="1"/>
          </p:cNvSpPr>
          <p:nvPr>
            <p:ph type="ftr" sz="quarter" idx="3"/>
          </p:nvPr>
        </p:nvSpPr>
        <p:spPr>
          <a:xfrm>
            <a:off x="971595" y="6569962"/>
            <a:ext cx="7956000" cy="123111"/>
          </a:xfrm>
          <a:prstGeom prst="rect">
            <a:avLst/>
          </a:prstGeom>
        </p:spPr>
        <p:txBody>
          <a:bodyPr wrap="square" lIns="0" tIns="0" rIns="0" bIns="0">
            <a:spAutoFit/>
          </a:bodyPr>
          <a:lstStyle>
            <a:lvl1pPr>
              <a:defRPr lang="de-DE" sz="800" b="0" i="0" kern="0" spc="0" baseline="0">
                <a:latin typeface="+mj-lt"/>
                <a:ea typeface="EB Garamond" pitchFamily="2" charset="0"/>
                <a:cs typeface="Rubik Medium" pitchFamily="2" charset="-79"/>
              </a:defRPr>
            </a:lvl1pPr>
          </a:lstStyle>
          <a:p>
            <a:r>
              <a:rPr lang="de-DE"/>
              <a:t>ESCRIBA Enterprise Document Services (EDS)</a:t>
            </a:r>
          </a:p>
        </p:txBody>
      </p:sp>
      <p:sp>
        <p:nvSpPr>
          <p:cNvPr id="7" name="Foliennummernplatzhalter 6">
            <a:extLst>
              <a:ext uri="{FF2B5EF4-FFF2-40B4-BE49-F238E27FC236}">
                <a16:creationId xmlns:a16="http://schemas.microsoft.com/office/drawing/2014/main" id="{D4D15538-60F8-D5AD-65D1-783B5D2CA2F4}"/>
              </a:ext>
            </a:extLst>
          </p:cNvPr>
          <p:cNvSpPr>
            <a:spLocks noGrp="1"/>
          </p:cNvSpPr>
          <p:nvPr>
            <p:ph type="sldNum" sz="quarter" idx="4"/>
          </p:nvPr>
        </p:nvSpPr>
        <p:spPr>
          <a:xfrm>
            <a:off x="227013" y="6569962"/>
            <a:ext cx="463127" cy="123111"/>
          </a:xfrm>
          <a:prstGeom prst="rect">
            <a:avLst/>
          </a:prstGeom>
          <a:noFill/>
        </p:spPr>
        <p:txBody>
          <a:bodyPr wrap="square" lIns="0" tIns="0" rIns="0" bIns="0" rtlCol="0">
            <a:spAutoFit/>
          </a:bodyPr>
          <a:lstStyle>
            <a:lvl1pPr algn="l">
              <a:defRPr lang="de-DE" sz="800" b="0" i="0" kern="0" spc="0" baseline="0" smtClean="0">
                <a:latin typeface="+mj-lt"/>
                <a:ea typeface="EB Garamond" pitchFamily="2" charset="0"/>
                <a:cs typeface="Prompt" charset="0"/>
              </a:defRPr>
            </a:lvl1pPr>
          </a:lstStyle>
          <a:p>
            <a:fld id="{E0FFD76A-61C5-4AB2-9CD0-3FE001818D6D}" type="slidenum">
              <a:rPr lang="de-DE" smtClean="0"/>
              <a:pPr/>
              <a:t>‹#›</a:t>
            </a:fld>
            <a:endParaRPr lang="de-DE"/>
          </a:p>
        </p:txBody>
      </p:sp>
    </p:spTree>
    <p:extLst>
      <p:ext uri="{BB962C8B-B14F-4D97-AF65-F5344CB8AC3E}">
        <p14:creationId xmlns:p14="http://schemas.microsoft.com/office/powerpoint/2010/main" val="1112458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 Titel und Text">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28B0AF23-C419-DA1E-5005-B46CD62522B8}"/>
              </a:ext>
            </a:extLst>
          </p:cNvPr>
          <p:cNvSpPr>
            <a:spLocks noGrp="1"/>
          </p:cNvSpPr>
          <p:nvPr>
            <p:ph type="ftr" sz="quarter" idx="10"/>
          </p:nvPr>
        </p:nvSpPr>
        <p:spPr/>
        <p:txBody>
          <a:bodyPr/>
          <a:lstStyle/>
          <a:p>
            <a:r>
              <a:rPr lang="de-DE"/>
              <a:t>ESCRIBA Enterprise Document Services (EDS)</a:t>
            </a:r>
          </a:p>
        </p:txBody>
      </p:sp>
      <p:sp>
        <p:nvSpPr>
          <p:cNvPr id="4" name="Foliennummernplatzhalter 3">
            <a:extLst>
              <a:ext uri="{FF2B5EF4-FFF2-40B4-BE49-F238E27FC236}">
                <a16:creationId xmlns:a16="http://schemas.microsoft.com/office/drawing/2014/main" id="{4CBC539B-52AE-3890-159A-4EC9777AE1D6}"/>
              </a:ext>
            </a:extLst>
          </p:cNvPr>
          <p:cNvSpPr>
            <a:spLocks noGrp="1"/>
          </p:cNvSpPr>
          <p:nvPr>
            <p:ph type="sldNum" sz="quarter" idx="11"/>
          </p:nvPr>
        </p:nvSpPr>
        <p:spPr/>
        <p:txBody>
          <a:bodyPr/>
          <a:lstStyle/>
          <a:p>
            <a:fld id="{E0FFD76A-61C5-4AB2-9CD0-3FE001818D6D}" type="slidenum">
              <a:rPr lang="de-DE" smtClean="0"/>
              <a:pPr/>
              <a:t>‹#›</a:t>
            </a:fld>
            <a:endParaRPr lang="de-DE"/>
          </a:p>
        </p:txBody>
      </p:sp>
      <p:sp>
        <p:nvSpPr>
          <p:cNvPr id="7" name="Titel 1">
            <a:extLst>
              <a:ext uri="{FF2B5EF4-FFF2-40B4-BE49-F238E27FC236}">
                <a16:creationId xmlns:a16="http://schemas.microsoft.com/office/drawing/2014/main" id="{EABF2974-A035-9A13-E8A5-B31B64D72E81}"/>
              </a:ext>
            </a:extLst>
          </p:cNvPr>
          <p:cNvSpPr>
            <a:spLocks noGrp="1"/>
          </p:cNvSpPr>
          <p:nvPr>
            <p:ph type="title"/>
          </p:nvPr>
        </p:nvSpPr>
        <p:spPr>
          <a:xfrm>
            <a:off x="227012" y="228600"/>
            <a:ext cx="11737976" cy="443198"/>
          </a:xfrm>
          <a:prstGeom prst="rect">
            <a:avLst/>
          </a:prstGeom>
        </p:spPr>
        <p:txBody>
          <a:bodyPr wrap="square" lIns="0" tIns="0" rIns="0" bIns="0">
            <a:noAutofit/>
          </a:bodyPr>
          <a:lstStyle>
            <a:lvl1pPr>
              <a:defRPr sz="3200"/>
            </a:lvl1pPr>
          </a:lstStyle>
          <a:p>
            <a:r>
              <a:rPr lang="de-DE"/>
              <a:t>Mastertitelformat bearbeiten</a:t>
            </a:r>
          </a:p>
        </p:txBody>
      </p:sp>
      <p:sp>
        <p:nvSpPr>
          <p:cNvPr id="13" name="Textplatzhalter 12">
            <a:extLst>
              <a:ext uri="{FF2B5EF4-FFF2-40B4-BE49-F238E27FC236}">
                <a16:creationId xmlns:a16="http://schemas.microsoft.com/office/drawing/2014/main" id="{56E436A8-4DD6-2BDB-ED71-CA19497F6C6B}"/>
              </a:ext>
            </a:extLst>
          </p:cNvPr>
          <p:cNvSpPr>
            <a:spLocks noGrp="1"/>
          </p:cNvSpPr>
          <p:nvPr>
            <p:ph type="body" sz="quarter" idx="13" hasCustomPrompt="1"/>
          </p:nvPr>
        </p:nvSpPr>
        <p:spPr>
          <a:xfrm>
            <a:off x="227013" y="733425"/>
            <a:ext cx="11737975" cy="360099"/>
          </a:xfrm>
          <a:prstGeom prst="rect">
            <a:avLst/>
          </a:prstGeom>
        </p:spPr>
        <p:txBody>
          <a:bodyPr lIns="0" tIns="0" rIns="0" bIns="0">
            <a:spAutoFit/>
          </a:bodyPr>
          <a:lstStyle>
            <a:lvl1pPr marL="0" indent="0">
              <a:spcBef>
                <a:spcPts val="0"/>
              </a:spcBef>
              <a:buFont typeface="Arial" panose="020B0604020202020204" pitchFamily="34" charset="0"/>
              <a:buNone/>
              <a:defRPr sz="2600">
                <a:solidFill>
                  <a:schemeClr val="accent1">
                    <a:lumMod val="75000"/>
                  </a:schemeClr>
                </a:solidFill>
              </a:defRPr>
            </a:lvl1pPr>
          </a:lstStyle>
          <a:p>
            <a:pPr lvl="0"/>
            <a:r>
              <a:rPr lang="de-DE"/>
              <a:t>Untertitel</a:t>
            </a:r>
          </a:p>
        </p:txBody>
      </p:sp>
      <p:sp>
        <p:nvSpPr>
          <p:cNvPr id="17" name="Inhaltsplatzhalter 15">
            <a:extLst>
              <a:ext uri="{FF2B5EF4-FFF2-40B4-BE49-F238E27FC236}">
                <a16:creationId xmlns:a16="http://schemas.microsoft.com/office/drawing/2014/main" id="{F6909B4A-9D10-1FC0-FD9C-308DA9E4A560}"/>
              </a:ext>
            </a:extLst>
          </p:cNvPr>
          <p:cNvSpPr>
            <a:spLocks noGrp="1"/>
          </p:cNvSpPr>
          <p:nvPr>
            <p:ph sz="quarter" idx="14"/>
          </p:nvPr>
        </p:nvSpPr>
        <p:spPr>
          <a:xfrm>
            <a:off x="227013" y="1466850"/>
            <a:ext cx="11737975" cy="4848225"/>
          </a:xfrm>
          <a:prstGeom prst="rect">
            <a:avLst/>
          </a:prstGeom>
        </p:spPr>
        <p:txBody>
          <a:bodyPr lIns="0" tIns="0" rIns="0" bIns="0"/>
          <a:lstStyle>
            <a:lvl1pPr>
              <a:defRPr sz="2000"/>
            </a:lvl1pPr>
            <a:lvl2pPr marL="685611" indent="-228537">
              <a:buFont typeface="Symbol" panose="05050102010706020507" pitchFamily="18" charset="2"/>
              <a:buChar char="-"/>
              <a:defRPr sz="1800"/>
            </a:lvl2pPr>
            <a:lvl3pPr>
              <a:defRPr sz="1600"/>
            </a:lvl3pPr>
            <a:lvl4pPr marL="1599760" indent="-228537">
              <a:buFont typeface="Symbol" panose="05050102010706020507" pitchFamily="18" charset="2"/>
              <a:buChar cha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7097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ndard - Vergleich">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28B0AF23-C419-DA1E-5005-B46CD62522B8}"/>
              </a:ext>
            </a:extLst>
          </p:cNvPr>
          <p:cNvSpPr>
            <a:spLocks noGrp="1"/>
          </p:cNvSpPr>
          <p:nvPr>
            <p:ph type="ftr" sz="quarter" idx="10"/>
          </p:nvPr>
        </p:nvSpPr>
        <p:spPr/>
        <p:txBody>
          <a:bodyPr/>
          <a:lstStyle/>
          <a:p>
            <a:r>
              <a:rPr lang="de-DE"/>
              <a:t>ESCRIBA Enterprise Document Services (EDS)</a:t>
            </a:r>
          </a:p>
        </p:txBody>
      </p:sp>
      <p:sp>
        <p:nvSpPr>
          <p:cNvPr id="4" name="Foliennummernplatzhalter 3">
            <a:extLst>
              <a:ext uri="{FF2B5EF4-FFF2-40B4-BE49-F238E27FC236}">
                <a16:creationId xmlns:a16="http://schemas.microsoft.com/office/drawing/2014/main" id="{4CBC539B-52AE-3890-159A-4EC9777AE1D6}"/>
              </a:ext>
            </a:extLst>
          </p:cNvPr>
          <p:cNvSpPr>
            <a:spLocks noGrp="1"/>
          </p:cNvSpPr>
          <p:nvPr>
            <p:ph type="sldNum" sz="quarter" idx="11"/>
          </p:nvPr>
        </p:nvSpPr>
        <p:spPr/>
        <p:txBody>
          <a:bodyPr/>
          <a:lstStyle/>
          <a:p>
            <a:fld id="{E0FFD76A-61C5-4AB2-9CD0-3FE001818D6D}" type="slidenum">
              <a:rPr lang="de-DE" smtClean="0"/>
              <a:pPr/>
              <a:t>‹#›</a:t>
            </a:fld>
            <a:endParaRPr lang="de-DE"/>
          </a:p>
        </p:txBody>
      </p:sp>
      <p:sp>
        <p:nvSpPr>
          <p:cNvPr id="7" name="Titel 1">
            <a:extLst>
              <a:ext uri="{FF2B5EF4-FFF2-40B4-BE49-F238E27FC236}">
                <a16:creationId xmlns:a16="http://schemas.microsoft.com/office/drawing/2014/main" id="{EABF2974-A035-9A13-E8A5-B31B64D72E81}"/>
              </a:ext>
            </a:extLst>
          </p:cNvPr>
          <p:cNvSpPr>
            <a:spLocks noGrp="1"/>
          </p:cNvSpPr>
          <p:nvPr>
            <p:ph type="title"/>
          </p:nvPr>
        </p:nvSpPr>
        <p:spPr>
          <a:xfrm>
            <a:off x="227012" y="228600"/>
            <a:ext cx="11737976" cy="443198"/>
          </a:xfrm>
          <a:prstGeom prst="rect">
            <a:avLst/>
          </a:prstGeom>
        </p:spPr>
        <p:txBody>
          <a:bodyPr wrap="square" lIns="0" tIns="0" rIns="0" bIns="0">
            <a:noAutofit/>
          </a:bodyPr>
          <a:lstStyle>
            <a:lvl1pPr>
              <a:defRPr sz="3200"/>
            </a:lvl1pPr>
          </a:lstStyle>
          <a:p>
            <a:r>
              <a:rPr lang="de-DE"/>
              <a:t>Mastertitelformat bearbeiten</a:t>
            </a:r>
          </a:p>
        </p:txBody>
      </p:sp>
      <p:sp>
        <p:nvSpPr>
          <p:cNvPr id="13" name="Textplatzhalter 12">
            <a:extLst>
              <a:ext uri="{FF2B5EF4-FFF2-40B4-BE49-F238E27FC236}">
                <a16:creationId xmlns:a16="http://schemas.microsoft.com/office/drawing/2014/main" id="{56E436A8-4DD6-2BDB-ED71-CA19497F6C6B}"/>
              </a:ext>
            </a:extLst>
          </p:cNvPr>
          <p:cNvSpPr>
            <a:spLocks noGrp="1"/>
          </p:cNvSpPr>
          <p:nvPr>
            <p:ph type="body" sz="quarter" idx="13" hasCustomPrompt="1"/>
          </p:nvPr>
        </p:nvSpPr>
        <p:spPr>
          <a:xfrm>
            <a:off x="227013" y="733425"/>
            <a:ext cx="11737975" cy="360099"/>
          </a:xfrm>
          <a:prstGeom prst="rect">
            <a:avLst/>
          </a:prstGeom>
        </p:spPr>
        <p:txBody>
          <a:bodyPr lIns="0" tIns="0" rIns="0" bIns="0">
            <a:spAutoFit/>
          </a:bodyPr>
          <a:lstStyle>
            <a:lvl1pPr marL="0" indent="0">
              <a:spcBef>
                <a:spcPts val="0"/>
              </a:spcBef>
              <a:buFont typeface="Arial" panose="020B0604020202020204" pitchFamily="34" charset="0"/>
              <a:buNone/>
              <a:defRPr sz="2600">
                <a:solidFill>
                  <a:schemeClr val="accent1">
                    <a:lumMod val="75000"/>
                  </a:schemeClr>
                </a:solidFill>
              </a:defRPr>
            </a:lvl1pPr>
          </a:lstStyle>
          <a:p>
            <a:pPr lvl="0"/>
            <a:r>
              <a:rPr lang="de-DE"/>
              <a:t>Untertitel</a:t>
            </a:r>
          </a:p>
        </p:txBody>
      </p:sp>
      <p:sp>
        <p:nvSpPr>
          <p:cNvPr id="2" name="Inhaltsplatzhalter 15">
            <a:extLst>
              <a:ext uri="{FF2B5EF4-FFF2-40B4-BE49-F238E27FC236}">
                <a16:creationId xmlns:a16="http://schemas.microsoft.com/office/drawing/2014/main" id="{8A2C3BE3-7288-5EC1-06CB-754A1CE42AEE}"/>
              </a:ext>
            </a:extLst>
          </p:cNvPr>
          <p:cNvSpPr>
            <a:spLocks noGrp="1"/>
          </p:cNvSpPr>
          <p:nvPr>
            <p:ph sz="quarter" idx="14"/>
          </p:nvPr>
        </p:nvSpPr>
        <p:spPr>
          <a:xfrm>
            <a:off x="227014" y="2428875"/>
            <a:ext cx="5580000" cy="3886200"/>
          </a:xfrm>
          <a:prstGeom prst="rect">
            <a:avLst/>
          </a:prstGeom>
        </p:spPr>
        <p:txBody>
          <a:bodyPr tIns="72000" bIns="72000"/>
          <a:lstStyle>
            <a:lvl1pPr>
              <a:defRPr sz="2000"/>
            </a:lvl1pPr>
            <a:lvl2pPr marL="685611" indent="-228537">
              <a:buFont typeface="Symbol" panose="05050102010706020507" pitchFamily="18" charset="2"/>
              <a:buChar char="-"/>
              <a:defRPr sz="1800"/>
            </a:lvl2pPr>
            <a:lvl3pPr>
              <a:defRPr sz="1600"/>
            </a:lvl3pPr>
            <a:lvl4pPr marL="1599760" indent="-228537">
              <a:buFont typeface="Symbol" panose="05050102010706020507" pitchFamily="18" charset="2"/>
              <a:buChar cha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15">
            <a:extLst>
              <a:ext uri="{FF2B5EF4-FFF2-40B4-BE49-F238E27FC236}">
                <a16:creationId xmlns:a16="http://schemas.microsoft.com/office/drawing/2014/main" id="{3AE07770-D208-337E-D5DF-628775292D2E}"/>
              </a:ext>
            </a:extLst>
          </p:cNvPr>
          <p:cNvSpPr>
            <a:spLocks noGrp="1"/>
          </p:cNvSpPr>
          <p:nvPr>
            <p:ph sz="quarter" idx="15"/>
          </p:nvPr>
        </p:nvSpPr>
        <p:spPr>
          <a:xfrm>
            <a:off x="6384986" y="2428875"/>
            <a:ext cx="5580000" cy="3886200"/>
          </a:xfrm>
          <a:prstGeom prst="rect">
            <a:avLst/>
          </a:prstGeom>
        </p:spPr>
        <p:txBody>
          <a:bodyPr tIns="72000" bIns="72000"/>
          <a:lstStyle>
            <a:lvl1pPr>
              <a:defRPr sz="2000"/>
            </a:lvl1pPr>
            <a:lvl2pPr marL="685611" indent="-228537">
              <a:buFont typeface="Symbol" panose="05050102010706020507" pitchFamily="18" charset="2"/>
              <a:buChar char="-"/>
              <a:defRPr sz="1800"/>
            </a:lvl2pPr>
            <a:lvl3pPr>
              <a:defRPr sz="1600"/>
            </a:lvl3pPr>
            <a:lvl4pPr marL="1599760" indent="-228537">
              <a:buFont typeface="Symbol" panose="05050102010706020507" pitchFamily="18" charset="2"/>
              <a:buChar cha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Textplatzhalter 8">
            <a:extLst>
              <a:ext uri="{FF2B5EF4-FFF2-40B4-BE49-F238E27FC236}">
                <a16:creationId xmlns:a16="http://schemas.microsoft.com/office/drawing/2014/main" id="{3A2CA71F-28A1-CBA3-721C-E800F790AD62}"/>
              </a:ext>
            </a:extLst>
          </p:cNvPr>
          <p:cNvSpPr>
            <a:spLocks noGrp="1"/>
          </p:cNvSpPr>
          <p:nvPr>
            <p:ph type="body" sz="quarter" idx="16"/>
          </p:nvPr>
        </p:nvSpPr>
        <p:spPr>
          <a:xfrm>
            <a:off x="227013" y="1476375"/>
            <a:ext cx="5580062" cy="810204"/>
          </a:xfrm>
          <a:prstGeom prst="rect">
            <a:avLst/>
          </a:prstGeom>
          <a:solidFill>
            <a:schemeClr val="accent1">
              <a:lumMod val="40000"/>
              <a:lumOff val="60000"/>
            </a:schemeClr>
          </a:solidFill>
        </p:spPr>
        <p:txBody>
          <a:bodyPr tIns="72000" bIns="72000" anchor="ctr">
            <a:noAutofit/>
          </a:bodyPr>
          <a:lstStyle>
            <a:lvl1pPr marL="0" indent="0">
              <a:spcBef>
                <a:spcPts val="0"/>
              </a:spcBef>
              <a:buFont typeface="Arial" panose="020B0604020202020204" pitchFamily="34" charset="0"/>
              <a:buNone/>
              <a:defRPr sz="2400">
                <a:latin typeface="+mj-lt"/>
              </a:defRPr>
            </a:lvl1pPr>
          </a:lstStyle>
          <a:p>
            <a:pPr lvl="0"/>
            <a:r>
              <a:rPr lang="de-DE"/>
              <a:t>Mastertextformat bearbeiten</a:t>
            </a:r>
          </a:p>
        </p:txBody>
      </p:sp>
      <p:sp>
        <p:nvSpPr>
          <p:cNvPr id="11" name="Textplatzhalter 8">
            <a:extLst>
              <a:ext uri="{FF2B5EF4-FFF2-40B4-BE49-F238E27FC236}">
                <a16:creationId xmlns:a16="http://schemas.microsoft.com/office/drawing/2014/main" id="{3A44E87D-C5B9-C723-3302-F2747DC4C034}"/>
              </a:ext>
            </a:extLst>
          </p:cNvPr>
          <p:cNvSpPr>
            <a:spLocks noGrp="1"/>
          </p:cNvSpPr>
          <p:nvPr>
            <p:ph type="body" sz="quarter" idx="17"/>
          </p:nvPr>
        </p:nvSpPr>
        <p:spPr>
          <a:xfrm>
            <a:off x="6384924" y="1476375"/>
            <a:ext cx="5580062" cy="810204"/>
          </a:xfrm>
          <a:prstGeom prst="rect">
            <a:avLst/>
          </a:prstGeom>
          <a:solidFill>
            <a:schemeClr val="accent1">
              <a:lumMod val="40000"/>
              <a:lumOff val="60000"/>
            </a:schemeClr>
          </a:solidFill>
        </p:spPr>
        <p:txBody>
          <a:bodyPr tIns="72000" bIns="72000" anchor="ctr">
            <a:noAutofit/>
          </a:bodyPr>
          <a:lstStyle>
            <a:lvl1pPr marL="0" indent="0">
              <a:spcBef>
                <a:spcPts val="0"/>
              </a:spcBef>
              <a:buFont typeface="Arial" panose="020B0604020202020204" pitchFamily="34" charset="0"/>
              <a:buNone/>
              <a:defRPr sz="2400">
                <a:latin typeface="+mj-lt"/>
              </a:defRPr>
            </a:lvl1pPr>
          </a:lstStyle>
          <a:p>
            <a:pPr lvl="0"/>
            <a:r>
              <a:rPr lang="de-DE"/>
              <a:t>Mastertextformat bearbeiten</a:t>
            </a:r>
          </a:p>
        </p:txBody>
      </p:sp>
    </p:spTree>
    <p:extLst>
      <p:ext uri="{BB962C8B-B14F-4D97-AF65-F5344CB8AC3E}">
        <p14:creationId xmlns:p14="http://schemas.microsoft.com/office/powerpoint/2010/main" val="31724608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andard - Grafik mit 3 Spalten">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C1725519-96F8-877E-E9BE-BF5DB9CBCEF7}"/>
              </a:ext>
            </a:extLst>
          </p:cNvPr>
          <p:cNvSpPr>
            <a:spLocks noGrp="1"/>
          </p:cNvSpPr>
          <p:nvPr>
            <p:ph type="ftr" sz="quarter" idx="10"/>
          </p:nvPr>
        </p:nvSpPr>
        <p:spPr/>
        <p:txBody>
          <a:bodyPr/>
          <a:lstStyle/>
          <a:p>
            <a:r>
              <a:rPr lang="de-DE"/>
              <a:t>ESCRIBA Enterprise Document Services (EDS)</a:t>
            </a:r>
          </a:p>
        </p:txBody>
      </p:sp>
      <p:sp>
        <p:nvSpPr>
          <p:cNvPr id="4" name="Foliennummernplatzhalter 3">
            <a:extLst>
              <a:ext uri="{FF2B5EF4-FFF2-40B4-BE49-F238E27FC236}">
                <a16:creationId xmlns:a16="http://schemas.microsoft.com/office/drawing/2014/main" id="{9F1FED4A-9D8E-CE8A-1800-0A279ECE12A6}"/>
              </a:ext>
            </a:extLst>
          </p:cNvPr>
          <p:cNvSpPr>
            <a:spLocks noGrp="1"/>
          </p:cNvSpPr>
          <p:nvPr>
            <p:ph type="sldNum" sz="quarter" idx="11"/>
          </p:nvPr>
        </p:nvSpPr>
        <p:spPr/>
        <p:txBody>
          <a:bodyPr/>
          <a:lstStyle/>
          <a:p>
            <a:fld id="{E0FFD76A-61C5-4AB2-9CD0-3FE001818D6D}" type="slidenum">
              <a:rPr lang="de-DE" smtClean="0"/>
              <a:pPr/>
              <a:t>‹#›</a:t>
            </a:fld>
            <a:endParaRPr lang="de-DE"/>
          </a:p>
        </p:txBody>
      </p:sp>
      <p:sp>
        <p:nvSpPr>
          <p:cNvPr id="5" name="Picture Placeholder 31">
            <a:extLst>
              <a:ext uri="{FF2B5EF4-FFF2-40B4-BE49-F238E27FC236}">
                <a16:creationId xmlns:a16="http://schemas.microsoft.com/office/drawing/2014/main" id="{43809527-7E33-9F72-9A7B-81C9449C16DB}"/>
              </a:ext>
            </a:extLst>
          </p:cNvPr>
          <p:cNvSpPr>
            <a:spLocks noGrp="1"/>
          </p:cNvSpPr>
          <p:nvPr>
            <p:ph type="pic" sz="quarter" idx="31" hasCustomPrompt="1"/>
          </p:nvPr>
        </p:nvSpPr>
        <p:spPr>
          <a:xfrm>
            <a:off x="0" y="0"/>
            <a:ext cx="12192000" cy="3257371"/>
          </a:xfrm>
          <a:prstGeom prst="rect">
            <a:avLst/>
          </a:prstGeom>
          <a:pattFill prst="wdUpDiag">
            <a:fgClr>
              <a:schemeClr val="bg2"/>
            </a:fgClr>
            <a:bgClr>
              <a:schemeClr val="bg1"/>
            </a:bgClr>
          </a:pattFill>
        </p:spPr>
        <p:txBody>
          <a:bodyPr vert="horz" lIns="0" tIns="583200" rIns="0" bIns="0" rtlCol="0" anchor="ctr" anchorCtr="1">
            <a:noAutofit/>
          </a:bodyPr>
          <a:lstStyle>
            <a:lvl1pPr marL="0" indent="0">
              <a:buNone/>
              <a:defRPr lang="en-US" sz="2000" kern="1200" noProof="0" dirty="0">
                <a:solidFill>
                  <a:schemeClr val="tx2"/>
                </a:solidFill>
                <a:latin typeface="+mn-lt"/>
                <a:ea typeface="+mn-ea"/>
                <a:cs typeface="+mn-cs"/>
              </a:defRPr>
            </a:lvl1pPr>
          </a:lstStyle>
          <a:p>
            <a:pPr lvl="0"/>
            <a:r>
              <a:rPr lang="de-DE" noProof="0"/>
              <a:t>Icon anklicken, um ein Bild einzufügen</a:t>
            </a:r>
          </a:p>
        </p:txBody>
      </p:sp>
      <p:sp>
        <p:nvSpPr>
          <p:cNvPr id="13" name="Inhaltsplatzhalter 15">
            <a:extLst>
              <a:ext uri="{FF2B5EF4-FFF2-40B4-BE49-F238E27FC236}">
                <a16:creationId xmlns:a16="http://schemas.microsoft.com/office/drawing/2014/main" id="{D9217E25-DDAC-8B80-0D86-8B014D2190F8}"/>
              </a:ext>
            </a:extLst>
          </p:cNvPr>
          <p:cNvSpPr>
            <a:spLocks noGrp="1"/>
          </p:cNvSpPr>
          <p:nvPr>
            <p:ph sz="quarter" idx="14"/>
          </p:nvPr>
        </p:nvSpPr>
        <p:spPr>
          <a:xfrm>
            <a:off x="293690" y="4311352"/>
            <a:ext cx="3693428" cy="1952053"/>
          </a:xfrm>
          <a:prstGeom prst="rect">
            <a:avLst/>
          </a:prstGeom>
        </p:spPr>
        <p:txBody>
          <a:bodyPr tIns="72000" bIns="72000"/>
          <a:lstStyle>
            <a:lvl1pPr>
              <a:defRPr sz="1800"/>
            </a:lvl1pPr>
            <a:lvl2pPr marL="685611" indent="-228537">
              <a:buFont typeface="Symbol" panose="05050102010706020507" pitchFamily="18" charset="2"/>
              <a:buChar char="-"/>
              <a:defRPr sz="1600"/>
            </a:lvl2pPr>
            <a:lvl3pPr>
              <a:defRPr sz="1400"/>
            </a:lvl3pPr>
            <a:lvl4pPr marL="1599760" indent="-228537">
              <a:buFont typeface="Symbol" panose="05050102010706020507" pitchFamily="18" charset="2"/>
              <a:buChar cha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4" name="Textplatzhalter 8">
            <a:extLst>
              <a:ext uri="{FF2B5EF4-FFF2-40B4-BE49-F238E27FC236}">
                <a16:creationId xmlns:a16="http://schemas.microsoft.com/office/drawing/2014/main" id="{5AD258E6-90EA-8780-8FD4-764448821EC5}"/>
              </a:ext>
            </a:extLst>
          </p:cNvPr>
          <p:cNvSpPr>
            <a:spLocks noGrp="1"/>
          </p:cNvSpPr>
          <p:nvPr>
            <p:ph type="body" sz="quarter" idx="16"/>
          </p:nvPr>
        </p:nvSpPr>
        <p:spPr>
          <a:xfrm>
            <a:off x="293688" y="3434660"/>
            <a:ext cx="3693469" cy="699404"/>
          </a:xfrm>
          <a:prstGeom prst="rect">
            <a:avLst/>
          </a:prstGeom>
          <a:solidFill>
            <a:schemeClr val="accent6">
              <a:lumMod val="20000"/>
              <a:lumOff val="80000"/>
            </a:schemeClr>
          </a:solidFill>
        </p:spPr>
        <p:txBody>
          <a:bodyPr tIns="72000" bIns="72000" anchor="ctr">
            <a:noAutofit/>
          </a:bodyPr>
          <a:lstStyle>
            <a:lvl1pPr marL="0" indent="0">
              <a:spcBef>
                <a:spcPts val="0"/>
              </a:spcBef>
              <a:buFont typeface="Arial" panose="020B0604020202020204" pitchFamily="34" charset="0"/>
              <a:buNone/>
              <a:defRPr sz="2000">
                <a:latin typeface="+mj-lt"/>
              </a:defRPr>
            </a:lvl1pPr>
          </a:lstStyle>
          <a:p>
            <a:pPr lvl="0"/>
            <a:r>
              <a:rPr lang="de-DE"/>
              <a:t>Mastertextformat bearbeiten</a:t>
            </a:r>
          </a:p>
        </p:txBody>
      </p:sp>
      <p:sp>
        <p:nvSpPr>
          <p:cNvPr id="15" name="Inhaltsplatzhalter 15">
            <a:extLst>
              <a:ext uri="{FF2B5EF4-FFF2-40B4-BE49-F238E27FC236}">
                <a16:creationId xmlns:a16="http://schemas.microsoft.com/office/drawing/2014/main" id="{8C745EEA-550D-332C-B804-146346D2E35D}"/>
              </a:ext>
            </a:extLst>
          </p:cNvPr>
          <p:cNvSpPr>
            <a:spLocks noGrp="1"/>
          </p:cNvSpPr>
          <p:nvPr>
            <p:ph sz="quarter" idx="32"/>
          </p:nvPr>
        </p:nvSpPr>
        <p:spPr>
          <a:xfrm>
            <a:off x="4246565" y="4311352"/>
            <a:ext cx="3693428" cy="1952053"/>
          </a:xfrm>
          <a:prstGeom prst="rect">
            <a:avLst/>
          </a:prstGeom>
        </p:spPr>
        <p:txBody>
          <a:bodyPr tIns="72000" bIns="72000"/>
          <a:lstStyle>
            <a:lvl1pPr>
              <a:defRPr sz="1800"/>
            </a:lvl1pPr>
            <a:lvl2pPr marL="685611" indent="-228537">
              <a:buFont typeface="Symbol" panose="05050102010706020507" pitchFamily="18" charset="2"/>
              <a:buChar char="-"/>
              <a:defRPr sz="1600"/>
            </a:lvl2pPr>
            <a:lvl3pPr>
              <a:defRPr sz="1400"/>
            </a:lvl3pPr>
            <a:lvl4pPr marL="1599760" indent="-228537">
              <a:buFont typeface="Symbol" panose="05050102010706020507" pitchFamily="18" charset="2"/>
              <a:buChar cha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6" name="Textplatzhalter 8">
            <a:extLst>
              <a:ext uri="{FF2B5EF4-FFF2-40B4-BE49-F238E27FC236}">
                <a16:creationId xmlns:a16="http://schemas.microsoft.com/office/drawing/2014/main" id="{1203CD20-596F-9F22-A95E-7EF17B2CFFDF}"/>
              </a:ext>
            </a:extLst>
          </p:cNvPr>
          <p:cNvSpPr>
            <a:spLocks noGrp="1"/>
          </p:cNvSpPr>
          <p:nvPr>
            <p:ph type="body" sz="quarter" idx="33"/>
          </p:nvPr>
        </p:nvSpPr>
        <p:spPr>
          <a:xfrm>
            <a:off x="4246563" y="3434660"/>
            <a:ext cx="3693469" cy="699404"/>
          </a:xfrm>
          <a:prstGeom prst="rect">
            <a:avLst/>
          </a:prstGeom>
          <a:solidFill>
            <a:schemeClr val="accent6">
              <a:lumMod val="20000"/>
              <a:lumOff val="80000"/>
            </a:schemeClr>
          </a:solidFill>
        </p:spPr>
        <p:txBody>
          <a:bodyPr tIns="72000" bIns="72000" anchor="ctr">
            <a:noAutofit/>
          </a:bodyPr>
          <a:lstStyle>
            <a:lvl1pPr marL="0" indent="0">
              <a:spcBef>
                <a:spcPts val="0"/>
              </a:spcBef>
              <a:buFont typeface="Arial" panose="020B0604020202020204" pitchFamily="34" charset="0"/>
              <a:buNone/>
              <a:defRPr sz="2000">
                <a:latin typeface="+mj-lt"/>
              </a:defRPr>
            </a:lvl1pPr>
          </a:lstStyle>
          <a:p>
            <a:pPr lvl="0"/>
            <a:r>
              <a:rPr lang="de-DE"/>
              <a:t>Mastertextformat bearbeiten</a:t>
            </a:r>
          </a:p>
        </p:txBody>
      </p:sp>
      <p:sp>
        <p:nvSpPr>
          <p:cNvPr id="17" name="Inhaltsplatzhalter 15">
            <a:extLst>
              <a:ext uri="{FF2B5EF4-FFF2-40B4-BE49-F238E27FC236}">
                <a16:creationId xmlns:a16="http://schemas.microsoft.com/office/drawing/2014/main" id="{DC54A44D-77AE-3B41-55D8-5B10E9A9F45A}"/>
              </a:ext>
            </a:extLst>
          </p:cNvPr>
          <p:cNvSpPr>
            <a:spLocks noGrp="1"/>
          </p:cNvSpPr>
          <p:nvPr>
            <p:ph sz="quarter" idx="34"/>
          </p:nvPr>
        </p:nvSpPr>
        <p:spPr>
          <a:xfrm>
            <a:off x="8199440" y="4311352"/>
            <a:ext cx="3693428" cy="1952053"/>
          </a:xfrm>
          <a:prstGeom prst="rect">
            <a:avLst/>
          </a:prstGeom>
        </p:spPr>
        <p:txBody>
          <a:bodyPr tIns="72000" bIns="72000"/>
          <a:lstStyle>
            <a:lvl1pPr>
              <a:defRPr sz="1800"/>
            </a:lvl1pPr>
            <a:lvl2pPr marL="685611" indent="-228537">
              <a:buFont typeface="Symbol" panose="05050102010706020507" pitchFamily="18" charset="2"/>
              <a:buChar char="-"/>
              <a:defRPr sz="1600"/>
            </a:lvl2pPr>
            <a:lvl3pPr>
              <a:defRPr sz="1400"/>
            </a:lvl3pPr>
            <a:lvl4pPr marL="1599760" indent="-228537">
              <a:buFont typeface="Symbol" panose="05050102010706020507" pitchFamily="18" charset="2"/>
              <a:buChar cha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8" name="Textplatzhalter 8">
            <a:extLst>
              <a:ext uri="{FF2B5EF4-FFF2-40B4-BE49-F238E27FC236}">
                <a16:creationId xmlns:a16="http://schemas.microsoft.com/office/drawing/2014/main" id="{3E3BFC9A-A2C0-BD66-62F9-3BDED21CB5A1}"/>
              </a:ext>
            </a:extLst>
          </p:cNvPr>
          <p:cNvSpPr>
            <a:spLocks noGrp="1"/>
          </p:cNvSpPr>
          <p:nvPr>
            <p:ph type="body" sz="quarter" idx="35"/>
          </p:nvPr>
        </p:nvSpPr>
        <p:spPr>
          <a:xfrm>
            <a:off x="8199438" y="3434660"/>
            <a:ext cx="3693469" cy="699404"/>
          </a:xfrm>
          <a:prstGeom prst="rect">
            <a:avLst/>
          </a:prstGeom>
          <a:solidFill>
            <a:schemeClr val="accent6">
              <a:lumMod val="20000"/>
              <a:lumOff val="80000"/>
            </a:schemeClr>
          </a:solidFill>
        </p:spPr>
        <p:txBody>
          <a:bodyPr tIns="72000" bIns="72000" anchor="ctr">
            <a:noAutofit/>
          </a:bodyPr>
          <a:lstStyle>
            <a:lvl1pPr marL="0" indent="0">
              <a:spcBef>
                <a:spcPts val="0"/>
              </a:spcBef>
              <a:buFont typeface="Arial" panose="020B0604020202020204" pitchFamily="34" charset="0"/>
              <a:buNone/>
              <a:defRPr sz="2000">
                <a:latin typeface="+mj-lt"/>
              </a:defRPr>
            </a:lvl1pPr>
          </a:lstStyle>
          <a:p>
            <a:pPr lvl="0"/>
            <a:r>
              <a:rPr lang="de-DE"/>
              <a:t>Mastertextformat bearbeiten</a:t>
            </a:r>
          </a:p>
        </p:txBody>
      </p:sp>
      <p:sp>
        <p:nvSpPr>
          <p:cNvPr id="19" name="Titel 18">
            <a:extLst>
              <a:ext uri="{FF2B5EF4-FFF2-40B4-BE49-F238E27FC236}">
                <a16:creationId xmlns:a16="http://schemas.microsoft.com/office/drawing/2014/main" id="{7ACE45F1-1006-3147-E6E4-E3F2D5C3215C}"/>
              </a:ext>
            </a:extLst>
          </p:cNvPr>
          <p:cNvSpPr>
            <a:spLocks noGrp="1"/>
          </p:cNvSpPr>
          <p:nvPr>
            <p:ph type="title"/>
          </p:nvPr>
        </p:nvSpPr>
        <p:spPr>
          <a:xfrm>
            <a:off x="0" y="365125"/>
            <a:ext cx="10191750" cy="885039"/>
          </a:xfrm>
          <a:prstGeom prst="rect">
            <a:avLst/>
          </a:prstGeom>
          <a:solidFill>
            <a:schemeClr val="bg1"/>
          </a:solidFill>
        </p:spPr>
        <p:txBody>
          <a:bodyPr vert="horz" wrap="square" lIns="252000" tIns="180000" rIns="0" bIns="180000" rtlCol="0" anchor="t">
            <a:spAutoFit/>
          </a:bodyPr>
          <a:lstStyle>
            <a:lvl1pPr>
              <a:defRPr lang="de-DE" sz="3200" b="0" i="0" baseline="0">
                <a:latin typeface="+mj-lt"/>
                <a:ea typeface="+mn-ea"/>
                <a:cs typeface="+mn-cs"/>
              </a:defRPr>
            </a:lvl1pPr>
          </a:lstStyle>
          <a:p>
            <a:pPr lvl="0" defTabSz="972000">
              <a:lnSpc>
                <a:spcPct val="100000"/>
              </a:lnSpc>
            </a:pPr>
            <a:r>
              <a:rPr lang="de-DE"/>
              <a:t>Mastertitelformat bearbeiten</a:t>
            </a:r>
          </a:p>
        </p:txBody>
      </p:sp>
    </p:spTree>
    <p:extLst>
      <p:ext uri="{BB962C8B-B14F-4D97-AF65-F5344CB8AC3E}">
        <p14:creationId xmlns:p14="http://schemas.microsoft.com/office/powerpoint/2010/main" val="3071971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ckblatt - Bubbles 2">
    <p:bg>
      <p:bgPr>
        <a:solidFill>
          <a:schemeClr val="accent1"/>
        </a:solidFill>
        <a:effectLst/>
      </p:bgPr>
    </p:bg>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87749166-0586-66F8-713F-7D8AACB50F45}"/>
              </a:ext>
            </a:extLst>
          </p:cNvPr>
          <p:cNvPicPr>
            <a:picLocks noChangeAspect="1"/>
          </p:cNvPicPr>
          <p:nvPr userDrawn="1"/>
        </p:nvPicPr>
        <p:blipFill>
          <a:blip r:embed="rId2"/>
          <a:stretch>
            <a:fillRect/>
          </a:stretch>
        </p:blipFill>
        <p:spPr>
          <a:xfrm flipV="1">
            <a:off x="0" y="720"/>
            <a:ext cx="12192000" cy="6856560"/>
          </a:xfrm>
          <a:prstGeom prst="rect">
            <a:avLst/>
          </a:prstGeom>
        </p:spPr>
      </p:pic>
      <p:sp>
        <p:nvSpPr>
          <p:cNvPr id="5" name="Logo Correction Shape">
            <a:extLst>
              <a:ext uri="{FF2B5EF4-FFF2-40B4-BE49-F238E27FC236}">
                <a16:creationId xmlns:a16="http://schemas.microsoft.com/office/drawing/2014/main" id="{BF360395-A693-094E-04D4-765676488419}"/>
              </a:ext>
            </a:extLst>
          </p:cNvPr>
          <p:cNvSpPr/>
          <p:nvPr userDrawn="1"/>
        </p:nvSpPr>
        <p:spPr>
          <a:xfrm>
            <a:off x="7942800" y="3842475"/>
            <a:ext cx="2138400" cy="2527200"/>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algn="ctr" defTabSz="972000"/>
            <a:endParaRPr lang="en-US" baseline="0">
              <a:latin typeface="+mn-lt"/>
              <a:cs typeface="+mn-cs"/>
            </a:endParaRPr>
          </a:p>
        </p:txBody>
      </p:sp>
      <p:sp>
        <p:nvSpPr>
          <p:cNvPr id="7" name="Title">
            <a:extLst>
              <a:ext uri="{FF2B5EF4-FFF2-40B4-BE49-F238E27FC236}">
                <a16:creationId xmlns:a16="http://schemas.microsoft.com/office/drawing/2014/main" id="{CBB1B7DE-7B7C-2CA0-92E3-7E206E4B9F55}"/>
              </a:ext>
            </a:extLst>
          </p:cNvPr>
          <p:cNvSpPr>
            <a:spLocks noGrp="1"/>
          </p:cNvSpPr>
          <p:nvPr>
            <p:ph type="ctrTitle" hasCustomPrompt="1"/>
          </p:nvPr>
        </p:nvSpPr>
        <p:spPr>
          <a:xfrm>
            <a:off x="-1" y="3429000"/>
            <a:ext cx="10080625" cy="2952750"/>
          </a:xfrm>
          <a:custGeom>
            <a:avLst/>
            <a:gdLst>
              <a:gd name="connsiteX0" fmla="*/ 8040001 w 10080625"/>
              <a:gd name="connsiteY0" fmla="*/ 2527200 h 3304175"/>
              <a:gd name="connsiteX1" fmla="*/ 8040001 w 10080625"/>
              <a:gd name="connsiteY1" fmla="*/ 3198076 h 3304175"/>
              <a:gd name="connsiteX2" fmla="*/ 9963095 w 10080625"/>
              <a:gd name="connsiteY2" fmla="*/ 3198076 h 3304175"/>
              <a:gd name="connsiteX3" fmla="*/ 9963095 w 10080625"/>
              <a:gd name="connsiteY3" fmla="*/ 2527200 h 3304175"/>
              <a:gd name="connsiteX4" fmla="*/ 0 w 10080625"/>
              <a:gd name="connsiteY4" fmla="*/ 0 h 3304175"/>
              <a:gd name="connsiteX5" fmla="*/ 10080625 w 10080625"/>
              <a:gd name="connsiteY5" fmla="*/ 0 h 3304175"/>
              <a:gd name="connsiteX6" fmla="*/ 10080625 w 10080625"/>
              <a:gd name="connsiteY6" fmla="*/ 3304175 h 3304175"/>
              <a:gd name="connsiteX7" fmla="*/ 0 w 10080625"/>
              <a:gd name="connsiteY7" fmla="*/ 3304175 h 330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80625" h="3304175">
                <a:moveTo>
                  <a:pt x="8040001" y="2527200"/>
                </a:moveTo>
                <a:lnTo>
                  <a:pt x="8040001" y="3198076"/>
                </a:lnTo>
                <a:lnTo>
                  <a:pt x="9963095" y="3198076"/>
                </a:lnTo>
                <a:lnTo>
                  <a:pt x="9963095" y="2527200"/>
                </a:lnTo>
                <a:close/>
                <a:moveTo>
                  <a:pt x="0" y="0"/>
                </a:moveTo>
                <a:lnTo>
                  <a:pt x="10080625" y="0"/>
                </a:lnTo>
                <a:lnTo>
                  <a:pt x="10080625" y="3304175"/>
                </a:lnTo>
                <a:lnTo>
                  <a:pt x="0" y="3304175"/>
                </a:lnTo>
                <a:close/>
              </a:path>
            </a:pathLst>
          </a:custGeom>
          <a:solidFill>
            <a:schemeClr val="bg1"/>
          </a:solidFill>
        </p:spPr>
        <p:txBody>
          <a:bodyPr wrap="square" lIns="360000" tIns="180000" rIns="360000" bIns="0">
            <a:noAutofit/>
          </a:bodyPr>
          <a:lstStyle>
            <a:lvl1pPr>
              <a:defRPr sz="4800">
                <a:latin typeface="+mj-lt"/>
              </a:defRPr>
            </a:lvl1pPr>
          </a:lstStyle>
          <a:p>
            <a:r>
              <a:rPr lang="de-DE" noProof="0"/>
              <a:t>Präsentationstitel einfügen</a:t>
            </a:r>
            <a:endParaRPr lang="en-US"/>
          </a:p>
        </p:txBody>
      </p:sp>
      <p:sp>
        <p:nvSpPr>
          <p:cNvPr id="8" name="Subtitle 1">
            <a:extLst>
              <a:ext uri="{FF2B5EF4-FFF2-40B4-BE49-F238E27FC236}">
                <a16:creationId xmlns:a16="http://schemas.microsoft.com/office/drawing/2014/main" id="{34BCE287-45BD-0C25-8F10-32A17221687C}"/>
              </a:ext>
            </a:extLst>
          </p:cNvPr>
          <p:cNvSpPr>
            <a:spLocks noGrp="1"/>
          </p:cNvSpPr>
          <p:nvPr>
            <p:ph type="subTitle" sz="quarter" idx="1" hasCustomPrompt="1"/>
          </p:nvPr>
        </p:nvSpPr>
        <p:spPr>
          <a:xfrm>
            <a:off x="361200" y="4968212"/>
            <a:ext cx="5637963" cy="307777"/>
          </a:xfrm>
          <a:prstGeom prst="rect">
            <a:avLst/>
          </a:prstGeom>
        </p:spPr>
        <p:txBody>
          <a:bodyPr lIns="0" tIns="0" rIns="0" bIns="0" anchor="b">
            <a:spAutoFit/>
          </a:bodyPr>
          <a:lstStyle>
            <a:lvl1pPr marL="0" indent="0">
              <a:lnSpc>
                <a:spcPct val="100000"/>
              </a:lnSpc>
              <a:spcBef>
                <a:spcPts val="0"/>
              </a:spcBef>
              <a:spcAft>
                <a:spcPts val="0"/>
              </a:spcAft>
              <a:buFontTx/>
              <a:buNone/>
              <a:defRPr sz="2000" baseline="0">
                <a:solidFill>
                  <a:schemeClr val="tx1"/>
                </a:solidFill>
                <a:latin typeface="+mj-lt"/>
                <a:cs typeface="Segoe UI" panose="020B0502040204020203" pitchFamily="34" charset="0"/>
              </a:defRPr>
            </a:lvl1pPr>
          </a:lstStyle>
          <a:p>
            <a:pPr marL="228537" lvl="0" indent="-228537">
              <a:spcBef>
                <a:spcPts val="0"/>
              </a:spcBef>
              <a:spcAft>
                <a:spcPts val="0"/>
              </a:spcAft>
            </a:pPr>
            <a:r>
              <a:rPr lang="de-DE" noProof="0"/>
              <a:t>Untertitel einfügen</a:t>
            </a:r>
          </a:p>
        </p:txBody>
      </p:sp>
      <p:sp>
        <p:nvSpPr>
          <p:cNvPr id="9" name="Text Placeholder 11">
            <a:extLst>
              <a:ext uri="{FF2B5EF4-FFF2-40B4-BE49-F238E27FC236}">
                <a16:creationId xmlns:a16="http://schemas.microsoft.com/office/drawing/2014/main" id="{088054BF-F766-FAC3-D862-DB78A99E36A0}"/>
              </a:ext>
            </a:extLst>
          </p:cNvPr>
          <p:cNvSpPr>
            <a:spLocks noGrp="1"/>
          </p:cNvSpPr>
          <p:nvPr>
            <p:ph type="body" sz="quarter" idx="11" hasCustomPrompt="1"/>
          </p:nvPr>
        </p:nvSpPr>
        <p:spPr>
          <a:xfrm>
            <a:off x="361200" y="5782825"/>
            <a:ext cx="5637963" cy="152349"/>
          </a:xfrm>
          <a:prstGeom prst="rect">
            <a:avLst/>
          </a:prstGeom>
        </p:spPr>
        <p:txBody>
          <a:bodyPr lIns="0" tIns="0" rIns="0" bIns="0" anchor="b">
            <a:noAutofit/>
          </a:bodyPr>
          <a:lstStyle>
            <a:lvl1pPr marL="0" indent="0">
              <a:buNone/>
              <a:defRPr sz="1100" baseline="0">
                <a:latin typeface="+mn-lt"/>
                <a:cs typeface="Segoe UI" panose="020B0502040204020203" pitchFamily="34" charset="0"/>
              </a:defRPr>
            </a:lvl1pPr>
          </a:lstStyle>
          <a:p>
            <a:pPr lvl="0"/>
            <a:r>
              <a:rPr lang="de-DE" noProof="0"/>
              <a:t>Zusätzliche Informationen (Präsentator / Datum Anlass)</a:t>
            </a:r>
          </a:p>
        </p:txBody>
      </p:sp>
      <p:pic>
        <p:nvPicPr>
          <p:cNvPr id="2" name="Grafik 1">
            <a:extLst>
              <a:ext uri="{FF2B5EF4-FFF2-40B4-BE49-F238E27FC236}">
                <a16:creationId xmlns:a16="http://schemas.microsoft.com/office/drawing/2014/main" id="{B624BCCF-FE93-F63A-9971-361ADEFFA641}"/>
              </a:ext>
            </a:extLst>
          </p:cNvPr>
          <p:cNvPicPr>
            <a:picLocks noChangeAspect="1"/>
          </p:cNvPicPr>
          <p:nvPr userDrawn="1"/>
        </p:nvPicPr>
        <p:blipFill>
          <a:blip r:embed="rId3"/>
          <a:stretch>
            <a:fillRect/>
          </a:stretch>
        </p:blipFill>
        <p:spPr>
          <a:xfrm>
            <a:off x="7849931" y="5576488"/>
            <a:ext cx="2324137" cy="864000"/>
          </a:xfrm>
          <a:prstGeom prst="rect">
            <a:avLst/>
          </a:prstGeom>
        </p:spPr>
      </p:pic>
    </p:spTree>
    <p:extLst>
      <p:ext uri="{BB962C8B-B14F-4D97-AF65-F5344CB8AC3E}">
        <p14:creationId xmlns:p14="http://schemas.microsoft.com/office/powerpoint/2010/main" val="477651411"/>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ndard - 4 Spalten mit Bildern &amp; Text">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28B0AF23-C419-DA1E-5005-B46CD62522B8}"/>
              </a:ext>
            </a:extLst>
          </p:cNvPr>
          <p:cNvSpPr>
            <a:spLocks noGrp="1"/>
          </p:cNvSpPr>
          <p:nvPr>
            <p:ph type="ftr" sz="quarter" idx="10"/>
          </p:nvPr>
        </p:nvSpPr>
        <p:spPr/>
        <p:txBody>
          <a:bodyPr/>
          <a:lstStyle/>
          <a:p>
            <a:r>
              <a:rPr lang="de-DE"/>
              <a:t>ESCRIBA Enterprise Document Services (EDS)</a:t>
            </a:r>
          </a:p>
        </p:txBody>
      </p:sp>
      <p:sp>
        <p:nvSpPr>
          <p:cNvPr id="4" name="Foliennummernplatzhalter 3">
            <a:extLst>
              <a:ext uri="{FF2B5EF4-FFF2-40B4-BE49-F238E27FC236}">
                <a16:creationId xmlns:a16="http://schemas.microsoft.com/office/drawing/2014/main" id="{4CBC539B-52AE-3890-159A-4EC9777AE1D6}"/>
              </a:ext>
            </a:extLst>
          </p:cNvPr>
          <p:cNvSpPr>
            <a:spLocks noGrp="1"/>
          </p:cNvSpPr>
          <p:nvPr>
            <p:ph type="sldNum" sz="quarter" idx="11"/>
          </p:nvPr>
        </p:nvSpPr>
        <p:spPr/>
        <p:txBody>
          <a:bodyPr/>
          <a:lstStyle/>
          <a:p>
            <a:fld id="{E0FFD76A-61C5-4AB2-9CD0-3FE001818D6D}" type="slidenum">
              <a:rPr lang="de-DE" smtClean="0"/>
              <a:pPr/>
              <a:t>‹#›</a:t>
            </a:fld>
            <a:endParaRPr lang="de-DE"/>
          </a:p>
        </p:txBody>
      </p:sp>
      <p:sp>
        <p:nvSpPr>
          <p:cNvPr id="7" name="Titel 1">
            <a:extLst>
              <a:ext uri="{FF2B5EF4-FFF2-40B4-BE49-F238E27FC236}">
                <a16:creationId xmlns:a16="http://schemas.microsoft.com/office/drawing/2014/main" id="{EABF2974-A035-9A13-E8A5-B31B64D72E81}"/>
              </a:ext>
            </a:extLst>
          </p:cNvPr>
          <p:cNvSpPr>
            <a:spLocks noGrp="1"/>
          </p:cNvSpPr>
          <p:nvPr>
            <p:ph type="title"/>
          </p:nvPr>
        </p:nvSpPr>
        <p:spPr>
          <a:xfrm>
            <a:off x="227012" y="228600"/>
            <a:ext cx="11737976" cy="443198"/>
          </a:xfrm>
          <a:prstGeom prst="rect">
            <a:avLst/>
          </a:prstGeom>
        </p:spPr>
        <p:txBody>
          <a:bodyPr wrap="square" lIns="0" tIns="0" rIns="0" bIns="0">
            <a:noAutofit/>
          </a:bodyPr>
          <a:lstStyle>
            <a:lvl1pPr>
              <a:defRPr sz="3200"/>
            </a:lvl1pPr>
          </a:lstStyle>
          <a:p>
            <a:r>
              <a:rPr lang="de-DE"/>
              <a:t>Mastertitelformat bearbeiten</a:t>
            </a:r>
          </a:p>
        </p:txBody>
      </p:sp>
      <p:sp>
        <p:nvSpPr>
          <p:cNvPr id="13" name="Textplatzhalter 12">
            <a:extLst>
              <a:ext uri="{FF2B5EF4-FFF2-40B4-BE49-F238E27FC236}">
                <a16:creationId xmlns:a16="http://schemas.microsoft.com/office/drawing/2014/main" id="{56E436A8-4DD6-2BDB-ED71-CA19497F6C6B}"/>
              </a:ext>
            </a:extLst>
          </p:cNvPr>
          <p:cNvSpPr>
            <a:spLocks noGrp="1"/>
          </p:cNvSpPr>
          <p:nvPr>
            <p:ph type="body" sz="quarter" idx="13" hasCustomPrompt="1"/>
          </p:nvPr>
        </p:nvSpPr>
        <p:spPr>
          <a:xfrm>
            <a:off x="227013" y="733425"/>
            <a:ext cx="11737975" cy="360099"/>
          </a:xfrm>
          <a:prstGeom prst="rect">
            <a:avLst/>
          </a:prstGeom>
        </p:spPr>
        <p:txBody>
          <a:bodyPr lIns="0" tIns="0" rIns="0" bIns="0">
            <a:spAutoFit/>
          </a:bodyPr>
          <a:lstStyle>
            <a:lvl1pPr marL="0" indent="0">
              <a:buNone/>
              <a:defRPr lang="de-DE" sz="2600" dirty="0">
                <a:solidFill>
                  <a:schemeClr val="accent1">
                    <a:lumMod val="75000"/>
                  </a:schemeClr>
                </a:solidFill>
              </a:defRPr>
            </a:lvl1pPr>
          </a:lstStyle>
          <a:p>
            <a:pPr marL="228537" lvl="0" indent="-228537">
              <a:spcBef>
                <a:spcPts val="0"/>
              </a:spcBef>
            </a:pPr>
            <a:r>
              <a:rPr lang="de-DE"/>
              <a:t>Untertitel</a:t>
            </a:r>
          </a:p>
        </p:txBody>
      </p:sp>
      <p:sp>
        <p:nvSpPr>
          <p:cNvPr id="5" name="Textplatzhalter 4">
            <a:extLst>
              <a:ext uri="{FF2B5EF4-FFF2-40B4-BE49-F238E27FC236}">
                <a16:creationId xmlns:a16="http://schemas.microsoft.com/office/drawing/2014/main" id="{8292FB49-96E8-F410-84CD-AD47B89C20E6}"/>
              </a:ext>
            </a:extLst>
          </p:cNvPr>
          <p:cNvSpPr>
            <a:spLocks noGrp="1"/>
          </p:cNvSpPr>
          <p:nvPr>
            <p:ph type="body" sz="quarter" idx="14"/>
          </p:nvPr>
        </p:nvSpPr>
        <p:spPr>
          <a:xfrm>
            <a:off x="227012" y="2878275"/>
            <a:ext cx="2700000" cy="3385130"/>
          </a:xfrm>
          <a:prstGeom prst="rect">
            <a:avLst/>
          </a:prstGeom>
          <a:solidFill>
            <a:schemeClr val="bg2"/>
          </a:solidFill>
        </p:spPr>
        <p:txBody>
          <a:bodyPr tIns="180000" bIns="72000"/>
          <a:lstStyle>
            <a:lvl1pPr>
              <a:defRPr sz="1800"/>
            </a:lvl1pPr>
            <a:lvl2pPr marL="685611" indent="-228537">
              <a:buFont typeface="Symbol" panose="05050102010706020507" pitchFamily="18" charset="2"/>
              <a:buChar char="-"/>
              <a:defRPr sz="1600"/>
            </a:lvl2pPr>
            <a:lvl3pPr>
              <a:defRPr sz="1400"/>
            </a:lvl3pPr>
            <a:lvl4pPr marL="1371223" indent="0">
              <a:buFont typeface="Symbol" panose="05050102010706020507" pitchFamily="18" charset="2"/>
              <a:buNone/>
              <a:defRPr sz="1200"/>
            </a:lvl4pPr>
            <a:lvl5pPr>
              <a:defRPr sz="1200"/>
            </a:lvl5pPr>
          </a:lstStyle>
          <a:p>
            <a:pPr lvl="0"/>
            <a:r>
              <a:rPr lang="de-DE"/>
              <a:t>Mastertextformat bearbeiten</a:t>
            </a:r>
          </a:p>
          <a:p>
            <a:pPr lvl="1"/>
            <a:r>
              <a:rPr lang="de-DE"/>
              <a:t>Zweite Ebene</a:t>
            </a:r>
          </a:p>
        </p:txBody>
      </p:sp>
      <p:sp>
        <p:nvSpPr>
          <p:cNvPr id="9" name="Textplatzhalter 4">
            <a:extLst>
              <a:ext uri="{FF2B5EF4-FFF2-40B4-BE49-F238E27FC236}">
                <a16:creationId xmlns:a16="http://schemas.microsoft.com/office/drawing/2014/main" id="{906E546A-3D06-6A9D-5BDB-6459FA62EFDE}"/>
              </a:ext>
            </a:extLst>
          </p:cNvPr>
          <p:cNvSpPr>
            <a:spLocks noGrp="1"/>
          </p:cNvSpPr>
          <p:nvPr>
            <p:ph type="body" sz="quarter" idx="15"/>
          </p:nvPr>
        </p:nvSpPr>
        <p:spPr>
          <a:xfrm>
            <a:off x="3234806" y="2878275"/>
            <a:ext cx="2700000" cy="3385130"/>
          </a:xfrm>
          <a:prstGeom prst="rect">
            <a:avLst/>
          </a:prstGeom>
          <a:solidFill>
            <a:schemeClr val="bg2"/>
          </a:solidFill>
        </p:spPr>
        <p:txBody>
          <a:bodyPr tIns="180000" bIns="72000"/>
          <a:lstStyle>
            <a:lvl1pPr>
              <a:defRPr sz="1800"/>
            </a:lvl1pPr>
            <a:lvl2pPr marL="685611" indent="-228537">
              <a:buFont typeface="Symbol" panose="05050102010706020507" pitchFamily="18" charset="2"/>
              <a:buChar char="-"/>
              <a:defRPr sz="1600"/>
            </a:lvl2pPr>
            <a:lvl3pPr>
              <a:defRPr sz="1400"/>
            </a:lvl3pPr>
            <a:lvl4pPr marL="1371223" indent="0">
              <a:buFont typeface="Symbol" panose="05050102010706020507" pitchFamily="18" charset="2"/>
              <a:buNone/>
              <a:defRPr sz="1200"/>
            </a:lvl4pPr>
            <a:lvl5pPr>
              <a:defRPr sz="1200"/>
            </a:lvl5pPr>
          </a:lstStyle>
          <a:p>
            <a:pPr lvl="0"/>
            <a:r>
              <a:rPr lang="de-DE"/>
              <a:t>Mastertextformat bearbeiten</a:t>
            </a:r>
          </a:p>
          <a:p>
            <a:pPr lvl="1"/>
            <a:r>
              <a:rPr lang="de-DE"/>
              <a:t>Zweite Ebene</a:t>
            </a:r>
          </a:p>
        </p:txBody>
      </p:sp>
      <p:sp>
        <p:nvSpPr>
          <p:cNvPr id="10" name="Textplatzhalter 4">
            <a:extLst>
              <a:ext uri="{FF2B5EF4-FFF2-40B4-BE49-F238E27FC236}">
                <a16:creationId xmlns:a16="http://schemas.microsoft.com/office/drawing/2014/main" id="{A9235686-19C5-9BAB-7D55-FEC4E842E1CE}"/>
              </a:ext>
            </a:extLst>
          </p:cNvPr>
          <p:cNvSpPr>
            <a:spLocks noGrp="1"/>
          </p:cNvSpPr>
          <p:nvPr>
            <p:ph type="body" sz="quarter" idx="16"/>
          </p:nvPr>
        </p:nvSpPr>
        <p:spPr>
          <a:xfrm>
            <a:off x="6242600" y="2878275"/>
            <a:ext cx="2700000" cy="3385130"/>
          </a:xfrm>
          <a:prstGeom prst="rect">
            <a:avLst/>
          </a:prstGeom>
          <a:solidFill>
            <a:schemeClr val="bg2"/>
          </a:solidFill>
        </p:spPr>
        <p:txBody>
          <a:bodyPr tIns="180000" bIns="72000"/>
          <a:lstStyle>
            <a:lvl1pPr>
              <a:defRPr sz="1800"/>
            </a:lvl1pPr>
            <a:lvl2pPr marL="685611" indent="-228537">
              <a:buFont typeface="Symbol" panose="05050102010706020507" pitchFamily="18" charset="2"/>
              <a:buChar char="-"/>
              <a:defRPr sz="1600"/>
            </a:lvl2pPr>
            <a:lvl3pPr>
              <a:defRPr sz="1400"/>
            </a:lvl3pPr>
            <a:lvl4pPr marL="1371223" indent="0">
              <a:buFont typeface="Symbol" panose="05050102010706020507" pitchFamily="18" charset="2"/>
              <a:buNone/>
              <a:defRPr sz="1200"/>
            </a:lvl4pPr>
            <a:lvl5pPr>
              <a:defRPr sz="1200"/>
            </a:lvl5pPr>
          </a:lstStyle>
          <a:p>
            <a:pPr lvl="0"/>
            <a:r>
              <a:rPr lang="de-DE"/>
              <a:t>Mastertextformat bearbeiten</a:t>
            </a:r>
          </a:p>
          <a:p>
            <a:pPr lvl="1"/>
            <a:r>
              <a:rPr lang="de-DE"/>
              <a:t>Zweite Ebene</a:t>
            </a:r>
          </a:p>
        </p:txBody>
      </p:sp>
      <p:sp>
        <p:nvSpPr>
          <p:cNvPr id="11" name="Textplatzhalter 4">
            <a:extLst>
              <a:ext uri="{FF2B5EF4-FFF2-40B4-BE49-F238E27FC236}">
                <a16:creationId xmlns:a16="http://schemas.microsoft.com/office/drawing/2014/main" id="{21CF92D8-B6CA-888A-ECE2-62449246AB5E}"/>
              </a:ext>
            </a:extLst>
          </p:cNvPr>
          <p:cNvSpPr>
            <a:spLocks noGrp="1"/>
          </p:cNvSpPr>
          <p:nvPr>
            <p:ph type="body" sz="quarter" idx="17"/>
          </p:nvPr>
        </p:nvSpPr>
        <p:spPr>
          <a:xfrm>
            <a:off x="9250393" y="2878275"/>
            <a:ext cx="2700000" cy="3385130"/>
          </a:xfrm>
          <a:prstGeom prst="rect">
            <a:avLst/>
          </a:prstGeom>
          <a:solidFill>
            <a:schemeClr val="bg2"/>
          </a:solidFill>
        </p:spPr>
        <p:txBody>
          <a:bodyPr tIns="180000" bIns="72000"/>
          <a:lstStyle>
            <a:lvl1pPr>
              <a:defRPr sz="1800"/>
            </a:lvl1pPr>
            <a:lvl2pPr marL="685611" indent="-228537">
              <a:buFont typeface="Symbol" panose="05050102010706020507" pitchFamily="18" charset="2"/>
              <a:buChar char="-"/>
              <a:defRPr sz="1600"/>
            </a:lvl2pPr>
            <a:lvl3pPr>
              <a:defRPr sz="1400"/>
            </a:lvl3pPr>
            <a:lvl4pPr marL="1371223" indent="0">
              <a:buFont typeface="Symbol" panose="05050102010706020507" pitchFamily="18" charset="2"/>
              <a:buNone/>
              <a:defRPr sz="1200"/>
            </a:lvl4pPr>
            <a:lvl5pPr>
              <a:defRPr sz="1200"/>
            </a:lvl5pPr>
          </a:lstStyle>
          <a:p>
            <a:pPr lvl="0"/>
            <a:r>
              <a:rPr lang="de-DE"/>
              <a:t>Mastertextformat bearbeiten</a:t>
            </a:r>
          </a:p>
          <a:p>
            <a:pPr lvl="1"/>
            <a:r>
              <a:rPr lang="de-DE"/>
              <a:t>Zweite Ebene</a:t>
            </a:r>
          </a:p>
        </p:txBody>
      </p:sp>
      <p:sp>
        <p:nvSpPr>
          <p:cNvPr id="14" name="Bildplatzhalter 13">
            <a:extLst>
              <a:ext uri="{FF2B5EF4-FFF2-40B4-BE49-F238E27FC236}">
                <a16:creationId xmlns:a16="http://schemas.microsoft.com/office/drawing/2014/main" id="{CE929464-915B-EEED-3E51-4A314EF4902B}"/>
              </a:ext>
            </a:extLst>
          </p:cNvPr>
          <p:cNvSpPr>
            <a:spLocks noGrp="1"/>
          </p:cNvSpPr>
          <p:nvPr>
            <p:ph type="pic" sz="quarter" idx="18" hasCustomPrompt="1"/>
          </p:nvPr>
        </p:nvSpPr>
        <p:spPr>
          <a:xfrm>
            <a:off x="227012" y="1438275"/>
            <a:ext cx="2700337" cy="1440000"/>
          </a:xfrm>
          <a:prstGeom prst="rect">
            <a:avLst/>
          </a:prstGeom>
        </p:spPr>
        <p:txBody>
          <a:bodyPr/>
          <a:lstStyle>
            <a:lvl1pPr marL="0" indent="0" algn="ctr">
              <a:buNone/>
              <a:defRPr sz="1400"/>
            </a:lvl1pPr>
          </a:lstStyle>
          <a:p>
            <a:pPr marL="0" marR="0" lvl="0" indent="0" algn="l" defTabSz="914149"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noProof="0"/>
              <a:t>Icon anklicken, um ein Bild einzufügen</a:t>
            </a:r>
          </a:p>
        </p:txBody>
      </p:sp>
      <p:sp>
        <p:nvSpPr>
          <p:cNvPr id="15" name="Bildplatzhalter 13">
            <a:extLst>
              <a:ext uri="{FF2B5EF4-FFF2-40B4-BE49-F238E27FC236}">
                <a16:creationId xmlns:a16="http://schemas.microsoft.com/office/drawing/2014/main" id="{F84000C1-2E35-4385-B74F-9533F5484E5D}"/>
              </a:ext>
            </a:extLst>
          </p:cNvPr>
          <p:cNvSpPr>
            <a:spLocks noGrp="1"/>
          </p:cNvSpPr>
          <p:nvPr>
            <p:ph type="pic" sz="quarter" idx="19" hasCustomPrompt="1"/>
          </p:nvPr>
        </p:nvSpPr>
        <p:spPr>
          <a:xfrm>
            <a:off x="3234693" y="1438275"/>
            <a:ext cx="2700337" cy="1440000"/>
          </a:xfrm>
          <a:prstGeom prst="rect">
            <a:avLst/>
          </a:prstGeom>
        </p:spPr>
        <p:txBody>
          <a:bodyPr/>
          <a:lstStyle>
            <a:lvl1pPr marL="0" indent="0" algn="ctr">
              <a:buNone/>
              <a:defRPr sz="1400"/>
            </a:lvl1pPr>
          </a:lstStyle>
          <a:p>
            <a:pPr marL="0" marR="0" lvl="0" indent="0" algn="l" defTabSz="914149"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noProof="0"/>
              <a:t>Icon anklicken, um ein Bild einzufügen</a:t>
            </a:r>
          </a:p>
        </p:txBody>
      </p:sp>
      <p:sp>
        <p:nvSpPr>
          <p:cNvPr id="16" name="Bildplatzhalter 13">
            <a:extLst>
              <a:ext uri="{FF2B5EF4-FFF2-40B4-BE49-F238E27FC236}">
                <a16:creationId xmlns:a16="http://schemas.microsoft.com/office/drawing/2014/main" id="{1A4146CA-3893-7DA8-3C05-724B268A11E6}"/>
              </a:ext>
            </a:extLst>
          </p:cNvPr>
          <p:cNvSpPr>
            <a:spLocks noGrp="1"/>
          </p:cNvSpPr>
          <p:nvPr>
            <p:ph type="pic" sz="quarter" idx="20" hasCustomPrompt="1"/>
          </p:nvPr>
        </p:nvSpPr>
        <p:spPr>
          <a:xfrm>
            <a:off x="6242374" y="1438275"/>
            <a:ext cx="2700337" cy="1440000"/>
          </a:xfrm>
          <a:prstGeom prst="rect">
            <a:avLst/>
          </a:prstGeom>
        </p:spPr>
        <p:txBody>
          <a:bodyPr/>
          <a:lstStyle>
            <a:lvl1pPr marL="0" indent="0" algn="ctr">
              <a:buNone/>
              <a:defRPr sz="1400"/>
            </a:lvl1pPr>
          </a:lstStyle>
          <a:p>
            <a:pPr marL="0" marR="0" lvl="0" indent="0" algn="l" defTabSz="914149"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noProof="0"/>
              <a:t>Icon anklicken, um ein Bild einzufügen</a:t>
            </a:r>
          </a:p>
        </p:txBody>
      </p:sp>
      <p:sp>
        <p:nvSpPr>
          <p:cNvPr id="18" name="Bildplatzhalter 13">
            <a:extLst>
              <a:ext uri="{FF2B5EF4-FFF2-40B4-BE49-F238E27FC236}">
                <a16:creationId xmlns:a16="http://schemas.microsoft.com/office/drawing/2014/main" id="{853B927E-3CF6-2009-A8E6-04E5756C6128}"/>
              </a:ext>
            </a:extLst>
          </p:cNvPr>
          <p:cNvSpPr>
            <a:spLocks noGrp="1"/>
          </p:cNvSpPr>
          <p:nvPr>
            <p:ph type="pic" sz="quarter" idx="21" hasCustomPrompt="1"/>
          </p:nvPr>
        </p:nvSpPr>
        <p:spPr>
          <a:xfrm>
            <a:off x="9250056" y="1438275"/>
            <a:ext cx="2700337" cy="1440000"/>
          </a:xfrm>
          <a:prstGeom prst="rect">
            <a:avLst/>
          </a:prstGeom>
        </p:spPr>
        <p:txBody>
          <a:bodyPr/>
          <a:lstStyle>
            <a:lvl1pPr marL="0" indent="0" algn="ctr">
              <a:buNone/>
              <a:defRPr sz="1400"/>
            </a:lvl1pPr>
          </a:lstStyle>
          <a:p>
            <a:pPr marL="0" marR="0" lvl="0" indent="0" algn="l" defTabSz="914149"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noProof="0"/>
              <a:t>Icon anklicken, um ein Bild einzufügen</a:t>
            </a:r>
          </a:p>
        </p:txBody>
      </p:sp>
    </p:spTree>
    <p:extLst>
      <p:ext uri="{BB962C8B-B14F-4D97-AF65-F5344CB8AC3E}">
        <p14:creationId xmlns:p14="http://schemas.microsoft.com/office/powerpoint/2010/main" val="6127849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ndard - Text &amp; Laptop mit Bild">
    <p:spTree>
      <p:nvGrpSpPr>
        <p:cNvPr id="1" name=""/>
        <p:cNvGrpSpPr/>
        <p:nvPr/>
      </p:nvGrpSpPr>
      <p:grpSpPr>
        <a:xfrm>
          <a:off x="0" y="0"/>
          <a:ext cx="0" cy="0"/>
          <a:chOff x="0" y="0"/>
          <a:chExt cx="0" cy="0"/>
        </a:xfrm>
      </p:grpSpPr>
      <p:sp>
        <p:nvSpPr>
          <p:cNvPr id="10" name="Bildplatzhalter 9">
            <a:extLst>
              <a:ext uri="{FF2B5EF4-FFF2-40B4-BE49-F238E27FC236}">
                <a16:creationId xmlns:a16="http://schemas.microsoft.com/office/drawing/2014/main" id="{A43E80CC-2F5B-4894-464F-0AF6F2B79F9A}"/>
              </a:ext>
            </a:extLst>
          </p:cNvPr>
          <p:cNvSpPr>
            <a:spLocks noGrp="1"/>
          </p:cNvSpPr>
          <p:nvPr>
            <p:ph type="pic" sz="quarter" idx="15" hasCustomPrompt="1"/>
          </p:nvPr>
        </p:nvSpPr>
        <p:spPr>
          <a:xfrm>
            <a:off x="7436653" y="1824159"/>
            <a:ext cx="6094800" cy="3816000"/>
          </a:xfrm>
          <a:prstGeom prst="rect">
            <a:avLst/>
          </a:prstGeom>
          <a:noFill/>
        </p:spPr>
        <p:txBody>
          <a:bodyPr/>
          <a:lstStyle>
            <a:lvl1pPr marL="0" indent="0">
              <a:buNone/>
              <a:defRPr sz="2000"/>
            </a:lvl1pPr>
          </a:lstStyle>
          <a:p>
            <a:pPr marL="0" marR="0" lvl="0" indent="0" algn="l" defTabSz="914149"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noProof="0"/>
              <a:t>Icon anklicken, um ein Bild einzufügen</a:t>
            </a:r>
          </a:p>
        </p:txBody>
      </p:sp>
      <p:pic>
        <p:nvPicPr>
          <p:cNvPr id="8" name="Picture 3">
            <a:extLst>
              <a:ext uri="{FF2B5EF4-FFF2-40B4-BE49-F238E27FC236}">
                <a16:creationId xmlns:a16="http://schemas.microsoft.com/office/drawing/2014/main" id="{172F2FC0-786C-0F50-E783-9A8C5CF199AB}"/>
              </a:ext>
            </a:extLst>
          </p:cNvPr>
          <p:cNvPicPr>
            <a:picLocks noChangeAspect="1"/>
          </p:cNvPicPr>
          <p:nvPr userDrawn="1"/>
        </p:nvPicPr>
        <p:blipFill>
          <a:blip r:embed="rId2" cstate="screen">
            <a:clrChange>
              <a:clrFrom>
                <a:srgbClr val="FFFFFF"/>
              </a:clrFrom>
              <a:clrTo>
                <a:srgbClr val="FFFFFF">
                  <a:alpha val="0"/>
                </a:srgbClr>
              </a:clrTo>
            </a:clrChang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5956288" y="1035050"/>
            <a:ext cx="9050250" cy="5544000"/>
          </a:xfrm>
          <a:prstGeom prst="rect">
            <a:avLst/>
          </a:prstGeom>
        </p:spPr>
      </p:pic>
      <p:sp>
        <p:nvSpPr>
          <p:cNvPr id="2" name="Titel 1">
            <a:extLst>
              <a:ext uri="{FF2B5EF4-FFF2-40B4-BE49-F238E27FC236}">
                <a16:creationId xmlns:a16="http://schemas.microsoft.com/office/drawing/2014/main" id="{57642418-9E2E-D917-EC69-CF29F18E633F}"/>
              </a:ext>
            </a:extLst>
          </p:cNvPr>
          <p:cNvSpPr>
            <a:spLocks noGrp="1"/>
          </p:cNvSpPr>
          <p:nvPr>
            <p:ph type="title"/>
          </p:nvPr>
        </p:nvSpPr>
        <p:spPr>
          <a:xfrm>
            <a:off x="227012" y="228600"/>
            <a:ext cx="11737976" cy="443198"/>
          </a:xfrm>
          <a:prstGeom prst="rect">
            <a:avLst/>
          </a:prstGeom>
        </p:spPr>
        <p:txBody>
          <a:bodyPr wrap="square" lIns="0" tIns="0" rIns="0" bIns="0">
            <a:noAutofit/>
          </a:bodyPr>
          <a:lstStyle>
            <a:lvl1pPr>
              <a:defRPr sz="3200"/>
            </a:lvl1pPr>
          </a:lstStyle>
          <a:p>
            <a:r>
              <a:rPr lang="de-DE"/>
              <a:t>Mastertitelformat bearbeiten</a:t>
            </a:r>
          </a:p>
        </p:txBody>
      </p:sp>
      <p:sp>
        <p:nvSpPr>
          <p:cNvPr id="6" name="Fußzeilenplatzhalter 5">
            <a:extLst>
              <a:ext uri="{FF2B5EF4-FFF2-40B4-BE49-F238E27FC236}">
                <a16:creationId xmlns:a16="http://schemas.microsoft.com/office/drawing/2014/main" id="{5F9885C7-F816-0B23-7977-EC1405B4D6FB}"/>
              </a:ext>
            </a:extLst>
          </p:cNvPr>
          <p:cNvSpPr>
            <a:spLocks noGrp="1"/>
          </p:cNvSpPr>
          <p:nvPr>
            <p:ph type="ftr" sz="quarter" idx="3"/>
          </p:nvPr>
        </p:nvSpPr>
        <p:spPr>
          <a:xfrm>
            <a:off x="971595" y="6569962"/>
            <a:ext cx="7956000" cy="123111"/>
          </a:xfrm>
          <a:prstGeom prst="rect">
            <a:avLst/>
          </a:prstGeom>
        </p:spPr>
        <p:txBody>
          <a:bodyPr wrap="square" lIns="0" tIns="0" rIns="0" bIns="0">
            <a:spAutoFit/>
          </a:bodyPr>
          <a:lstStyle>
            <a:lvl1pPr>
              <a:defRPr lang="de-DE" sz="800" b="0" i="0" kern="0" spc="0" baseline="0">
                <a:latin typeface="+mj-lt"/>
                <a:ea typeface="EB Garamond" pitchFamily="2" charset="0"/>
                <a:cs typeface="Rubik Medium" pitchFamily="2" charset="-79"/>
              </a:defRPr>
            </a:lvl1pPr>
          </a:lstStyle>
          <a:p>
            <a:r>
              <a:rPr lang="de-DE"/>
              <a:t>ESCRIBA Enterprise Document Services (EDS)</a:t>
            </a:r>
          </a:p>
        </p:txBody>
      </p:sp>
      <p:sp>
        <p:nvSpPr>
          <p:cNvPr id="7" name="Foliennummernplatzhalter 6">
            <a:extLst>
              <a:ext uri="{FF2B5EF4-FFF2-40B4-BE49-F238E27FC236}">
                <a16:creationId xmlns:a16="http://schemas.microsoft.com/office/drawing/2014/main" id="{D4D15538-60F8-D5AD-65D1-783B5D2CA2F4}"/>
              </a:ext>
            </a:extLst>
          </p:cNvPr>
          <p:cNvSpPr>
            <a:spLocks noGrp="1"/>
          </p:cNvSpPr>
          <p:nvPr>
            <p:ph type="sldNum" sz="quarter" idx="4"/>
          </p:nvPr>
        </p:nvSpPr>
        <p:spPr>
          <a:xfrm>
            <a:off x="227013" y="6569962"/>
            <a:ext cx="463127" cy="123111"/>
          </a:xfrm>
          <a:prstGeom prst="rect">
            <a:avLst/>
          </a:prstGeom>
          <a:noFill/>
        </p:spPr>
        <p:txBody>
          <a:bodyPr wrap="square" lIns="0" tIns="0" rIns="0" bIns="0" rtlCol="0">
            <a:spAutoFit/>
          </a:bodyPr>
          <a:lstStyle>
            <a:lvl1pPr algn="l">
              <a:defRPr lang="de-DE" sz="800" b="0" i="0" kern="0" spc="0" baseline="0" smtClean="0">
                <a:latin typeface="+mj-lt"/>
                <a:ea typeface="EB Garamond" pitchFamily="2" charset="0"/>
                <a:cs typeface="Prompt" charset="0"/>
              </a:defRPr>
            </a:lvl1pPr>
          </a:lstStyle>
          <a:p>
            <a:fld id="{E0FFD76A-61C5-4AB2-9CD0-3FE001818D6D}" type="slidenum">
              <a:rPr lang="de-DE" smtClean="0"/>
              <a:pPr/>
              <a:t>‹#›</a:t>
            </a:fld>
            <a:endParaRPr lang="de-DE"/>
          </a:p>
        </p:txBody>
      </p:sp>
      <p:sp>
        <p:nvSpPr>
          <p:cNvPr id="4" name="Inhaltsplatzhalter 15">
            <a:extLst>
              <a:ext uri="{FF2B5EF4-FFF2-40B4-BE49-F238E27FC236}">
                <a16:creationId xmlns:a16="http://schemas.microsoft.com/office/drawing/2014/main" id="{1C0C0C36-82E4-00B7-432E-4EB60373A439}"/>
              </a:ext>
            </a:extLst>
          </p:cNvPr>
          <p:cNvSpPr>
            <a:spLocks noGrp="1"/>
          </p:cNvSpPr>
          <p:nvPr>
            <p:ph sz="quarter" idx="14"/>
          </p:nvPr>
        </p:nvSpPr>
        <p:spPr>
          <a:xfrm>
            <a:off x="227013" y="1466850"/>
            <a:ext cx="5868987" cy="4676775"/>
          </a:xfrm>
          <a:prstGeom prst="rect">
            <a:avLst/>
          </a:prstGeom>
        </p:spPr>
        <p:txBody>
          <a:bodyPr lIns="0" tIns="0" rIns="0" bIns="0"/>
          <a:lstStyle>
            <a:lvl1pPr>
              <a:defRPr sz="2000"/>
            </a:lvl1pPr>
            <a:lvl2pPr marL="685611" indent="-228537">
              <a:buFont typeface="Symbol" panose="05050102010706020507" pitchFamily="18" charset="2"/>
              <a:buChar char="-"/>
              <a:defRPr sz="1800"/>
            </a:lvl2pPr>
            <a:lvl3pPr>
              <a:defRPr sz="1600"/>
            </a:lvl3pPr>
            <a:lvl4pPr marL="1599760" indent="-228537">
              <a:buFont typeface="Symbol" panose="05050102010706020507" pitchFamily="18" charset="2"/>
              <a:buChar cha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992045617"/>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tandard - Text &amp; Devices mit Bi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5782DD2A-B14B-CAED-3F7A-0BF623C781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651607" y="3096257"/>
            <a:ext cx="1535093" cy="3077915"/>
          </a:xfrm>
          <a:prstGeom prst="rect">
            <a:avLst/>
          </a:prstGeom>
        </p:spPr>
      </p:pic>
      <p:sp>
        <p:nvSpPr>
          <p:cNvPr id="10" name="Bildplatzhalter 9">
            <a:extLst>
              <a:ext uri="{FF2B5EF4-FFF2-40B4-BE49-F238E27FC236}">
                <a16:creationId xmlns:a16="http://schemas.microsoft.com/office/drawing/2014/main" id="{A43E80CC-2F5B-4894-464F-0AF6F2B79F9A}"/>
              </a:ext>
            </a:extLst>
          </p:cNvPr>
          <p:cNvSpPr>
            <a:spLocks noGrp="1"/>
          </p:cNvSpPr>
          <p:nvPr>
            <p:ph type="pic" sz="quarter" idx="15" hasCustomPrompt="1"/>
          </p:nvPr>
        </p:nvSpPr>
        <p:spPr>
          <a:xfrm>
            <a:off x="8586046" y="1884466"/>
            <a:ext cx="2915901" cy="3875545"/>
          </a:xfrm>
          <a:prstGeom prst="rect">
            <a:avLst/>
          </a:prstGeom>
          <a:noFill/>
        </p:spPr>
        <p:txBody>
          <a:bodyPr/>
          <a:lstStyle>
            <a:lvl1pPr marL="0" indent="0">
              <a:buNone/>
              <a:defRPr sz="2000"/>
            </a:lvl1pPr>
          </a:lstStyle>
          <a:p>
            <a:pPr marL="0" marR="0" lvl="0" indent="0" algn="l" defTabSz="914149"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noProof="0"/>
              <a:t>Icon anklicken, um ein Bild einzufügen</a:t>
            </a:r>
          </a:p>
        </p:txBody>
      </p:sp>
      <p:sp>
        <p:nvSpPr>
          <p:cNvPr id="2" name="Titel 1">
            <a:extLst>
              <a:ext uri="{FF2B5EF4-FFF2-40B4-BE49-F238E27FC236}">
                <a16:creationId xmlns:a16="http://schemas.microsoft.com/office/drawing/2014/main" id="{57642418-9E2E-D917-EC69-CF29F18E633F}"/>
              </a:ext>
            </a:extLst>
          </p:cNvPr>
          <p:cNvSpPr>
            <a:spLocks noGrp="1"/>
          </p:cNvSpPr>
          <p:nvPr>
            <p:ph type="title"/>
          </p:nvPr>
        </p:nvSpPr>
        <p:spPr>
          <a:xfrm>
            <a:off x="227012" y="228600"/>
            <a:ext cx="11737976" cy="443198"/>
          </a:xfrm>
          <a:prstGeom prst="rect">
            <a:avLst/>
          </a:prstGeom>
        </p:spPr>
        <p:txBody>
          <a:bodyPr wrap="square" lIns="0" tIns="0" rIns="0" bIns="0">
            <a:noAutofit/>
          </a:bodyPr>
          <a:lstStyle>
            <a:lvl1pPr>
              <a:defRPr sz="3200"/>
            </a:lvl1pPr>
          </a:lstStyle>
          <a:p>
            <a:r>
              <a:rPr lang="de-DE"/>
              <a:t>Mastertitelformat bearbeiten</a:t>
            </a:r>
          </a:p>
        </p:txBody>
      </p:sp>
      <p:sp>
        <p:nvSpPr>
          <p:cNvPr id="6" name="Fußzeilenplatzhalter 5">
            <a:extLst>
              <a:ext uri="{FF2B5EF4-FFF2-40B4-BE49-F238E27FC236}">
                <a16:creationId xmlns:a16="http://schemas.microsoft.com/office/drawing/2014/main" id="{5F9885C7-F816-0B23-7977-EC1405B4D6FB}"/>
              </a:ext>
            </a:extLst>
          </p:cNvPr>
          <p:cNvSpPr>
            <a:spLocks noGrp="1"/>
          </p:cNvSpPr>
          <p:nvPr>
            <p:ph type="ftr" sz="quarter" idx="3"/>
          </p:nvPr>
        </p:nvSpPr>
        <p:spPr>
          <a:xfrm>
            <a:off x="971595" y="6569962"/>
            <a:ext cx="7956000" cy="123111"/>
          </a:xfrm>
          <a:prstGeom prst="rect">
            <a:avLst/>
          </a:prstGeom>
        </p:spPr>
        <p:txBody>
          <a:bodyPr wrap="square" lIns="0" tIns="0" rIns="0" bIns="0">
            <a:spAutoFit/>
          </a:bodyPr>
          <a:lstStyle>
            <a:lvl1pPr>
              <a:defRPr lang="de-DE" sz="800" b="0" i="0" kern="0" spc="0" baseline="0">
                <a:latin typeface="+mj-lt"/>
                <a:ea typeface="EB Garamond" pitchFamily="2" charset="0"/>
                <a:cs typeface="Rubik Medium" pitchFamily="2" charset="-79"/>
              </a:defRPr>
            </a:lvl1pPr>
          </a:lstStyle>
          <a:p>
            <a:r>
              <a:rPr lang="de-DE"/>
              <a:t>ESCRIBA Enterprise Document Services (EDS)</a:t>
            </a:r>
          </a:p>
        </p:txBody>
      </p:sp>
      <p:sp>
        <p:nvSpPr>
          <p:cNvPr id="7" name="Foliennummernplatzhalter 6">
            <a:extLst>
              <a:ext uri="{FF2B5EF4-FFF2-40B4-BE49-F238E27FC236}">
                <a16:creationId xmlns:a16="http://schemas.microsoft.com/office/drawing/2014/main" id="{D4D15538-60F8-D5AD-65D1-783B5D2CA2F4}"/>
              </a:ext>
            </a:extLst>
          </p:cNvPr>
          <p:cNvSpPr>
            <a:spLocks noGrp="1"/>
          </p:cNvSpPr>
          <p:nvPr>
            <p:ph type="sldNum" sz="quarter" idx="4"/>
          </p:nvPr>
        </p:nvSpPr>
        <p:spPr>
          <a:xfrm>
            <a:off x="227013" y="6569962"/>
            <a:ext cx="463127" cy="123111"/>
          </a:xfrm>
          <a:prstGeom prst="rect">
            <a:avLst/>
          </a:prstGeom>
          <a:noFill/>
        </p:spPr>
        <p:txBody>
          <a:bodyPr wrap="square" lIns="0" tIns="0" rIns="0" bIns="0" rtlCol="0">
            <a:spAutoFit/>
          </a:bodyPr>
          <a:lstStyle>
            <a:lvl1pPr algn="l">
              <a:defRPr lang="de-DE" sz="800" b="0" i="0" kern="0" spc="0" baseline="0" smtClean="0">
                <a:latin typeface="+mj-lt"/>
                <a:ea typeface="EB Garamond" pitchFamily="2" charset="0"/>
                <a:cs typeface="Prompt" charset="0"/>
              </a:defRPr>
            </a:lvl1pPr>
          </a:lstStyle>
          <a:p>
            <a:fld id="{E0FFD76A-61C5-4AB2-9CD0-3FE001818D6D}" type="slidenum">
              <a:rPr lang="de-DE" smtClean="0"/>
              <a:pPr/>
              <a:t>‹#›</a:t>
            </a:fld>
            <a:endParaRPr lang="de-DE"/>
          </a:p>
        </p:txBody>
      </p:sp>
      <p:sp>
        <p:nvSpPr>
          <p:cNvPr id="4" name="Inhaltsplatzhalter 15">
            <a:extLst>
              <a:ext uri="{FF2B5EF4-FFF2-40B4-BE49-F238E27FC236}">
                <a16:creationId xmlns:a16="http://schemas.microsoft.com/office/drawing/2014/main" id="{1C0C0C36-82E4-00B7-432E-4EB60373A439}"/>
              </a:ext>
            </a:extLst>
          </p:cNvPr>
          <p:cNvSpPr>
            <a:spLocks noGrp="1"/>
          </p:cNvSpPr>
          <p:nvPr>
            <p:ph sz="quarter" idx="14"/>
          </p:nvPr>
        </p:nvSpPr>
        <p:spPr>
          <a:xfrm>
            <a:off x="227013" y="1466850"/>
            <a:ext cx="5868987" cy="4676775"/>
          </a:xfrm>
          <a:prstGeom prst="rect">
            <a:avLst/>
          </a:prstGeom>
        </p:spPr>
        <p:txBody>
          <a:bodyPr lIns="0" tIns="0" rIns="0" bIns="0"/>
          <a:lstStyle>
            <a:lvl1pPr>
              <a:defRPr sz="2000"/>
            </a:lvl1pPr>
            <a:lvl2pPr marL="685611" indent="-228537">
              <a:buFont typeface="Symbol" panose="05050102010706020507" pitchFamily="18" charset="2"/>
              <a:buChar char="-"/>
              <a:defRPr sz="1800"/>
            </a:lvl2pPr>
            <a:lvl3pPr>
              <a:defRPr sz="1600"/>
            </a:lvl3pPr>
            <a:lvl4pPr marL="1599760" indent="-228537">
              <a:buFont typeface="Symbol" panose="05050102010706020507" pitchFamily="18" charset="2"/>
              <a:buChar cha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Bildplatzhalter 9">
            <a:extLst>
              <a:ext uri="{FF2B5EF4-FFF2-40B4-BE49-F238E27FC236}">
                <a16:creationId xmlns:a16="http://schemas.microsoft.com/office/drawing/2014/main" id="{4B2E7BB1-EBF2-9F2A-CBCF-AA0F6B076C7C}"/>
              </a:ext>
            </a:extLst>
          </p:cNvPr>
          <p:cNvSpPr>
            <a:spLocks noGrp="1"/>
          </p:cNvSpPr>
          <p:nvPr>
            <p:ph type="pic" sz="quarter" idx="16" hasCustomPrompt="1"/>
          </p:nvPr>
        </p:nvSpPr>
        <p:spPr>
          <a:xfrm>
            <a:off x="6753154" y="3185312"/>
            <a:ext cx="1332000" cy="2891529"/>
          </a:xfrm>
          <a:custGeom>
            <a:avLst/>
            <a:gdLst>
              <a:gd name="connsiteX0" fmla="*/ 0 w 1332000"/>
              <a:gd name="connsiteY0" fmla="*/ 133906 h 2887200"/>
              <a:gd name="connsiteX1" fmla="*/ 133906 w 1332000"/>
              <a:gd name="connsiteY1" fmla="*/ 0 h 2887200"/>
              <a:gd name="connsiteX2" fmla="*/ 1198094 w 1332000"/>
              <a:gd name="connsiteY2" fmla="*/ 0 h 2887200"/>
              <a:gd name="connsiteX3" fmla="*/ 1332000 w 1332000"/>
              <a:gd name="connsiteY3" fmla="*/ 133906 h 2887200"/>
              <a:gd name="connsiteX4" fmla="*/ 1332000 w 1332000"/>
              <a:gd name="connsiteY4" fmla="*/ 2753294 h 2887200"/>
              <a:gd name="connsiteX5" fmla="*/ 1198094 w 1332000"/>
              <a:gd name="connsiteY5" fmla="*/ 2887200 h 2887200"/>
              <a:gd name="connsiteX6" fmla="*/ 133906 w 1332000"/>
              <a:gd name="connsiteY6" fmla="*/ 2887200 h 2887200"/>
              <a:gd name="connsiteX7" fmla="*/ 0 w 1332000"/>
              <a:gd name="connsiteY7" fmla="*/ 2753294 h 2887200"/>
              <a:gd name="connsiteX8" fmla="*/ 0 w 1332000"/>
              <a:gd name="connsiteY8" fmla="*/ 133906 h 2887200"/>
              <a:gd name="connsiteX0" fmla="*/ 0 w 1332000"/>
              <a:gd name="connsiteY0" fmla="*/ 135053 h 2888347"/>
              <a:gd name="connsiteX1" fmla="*/ 133906 w 1332000"/>
              <a:gd name="connsiteY1" fmla="*/ 1147 h 2888347"/>
              <a:gd name="connsiteX2" fmla="*/ 138184 w 1332000"/>
              <a:gd name="connsiteY2" fmla="*/ 0 h 2888347"/>
              <a:gd name="connsiteX3" fmla="*/ 1198094 w 1332000"/>
              <a:gd name="connsiteY3" fmla="*/ 1147 h 2888347"/>
              <a:gd name="connsiteX4" fmla="*/ 1332000 w 1332000"/>
              <a:gd name="connsiteY4" fmla="*/ 135053 h 2888347"/>
              <a:gd name="connsiteX5" fmla="*/ 1332000 w 1332000"/>
              <a:gd name="connsiteY5" fmla="*/ 2754441 h 2888347"/>
              <a:gd name="connsiteX6" fmla="*/ 1198094 w 1332000"/>
              <a:gd name="connsiteY6" fmla="*/ 2888347 h 2888347"/>
              <a:gd name="connsiteX7" fmla="*/ 133906 w 1332000"/>
              <a:gd name="connsiteY7" fmla="*/ 2888347 h 2888347"/>
              <a:gd name="connsiteX8" fmla="*/ 0 w 1332000"/>
              <a:gd name="connsiteY8" fmla="*/ 2754441 h 2888347"/>
              <a:gd name="connsiteX9" fmla="*/ 0 w 1332000"/>
              <a:gd name="connsiteY9" fmla="*/ 135053 h 2888347"/>
              <a:gd name="connsiteX0" fmla="*/ 0 w 1332000"/>
              <a:gd name="connsiteY0" fmla="*/ 133906 h 2887200"/>
              <a:gd name="connsiteX1" fmla="*/ 133906 w 1332000"/>
              <a:gd name="connsiteY1" fmla="*/ 0 h 2887200"/>
              <a:gd name="connsiteX2" fmla="*/ 271534 w 1332000"/>
              <a:gd name="connsiteY2" fmla="*/ 58384 h 2887200"/>
              <a:gd name="connsiteX3" fmla="*/ 1198094 w 1332000"/>
              <a:gd name="connsiteY3" fmla="*/ 0 h 2887200"/>
              <a:gd name="connsiteX4" fmla="*/ 1332000 w 1332000"/>
              <a:gd name="connsiteY4" fmla="*/ 133906 h 2887200"/>
              <a:gd name="connsiteX5" fmla="*/ 1332000 w 1332000"/>
              <a:gd name="connsiteY5" fmla="*/ 2753294 h 2887200"/>
              <a:gd name="connsiteX6" fmla="*/ 1198094 w 1332000"/>
              <a:gd name="connsiteY6" fmla="*/ 2887200 h 2887200"/>
              <a:gd name="connsiteX7" fmla="*/ 133906 w 1332000"/>
              <a:gd name="connsiteY7" fmla="*/ 2887200 h 2887200"/>
              <a:gd name="connsiteX8" fmla="*/ 0 w 1332000"/>
              <a:gd name="connsiteY8" fmla="*/ 2753294 h 2887200"/>
              <a:gd name="connsiteX9" fmla="*/ 0 w 1332000"/>
              <a:gd name="connsiteY9" fmla="*/ 133906 h 2887200"/>
              <a:gd name="connsiteX0" fmla="*/ 0 w 1332000"/>
              <a:gd name="connsiteY0" fmla="*/ 133906 h 2887200"/>
              <a:gd name="connsiteX1" fmla="*/ 133906 w 1332000"/>
              <a:gd name="connsiteY1" fmla="*/ 0 h 2887200"/>
              <a:gd name="connsiteX2" fmla="*/ 288202 w 1332000"/>
              <a:gd name="connsiteY2" fmla="*/ 5996 h 2887200"/>
              <a:gd name="connsiteX3" fmla="*/ 1198094 w 1332000"/>
              <a:gd name="connsiteY3" fmla="*/ 0 h 2887200"/>
              <a:gd name="connsiteX4" fmla="*/ 1332000 w 1332000"/>
              <a:gd name="connsiteY4" fmla="*/ 133906 h 2887200"/>
              <a:gd name="connsiteX5" fmla="*/ 1332000 w 1332000"/>
              <a:gd name="connsiteY5" fmla="*/ 2753294 h 2887200"/>
              <a:gd name="connsiteX6" fmla="*/ 1198094 w 1332000"/>
              <a:gd name="connsiteY6" fmla="*/ 2887200 h 2887200"/>
              <a:gd name="connsiteX7" fmla="*/ 133906 w 1332000"/>
              <a:gd name="connsiteY7" fmla="*/ 2887200 h 2887200"/>
              <a:gd name="connsiteX8" fmla="*/ 0 w 1332000"/>
              <a:gd name="connsiteY8" fmla="*/ 2753294 h 2887200"/>
              <a:gd name="connsiteX9" fmla="*/ 0 w 1332000"/>
              <a:gd name="connsiteY9" fmla="*/ 133906 h 2887200"/>
              <a:gd name="connsiteX0" fmla="*/ 0 w 1332000"/>
              <a:gd name="connsiteY0" fmla="*/ 133906 h 2887200"/>
              <a:gd name="connsiteX1" fmla="*/ 133906 w 1332000"/>
              <a:gd name="connsiteY1" fmla="*/ 0 h 2887200"/>
              <a:gd name="connsiteX2" fmla="*/ 288202 w 1332000"/>
              <a:gd name="connsiteY2" fmla="*/ 1234 h 2887200"/>
              <a:gd name="connsiteX3" fmla="*/ 1198094 w 1332000"/>
              <a:gd name="connsiteY3" fmla="*/ 0 h 2887200"/>
              <a:gd name="connsiteX4" fmla="*/ 1332000 w 1332000"/>
              <a:gd name="connsiteY4" fmla="*/ 133906 h 2887200"/>
              <a:gd name="connsiteX5" fmla="*/ 1332000 w 1332000"/>
              <a:gd name="connsiteY5" fmla="*/ 2753294 h 2887200"/>
              <a:gd name="connsiteX6" fmla="*/ 1198094 w 1332000"/>
              <a:gd name="connsiteY6" fmla="*/ 2887200 h 2887200"/>
              <a:gd name="connsiteX7" fmla="*/ 133906 w 1332000"/>
              <a:gd name="connsiteY7" fmla="*/ 2887200 h 2887200"/>
              <a:gd name="connsiteX8" fmla="*/ 0 w 1332000"/>
              <a:gd name="connsiteY8" fmla="*/ 2753294 h 2887200"/>
              <a:gd name="connsiteX9" fmla="*/ 0 w 1332000"/>
              <a:gd name="connsiteY9" fmla="*/ 133906 h 2887200"/>
              <a:gd name="connsiteX0" fmla="*/ 0 w 1332000"/>
              <a:gd name="connsiteY0" fmla="*/ 135053 h 2888347"/>
              <a:gd name="connsiteX1" fmla="*/ 133906 w 1332000"/>
              <a:gd name="connsiteY1" fmla="*/ 1147 h 2888347"/>
              <a:gd name="connsiteX2" fmla="*/ 288202 w 1332000"/>
              <a:gd name="connsiteY2" fmla="*/ 2381 h 2888347"/>
              <a:gd name="connsiteX3" fmla="*/ 281059 w 1332000"/>
              <a:gd name="connsiteY3" fmla="*/ 0 h 2888347"/>
              <a:gd name="connsiteX4" fmla="*/ 1198094 w 1332000"/>
              <a:gd name="connsiteY4" fmla="*/ 1147 h 2888347"/>
              <a:gd name="connsiteX5" fmla="*/ 1332000 w 1332000"/>
              <a:gd name="connsiteY5" fmla="*/ 135053 h 2888347"/>
              <a:gd name="connsiteX6" fmla="*/ 1332000 w 1332000"/>
              <a:gd name="connsiteY6" fmla="*/ 2754441 h 2888347"/>
              <a:gd name="connsiteX7" fmla="*/ 1198094 w 1332000"/>
              <a:gd name="connsiteY7" fmla="*/ 2888347 h 2888347"/>
              <a:gd name="connsiteX8" fmla="*/ 133906 w 1332000"/>
              <a:gd name="connsiteY8" fmla="*/ 2888347 h 2888347"/>
              <a:gd name="connsiteX9" fmla="*/ 0 w 1332000"/>
              <a:gd name="connsiteY9" fmla="*/ 2754441 h 2888347"/>
              <a:gd name="connsiteX10" fmla="*/ 0 w 1332000"/>
              <a:gd name="connsiteY10" fmla="*/ 135053 h 2888347"/>
              <a:gd name="connsiteX0" fmla="*/ 0 w 1332000"/>
              <a:gd name="connsiteY0" fmla="*/ 133906 h 2887200"/>
              <a:gd name="connsiteX1" fmla="*/ 133906 w 1332000"/>
              <a:gd name="connsiteY1" fmla="*/ 0 h 2887200"/>
              <a:gd name="connsiteX2" fmla="*/ 288202 w 1332000"/>
              <a:gd name="connsiteY2" fmla="*/ 1234 h 2887200"/>
              <a:gd name="connsiteX3" fmla="*/ 323922 w 1332000"/>
              <a:gd name="connsiteY3" fmla="*/ 106009 h 2887200"/>
              <a:gd name="connsiteX4" fmla="*/ 1198094 w 1332000"/>
              <a:gd name="connsiteY4" fmla="*/ 0 h 2887200"/>
              <a:gd name="connsiteX5" fmla="*/ 1332000 w 1332000"/>
              <a:gd name="connsiteY5" fmla="*/ 133906 h 2887200"/>
              <a:gd name="connsiteX6" fmla="*/ 1332000 w 1332000"/>
              <a:gd name="connsiteY6" fmla="*/ 2753294 h 2887200"/>
              <a:gd name="connsiteX7" fmla="*/ 1198094 w 1332000"/>
              <a:gd name="connsiteY7" fmla="*/ 2887200 h 2887200"/>
              <a:gd name="connsiteX8" fmla="*/ 133906 w 1332000"/>
              <a:gd name="connsiteY8" fmla="*/ 2887200 h 2887200"/>
              <a:gd name="connsiteX9" fmla="*/ 0 w 1332000"/>
              <a:gd name="connsiteY9" fmla="*/ 2753294 h 2887200"/>
              <a:gd name="connsiteX10" fmla="*/ 0 w 1332000"/>
              <a:gd name="connsiteY10" fmla="*/ 133906 h 2887200"/>
              <a:gd name="connsiteX0" fmla="*/ 0 w 1332000"/>
              <a:gd name="connsiteY0" fmla="*/ 133906 h 2887200"/>
              <a:gd name="connsiteX1" fmla="*/ 133906 w 1332000"/>
              <a:gd name="connsiteY1" fmla="*/ 0 h 2887200"/>
              <a:gd name="connsiteX2" fmla="*/ 288202 w 1332000"/>
              <a:gd name="connsiteY2" fmla="*/ 1234 h 2887200"/>
              <a:gd name="connsiteX3" fmla="*/ 323922 w 1332000"/>
              <a:gd name="connsiteY3" fmla="*/ 106009 h 2887200"/>
              <a:gd name="connsiteX4" fmla="*/ 1026390 w 1332000"/>
              <a:gd name="connsiteY4" fmla="*/ 22666 h 2887200"/>
              <a:gd name="connsiteX5" fmla="*/ 1198094 w 1332000"/>
              <a:gd name="connsiteY5" fmla="*/ 0 h 2887200"/>
              <a:gd name="connsiteX6" fmla="*/ 1332000 w 1332000"/>
              <a:gd name="connsiteY6" fmla="*/ 133906 h 2887200"/>
              <a:gd name="connsiteX7" fmla="*/ 1332000 w 1332000"/>
              <a:gd name="connsiteY7" fmla="*/ 2753294 h 2887200"/>
              <a:gd name="connsiteX8" fmla="*/ 1198094 w 1332000"/>
              <a:gd name="connsiteY8" fmla="*/ 2887200 h 2887200"/>
              <a:gd name="connsiteX9" fmla="*/ 133906 w 1332000"/>
              <a:gd name="connsiteY9" fmla="*/ 2887200 h 2887200"/>
              <a:gd name="connsiteX10" fmla="*/ 0 w 1332000"/>
              <a:gd name="connsiteY10" fmla="*/ 2753294 h 2887200"/>
              <a:gd name="connsiteX11" fmla="*/ 0 w 1332000"/>
              <a:gd name="connsiteY11" fmla="*/ 133906 h 2887200"/>
              <a:gd name="connsiteX0" fmla="*/ 0 w 1332000"/>
              <a:gd name="connsiteY0" fmla="*/ 133906 h 2887200"/>
              <a:gd name="connsiteX1" fmla="*/ 133906 w 1332000"/>
              <a:gd name="connsiteY1" fmla="*/ 0 h 2887200"/>
              <a:gd name="connsiteX2" fmla="*/ 288202 w 1332000"/>
              <a:gd name="connsiteY2" fmla="*/ 1234 h 2887200"/>
              <a:gd name="connsiteX3" fmla="*/ 323922 w 1332000"/>
              <a:gd name="connsiteY3" fmla="*/ 106009 h 2887200"/>
              <a:gd name="connsiteX4" fmla="*/ 1026390 w 1332000"/>
              <a:gd name="connsiteY4" fmla="*/ 84578 h 2887200"/>
              <a:gd name="connsiteX5" fmla="*/ 1198094 w 1332000"/>
              <a:gd name="connsiteY5" fmla="*/ 0 h 2887200"/>
              <a:gd name="connsiteX6" fmla="*/ 1332000 w 1332000"/>
              <a:gd name="connsiteY6" fmla="*/ 133906 h 2887200"/>
              <a:gd name="connsiteX7" fmla="*/ 1332000 w 1332000"/>
              <a:gd name="connsiteY7" fmla="*/ 2753294 h 2887200"/>
              <a:gd name="connsiteX8" fmla="*/ 1198094 w 1332000"/>
              <a:gd name="connsiteY8" fmla="*/ 2887200 h 2887200"/>
              <a:gd name="connsiteX9" fmla="*/ 133906 w 1332000"/>
              <a:gd name="connsiteY9" fmla="*/ 2887200 h 2887200"/>
              <a:gd name="connsiteX10" fmla="*/ 0 w 1332000"/>
              <a:gd name="connsiteY10" fmla="*/ 2753294 h 2887200"/>
              <a:gd name="connsiteX11" fmla="*/ 0 w 1332000"/>
              <a:gd name="connsiteY11" fmla="*/ 133906 h 2887200"/>
              <a:gd name="connsiteX0" fmla="*/ 0 w 1332000"/>
              <a:gd name="connsiteY0" fmla="*/ 133906 h 2887200"/>
              <a:gd name="connsiteX1" fmla="*/ 133906 w 1332000"/>
              <a:gd name="connsiteY1" fmla="*/ 0 h 2887200"/>
              <a:gd name="connsiteX2" fmla="*/ 288202 w 1332000"/>
              <a:gd name="connsiteY2" fmla="*/ 1234 h 2887200"/>
              <a:gd name="connsiteX3" fmla="*/ 323922 w 1332000"/>
              <a:gd name="connsiteY3" fmla="*/ 106009 h 2887200"/>
              <a:gd name="connsiteX4" fmla="*/ 1026390 w 1332000"/>
              <a:gd name="connsiteY4" fmla="*/ 84578 h 2887200"/>
              <a:gd name="connsiteX5" fmla="*/ 1062109 w 1332000"/>
              <a:gd name="connsiteY5" fmla="*/ 65528 h 2887200"/>
              <a:gd name="connsiteX6" fmla="*/ 1198094 w 1332000"/>
              <a:gd name="connsiteY6" fmla="*/ 0 h 2887200"/>
              <a:gd name="connsiteX7" fmla="*/ 1332000 w 1332000"/>
              <a:gd name="connsiteY7" fmla="*/ 133906 h 2887200"/>
              <a:gd name="connsiteX8" fmla="*/ 1332000 w 1332000"/>
              <a:gd name="connsiteY8" fmla="*/ 2753294 h 2887200"/>
              <a:gd name="connsiteX9" fmla="*/ 1198094 w 1332000"/>
              <a:gd name="connsiteY9" fmla="*/ 2887200 h 2887200"/>
              <a:gd name="connsiteX10" fmla="*/ 133906 w 1332000"/>
              <a:gd name="connsiteY10" fmla="*/ 2887200 h 2887200"/>
              <a:gd name="connsiteX11" fmla="*/ 0 w 1332000"/>
              <a:gd name="connsiteY11" fmla="*/ 2753294 h 2887200"/>
              <a:gd name="connsiteX12" fmla="*/ 0 w 1332000"/>
              <a:gd name="connsiteY12" fmla="*/ 133906 h 2887200"/>
              <a:gd name="connsiteX0" fmla="*/ 0 w 1332000"/>
              <a:gd name="connsiteY0" fmla="*/ 139815 h 2893109"/>
              <a:gd name="connsiteX1" fmla="*/ 133906 w 1332000"/>
              <a:gd name="connsiteY1" fmla="*/ 5909 h 2893109"/>
              <a:gd name="connsiteX2" fmla="*/ 288202 w 1332000"/>
              <a:gd name="connsiteY2" fmla="*/ 7143 h 2893109"/>
              <a:gd name="connsiteX3" fmla="*/ 323922 w 1332000"/>
              <a:gd name="connsiteY3" fmla="*/ 111918 h 2893109"/>
              <a:gd name="connsiteX4" fmla="*/ 1026390 w 1332000"/>
              <a:gd name="connsiteY4" fmla="*/ 90487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3922 w 1332000"/>
              <a:gd name="connsiteY3" fmla="*/ 111918 h 2893109"/>
              <a:gd name="connsiteX4" fmla="*/ 1040678 w 1332000"/>
              <a:gd name="connsiteY4" fmla="*/ 61912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3922 w 1332000"/>
              <a:gd name="connsiteY3" fmla="*/ 111918 h 2893109"/>
              <a:gd name="connsiteX4" fmla="*/ 1040678 w 1332000"/>
              <a:gd name="connsiteY4" fmla="*/ 61912 h 2893109"/>
              <a:gd name="connsiteX5" fmla="*/ 1043059 w 1332000"/>
              <a:gd name="connsiteY5" fmla="*/ 64294 h 2893109"/>
              <a:gd name="connsiteX6" fmla="*/ 1045440 w 1332000"/>
              <a:gd name="connsiteY6" fmla="*/ 0 h 2893109"/>
              <a:gd name="connsiteX7" fmla="*/ 1198094 w 1332000"/>
              <a:gd name="connsiteY7" fmla="*/ 5909 h 2893109"/>
              <a:gd name="connsiteX8" fmla="*/ 1332000 w 1332000"/>
              <a:gd name="connsiteY8" fmla="*/ 139815 h 2893109"/>
              <a:gd name="connsiteX9" fmla="*/ 1332000 w 1332000"/>
              <a:gd name="connsiteY9" fmla="*/ 2759203 h 2893109"/>
              <a:gd name="connsiteX10" fmla="*/ 1198094 w 1332000"/>
              <a:gd name="connsiteY10" fmla="*/ 2893109 h 2893109"/>
              <a:gd name="connsiteX11" fmla="*/ 133906 w 1332000"/>
              <a:gd name="connsiteY11" fmla="*/ 2893109 h 2893109"/>
              <a:gd name="connsiteX12" fmla="*/ 0 w 1332000"/>
              <a:gd name="connsiteY12" fmla="*/ 2759203 h 2893109"/>
              <a:gd name="connsiteX13" fmla="*/ 0 w 1332000"/>
              <a:gd name="connsiteY13"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3922 w 1332000"/>
              <a:gd name="connsiteY3" fmla="*/ 111918 h 2893109"/>
              <a:gd name="connsiteX4" fmla="*/ 1040678 w 1332000"/>
              <a:gd name="connsiteY4" fmla="*/ 61912 h 2893109"/>
              <a:gd name="connsiteX5" fmla="*/ 1019247 w 1332000"/>
              <a:gd name="connsiteY5" fmla="*/ 85725 h 2893109"/>
              <a:gd name="connsiteX6" fmla="*/ 1045440 w 1332000"/>
              <a:gd name="connsiteY6" fmla="*/ 0 h 2893109"/>
              <a:gd name="connsiteX7" fmla="*/ 1198094 w 1332000"/>
              <a:gd name="connsiteY7" fmla="*/ 5909 h 2893109"/>
              <a:gd name="connsiteX8" fmla="*/ 1332000 w 1332000"/>
              <a:gd name="connsiteY8" fmla="*/ 139815 h 2893109"/>
              <a:gd name="connsiteX9" fmla="*/ 1332000 w 1332000"/>
              <a:gd name="connsiteY9" fmla="*/ 2759203 h 2893109"/>
              <a:gd name="connsiteX10" fmla="*/ 1198094 w 1332000"/>
              <a:gd name="connsiteY10" fmla="*/ 2893109 h 2893109"/>
              <a:gd name="connsiteX11" fmla="*/ 133906 w 1332000"/>
              <a:gd name="connsiteY11" fmla="*/ 2893109 h 2893109"/>
              <a:gd name="connsiteX12" fmla="*/ 0 w 1332000"/>
              <a:gd name="connsiteY12" fmla="*/ 2759203 h 2893109"/>
              <a:gd name="connsiteX13" fmla="*/ 0 w 1332000"/>
              <a:gd name="connsiteY13"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3922 w 1332000"/>
              <a:gd name="connsiteY3" fmla="*/ 111918 h 2893109"/>
              <a:gd name="connsiteX4" fmla="*/ 1093066 w 1332000"/>
              <a:gd name="connsiteY4" fmla="*/ 78580 h 2893109"/>
              <a:gd name="connsiteX5" fmla="*/ 1019247 w 1332000"/>
              <a:gd name="connsiteY5" fmla="*/ 85725 h 2893109"/>
              <a:gd name="connsiteX6" fmla="*/ 1045440 w 1332000"/>
              <a:gd name="connsiteY6" fmla="*/ 0 h 2893109"/>
              <a:gd name="connsiteX7" fmla="*/ 1198094 w 1332000"/>
              <a:gd name="connsiteY7" fmla="*/ 5909 h 2893109"/>
              <a:gd name="connsiteX8" fmla="*/ 1332000 w 1332000"/>
              <a:gd name="connsiteY8" fmla="*/ 139815 h 2893109"/>
              <a:gd name="connsiteX9" fmla="*/ 1332000 w 1332000"/>
              <a:gd name="connsiteY9" fmla="*/ 2759203 h 2893109"/>
              <a:gd name="connsiteX10" fmla="*/ 1198094 w 1332000"/>
              <a:gd name="connsiteY10" fmla="*/ 2893109 h 2893109"/>
              <a:gd name="connsiteX11" fmla="*/ 133906 w 1332000"/>
              <a:gd name="connsiteY11" fmla="*/ 2893109 h 2893109"/>
              <a:gd name="connsiteX12" fmla="*/ 0 w 1332000"/>
              <a:gd name="connsiteY12" fmla="*/ 2759203 h 2893109"/>
              <a:gd name="connsiteX13" fmla="*/ 0 w 1332000"/>
              <a:gd name="connsiteY13"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3922 w 1332000"/>
              <a:gd name="connsiteY3" fmla="*/ 111918 h 2893109"/>
              <a:gd name="connsiteX4" fmla="*/ 1014485 w 1332000"/>
              <a:gd name="connsiteY4" fmla="*/ 154780 h 2893109"/>
              <a:gd name="connsiteX5" fmla="*/ 1019247 w 1332000"/>
              <a:gd name="connsiteY5" fmla="*/ 85725 h 2893109"/>
              <a:gd name="connsiteX6" fmla="*/ 1045440 w 1332000"/>
              <a:gd name="connsiteY6" fmla="*/ 0 h 2893109"/>
              <a:gd name="connsiteX7" fmla="*/ 1198094 w 1332000"/>
              <a:gd name="connsiteY7" fmla="*/ 5909 h 2893109"/>
              <a:gd name="connsiteX8" fmla="*/ 1332000 w 1332000"/>
              <a:gd name="connsiteY8" fmla="*/ 139815 h 2893109"/>
              <a:gd name="connsiteX9" fmla="*/ 1332000 w 1332000"/>
              <a:gd name="connsiteY9" fmla="*/ 2759203 h 2893109"/>
              <a:gd name="connsiteX10" fmla="*/ 1198094 w 1332000"/>
              <a:gd name="connsiteY10" fmla="*/ 2893109 h 2893109"/>
              <a:gd name="connsiteX11" fmla="*/ 133906 w 1332000"/>
              <a:gd name="connsiteY11" fmla="*/ 2893109 h 2893109"/>
              <a:gd name="connsiteX12" fmla="*/ 0 w 1332000"/>
              <a:gd name="connsiteY12" fmla="*/ 2759203 h 2893109"/>
              <a:gd name="connsiteX13" fmla="*/ 0 w 1332000"/>
              <a:gd name="connsiteY13"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3922 w 1332000"/>
              <a:gd name="connsiteY3" fmla="*/ 111918 h 2893109"/>
              <a:gd name="connsiteX4" fmla="*/ 1014485 w 1332000"/>
              <a:gd name="connsiteY4" fmla="*/ 154780 h 2893109"/>
              <a:gd name="connsiteX5" fmla="*/ 1040678 w 1332000"/>
              <a:gd name="connsiteY5" fmla="*/ 59531 h 2893109"/>
              <a:gd name="connsiteX6" fmla="*/ 1045440 w 1332000"/>
              <a:gd name="connsiteY6" fmla="*/ 0 h 2893109"/>
              <a:gd name="connsiteX7" fmla="*/ 1198094 w 1332000"/>
              <a:gd name="connsiteY7" fmla="*/ 5909 h 2893109"/>
              <a:gd name="connsiteX8" fmla="*/ 1332000 w 1332000"/>
              <a:gd name="connsiteY8" fmla="*/ 139815 h 2893109"/>
              <a:gd name="connsiteX9" fmla="*/ 1332000 w 1332000"/>
              <a:gd name="connsiteY9" fmla="*/ 2759203 h 2893109"/>
              <a:gd name="connsiteX10" fmla="*/ 1198094 w 1332000"/>
              <a:gd name="connsiteY10" fmla="*/ 2893109 h 2893109"/>
              <a:gd name="connsiteX11" fmla="*/ 133906 w 1332000"/>
              <a:gd name="connsiteY11" fmla="*/ 2893109 h 2893109"/>
              <a:gd name="connsiteX12" fmla="*/ 0 w 1332000"/>
              <a:gd name="connsiteY12" fmla="*/ 2759203 h 2893109"/>
              <a:gd name="connsiteX13" fmla="*/ 0 w 1332000"/>
              <a:gd name="connsiteY13"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3922 w 1332000"/>
              <a:gd name="connsiteY3" fmla="*/ 111918 h 2893109"/>
              <a:gd name="connsiteX4" fmla="*/ 1016866 w 1332000"/>
              <a:gd name="connsiteY4" fmla="*/ 107155 h 2893109"/>
              <a:gd name="connsiteX5" fmla="*/ 1040678 w 1332000"/>
              <a:gd name="connsiteY5" fmla="*/ 59531 h 2893109"/>
              <a:gd name="connsiteX6" fmla="*/ 1045440 w 1332000"/>
              <a:gd name="connsiteY6" fmla="*/ 0 h 2893109"/>
              <a:gd name="connsiteX7" fmla="*/ 1198094 w 1332000"/>
              <a:gd name="connsiteY7" fmla="*/ 5909 h 2893109"/>
              <a:gd name="connsiteX8" fmla="*/ 1332000 w 1332000"/>
              <a:gd name="connsiteY8" fmla="*/ 139815 h 2893109"/>
              <a:gd name="connsiteX9" fmla="*/ 1332000 w 1332000"/>
              <a:gd name="connsiteY9" fmla="*/ 2759203 h 2893109"/>
              <a:gd name="connsiteX10" fmla="*/ 1198094 w 1332000"/>
              <a:gd name="connsiteY10" fmla="*/ 2893109 h 2893109"/>
              <a:gd name="connsiteX11" fmla="*/ 133906 w 1332000"/>
              <a:gd name="connsiteY11" fmla="*/ 2893109 h 2893109"/>
              <a:gd name="connsiteX12" fmla="*/ 0 w 1332000"/>
              <a:gd name="connsiteY12" fmla="*/ 2759203 h 2893109"/>
              <a:gd name="connsiteX13" fmla="*/ 0 w 1332000"/>
              <a:gd name="connsiteY13"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3922 w 1332000"/>
              <a:gd name="connsiteY3" fmla="*/ 111918 h 2893109"/>
              <a:gd name="connsiteX4" fmla="*/ 1016866 w 1332000"/>
              <a:gd name="connsiteY4" fmla="*/ 107155 h 2893109"/>
              <a:gd name="connsiteX5" fmla="*/ 1040678 w 1332000"/>
              <a:gd name="connsiteY5" fmla="*/ 59531 h 2893109"/>
              <a:gd name="connsiteX6" fmla="*/ 1045440 w 1332000"/>
              <a:gd name="connsiteY6" fmla="*/ 0 h 2893109"/>
              <a:gd name="connsiteX7" fmla="*/ 1198094 w 1332000"/>
              <a:gd name="connsiteY7" fmla="*/ 5909 h 2893109"/>
              <a:gd name="connsiteX8" fmla="*/ 1332000 w 1332000"/>
              <a:gd name="connsiteY8" fmla="*/ 139815 h 2893109"/>
              <a:gd name="connsiteX9" fmla="*/ 1332000 w 1332000"/>
              <a:gd name="connsiteY9" fmla="*/ 2759203 h 2893109"/>
              <a:gd name="connsiteX10" fmla="*/ 1198094 w 1332000"/>
              <a:gd name="connsiteY10" fmla="*/ 2893109 h 2893109"/>
              <a:gd name="connsiteX11" fmla="*/ 133906 w 1332000"/>
              <a:gd name="connsiteY11" fmla="*/ 2893109 h 2893109"/>
              <a:gd name="connsiteX12" fmla="*/ 0 w 1332000"/>
              <a:gd name="connsiteY12" fmla="*/ 2759203 h 2893109"/>
              <a:gd name="connsiteX13" fmla="*/ 0 w 1332000"/>
              <a:gd name="connsiteY13"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3922 w 1332000"/>
              <a:gd name="connsiteY3" fmla="*/ 111918 h 2893109"/>
              <a:gd name="connsiteX4" fmla="*/ 1016866 w 1332000"/>
              <a:gd name="connsiteY4" fmla="*/ 107155 h 2893109"/>
              <a:gd name="connsiteX5" fmla="*/ 1040678 w 1332000"/>
              <a:gd name="connsiteY5" fmla="*/ 59531 h 2893109"/>
              <a:gd name="connsiteX6" fmla="*/ 1045440 w 1332000"/>
              <a:gd name="connsiteY6" fmla="*/ 0 h 2893109"/>
              <a:gd name="connsiteX7" fmla="*/ 1198094 w 1332000"/>
              <a:gd name="connsiteY7" fmla="*/ 5909 h 2893109"/>
              <a:gd name="connsiteX8" fmla="*/ 1332000 w 1332000"/>
              <a:gd name="connsiteY8" fmla="*/ 139815 h 2893109"/>
              <a:gd name="connsiteX9" fmla="*/ 1332000 w 1332000"/>
              <a:gd name="connsiteY9" fmla="*/ 2759203 h 2893109"/>
              <a:gd name="connsiteX10" fmla="*/ 1198094 w 1332000"/>
              <a:gd name="connsiteY10" fmla="*/ 2893109 h 2893109"/>
              <a:gd name="connsiteX11" fmla="*/ 133906 w 1332000"/>
              <a:gd name="connsiteY11" fmla="*/ 2893109 h 2893109"/>
              <a:gd name="connsiteX12" fmla="*/ 0 w 1332000"/>
              <a:gd name="connsiteY12" fmla="*/ 2759203 h 2893109"/>
              <a:gd name="connsiteX13" fmla="*/ 0 w 1332000"/>
              <a:gd name="connsiteY13"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3922 w 1332000"/>
              <a:gd name="connsiteY3" fmla="*/ 111918 h 2893109"/>
              <a:gd name="connsiteX4" fmla="*/ 1016866 w 1332000"/>
              <a:gd name="connsiteY4" fmla="*/ 107155 h 2893109"/>
              <a:gd name="connsiteX5" fmla="*/ 1040678 w 1332000"/>
              <a:gd name="connsiteY5" fmla="*/ 59531 h 2893109"/>
              <a:gd name="connsiteX6" fmla="*/ 1045440 w 1332000"/>
              <a:gd name="connsiteY6" fmla="*/ 0 h 2893109"/>
              <a:gd name="connsiteX7" fmla="*/ 1198094 w 1332000"/>
              <a:gd name="connsiteY7" fmla="*/ 5909 h 2893109"/>
              <a:gd name="connsiteX8" fmla="*/ 1332000 w 1332000"/>
              <a:gd name="connsiteY8" fmla="*/ 139815 h 2893109"/>
              <a:gd name="connsiteX9" fmla="*/ 1332000 w 1332000"/>
              <a:gd name="connsiteY9" fmla="*/ 2759203 h 2893109"/>
              <a:gd name="connsiteX10" fmla="*/ 1198094 w 1332000"/>
              <a:gd name="connsiteY10" fmla="*/ 2893109 h 2893109"/>
              <a:gd name="connsiteX11" fmla="*/ 133906 w 1332000"/>
              <a:gd name="connsiteY11" fmla="*/ 2893109 h 2893109"/>
              <a:gd name="connsiteX12" fmla="*/ 0 w 1332000"/>
              <a:gd name="connsiteY12" fmla="*/ 2759203 h 2893109"/>
              <a:gd name="connsiteX13" fmla="*/ 0 w 1332000"/>
              <a:gd name="connsiteY13"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3922 w 1332000"/>
              <a:gd name="connsiteY3" fmla="*/ 111918 h 2893109"/>
              <a:gd name="connsiteX4" fmla="*/ 1012103 w 1332000"/>
              <a:gd name="connsiteY4" fmla="*/ 92867 h 2893109"/>
              <a:gd name="connsiteX5" fmla="*/ 1040678 w 1332000"/>
              <a:gd name="connsiteY5" fmla="*/ 59531 h 2893109"/>
              <a:gd name="connsiteX6" fmla="*/ 1045440 w 1332000"/>
              <a:gd name="connsiteY6" fmla="*/ 0 h 2893109"/>
              <a:gd name="connsiteX7" fmla="*/ 1198094 w 1332000"/>
              <a:gd name="connsiteY7" fmla="*/ 5909 h 2893109"/>
              <a:gd name="connsiteX8" fmla="*/ 1332000 w 1332000"/>
              <a:gd name="connsiteY8" fmla="*/ 139815 h 2893109"/>
              <a:gd name="connsiteX9" fmla="*/ 1332000 w 1332000"/>
              <a:gd name="connsiteY9" fmla="*/ 2759203 h 2893109"/>
              <a:gd name="connsiteX10" fmla="*/ 1198094 w 1332000"/>
              <a:gd name="connsiteY10" fmla="*/ 2893109 h 2893109"/>
              <a:gd name="connsiteX11" fmla="*/ 133906 w 1332000"/>
              <a:gd name="connsiteY11" fmla="*/ 2893109 h 2893109"/>
              <a:gd name="connsiteX12" fmla="*/ 0 w 1332000"/>
              <a:gd name="connsiteY12" fmla="*/ 2759203 h 2893109"/>
              <a:gd name="connsiteX13" fmla="*/ 0 w 1332000"/>
              <a:gd name="connsiteY13"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3922 w 1332000"/>
              <a:gd name="connsiteY3" fmla="*/ 111918 h 2893109"/>
              <a:gd name="connsiteX4" fmla="*/ 1012103 w 1332000"/>
              <a:gd name="connsiteY4" fmla="*/ 92867 h 2893109"/>
              <a:gd name="connsiteX5" fmla="*/ 1040678 w 1332000"/>
              <a:gd name="connsiteY5" fmla="*/ 59531 h 2893109"/>
              <a:gd name="connsiteX6" fmla="*/ 1045440 w 1332000"/>
              <a:gd name="connsiteY6" fmla="*/ 0 h 2893109"/>
              <a:gd name="connsiteX7" fmla="*/ 1198094 w 1332000"/>
              <a:gd name="connsiteY7" fmla="*/ 5909 h 2893109"/>
              <a:gd name="connsiteX8" fmla="*/ 1332000 w 1332000"/>
              <a:gd name="connsiteY8" fmla="*/ 139815 h 2893109"/>
              <a:gd name="connsiteX9" fmla="*/ 1332000 w 1332000"/>
              <a:gd name="connsiteY9" fmla="*/ 2759203 h 2893109"/>
              <a:gd name="connsiteX10" fmla="*/ 1198094 w 1332000"/>
              <a:gd name="connsiteY10" fmla="*/ 2893109 h 2893109"/>
              <a:gd name="connsiteX11" fmla="*/ 133906 w 1332000"/>
              <a:gd name="connsiteY11" fmla="*/ 2893109 h 2893109"/>
              <a:gd name="connsiteX12" fmla="*/ 0 w 1332000"/>
              <a:gd name="connsiteY12" fmla="*/ 2759203 h 2893109"/>
              <a:gd name="connsiteX13" fmla="*/ 0 w 1332000"/>
              <a:gd name="connsiteY13"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3922 w 1332000"/>
              <a:gd name="connsiteY3" fmla="*/ 111918 h 2893109"/>
              <a:gd name="connsiteX4" fmla="*/ 1012103 w 1332000"/>
              <a:gd name="connsiteY4" fmla="*/ 92867 h 2893109"/>
              <a:gd name="connsiteX5" fmla="*/ 1040678 w 1332000"/>
              <a:gd name="connsiteY5" fmla="*/ 59531 h 2893109"/>
              <a:gd name="connsiteX6" fmla="*/ 1045440 w 1332000"/>
              <a:gd name="connsiteY6" fmla="*/ 0 h 2893109"/>
              <a:gd name="connsiteX7" fmla="*/ 1198094 w 1332000"/>
              <a:gd name="connsiteY7" fmla="*/ 5909 h 2893109"/>
              <a:gd name="connsiteX8" fmla="*/ 1332000 w 1332000"/>
              <a:gd name="connsiteY8" fmla="*/ 139815 h 2893109"/>
              <a:gd name="connsiteX9" fmla="*/ 1332000 w 1332000"/>
              <a:gd name="connsiteY9" fmla="*/ 2759203 h 2893109"/>
              <a:gd name="connsiteX10" fmla="*/ 1198094 w 1332000"/>
              <a:gd name="connsiteY10" fmla="*/ 2893109 h 2893109"/>
              <a:gd name="connsiteX11" fmla="*/ 133906 w 1332000"/>
              <a:gd name="connsiteY11" fmla="*/ 2893109 h 2893109"/>
              <a:gd name="connsiteX12" fmla="*/ 0 w 1332000"/>
              <a:gd name="connsiteY12" fmla="*/ 2759203 h 2893109"/>
              <a:gd name="connsiteX13" fmla="*/ 0 w 1332000"/>
              <a:gd name="connsiteY13"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3922 w 1332000"/>
              <a:gd name="connsiteY3" fmla="*/ 111918 h 2893109"/>
              <a:gd name="connsiteX4" fmla="*/ 1012103 w 1332000"/>
              <a:gd name="connsiteY4" fmla="*/ 92867 h 2893109"/>
              <a:gd name="connsiteX5" fmla="*/ 1040678 w 1332000"/>
              <a:gd name="connsiteY5" fmla="*/ 59531 h 2893109"/>
              <a:gd name="connsiteX6" fmla="*/ 1045440 w 1332000"/>
              <a:gd name="connsiteY6" fmla="*/ 0 h 2893109"/>
              <a:gd name="connsiteX7" fmla="*/ 1198094 w 1332000"/>
              <a:gd name="connsiteY7" fmla="*/ 5909 h 2893109"/>
              <a:gd name="connsiteX8" fmla="*/ 1332000 w 1332000"/>
              <a:gd name="connsiteY8" fmla="*/ 139815 h 2893109"/>
              <a:gd name="connsiteX9" fmla="*/ 1332000 w 1332000"/>
              <a:gd name="connsiteY9" fmla="*/ 2759203 h 2893109"/>
              <a:gd name="connsiteX10" fmla="*/ 1198094 w 1332000"/>
              <a:gd name="connsiteY10" fmla="*/ 2893109 h 2893109"/>
              <a:gd name="connsiteX11" fmla="*/ 133906 w 1332000"/>
              <a:gd name="connsiteY11" fmla="*/ 2893109 h 2893109"/>
              <a:gd name="connsiteX12" fmla="*/ 0 w 1332000"/>
              <a:gd name="connsiteY12" fmla="*/ 2759203 h 2893109"/>
              <a:gd name="connsiteX13" fmla="*/ 0 w 1332000"/>
              <a:gd name="connsiteY13"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3922 w 1332000"/>
              <a:gd name="connsiteY3" fmla="*/ 111918 h 2893109"/>
              <a:gd name="connsiteX4" fmla="*/ 1012103 w 1332000"/>
              <a:gd name="connsiteY4" fmla="*/ 92867 h 2893109"/>
              <a:gd name="connsiteX5" fmla="*/ 1040678 w 1332000"/>
              <a:gd name="connsiteY5" fmla="*/ 59531 h 2893109"/>
              <a:gd name="connsiteX6" fmla="*/ 1045440 w 1332000"/>
              <a:gd name="connsiteY6" fmla="*/ 0 h 2893109"/>
              <a:gd name="connsiteX7" fmla="*/ 1198094 w 1332000"/>
              <a:gd name="connsiteY7" fmla="*/ 5909 h 2893109"/>
              <a:gd name="connsiteX8" fmla="*/ 1332000 w 1332000"/>
              <a:gd name="connsiteY8" fmla="*/ 139815 h 2893109"/>
              <a:gd name="connsiteX9" fmla="*/ 1332000 w 1332000"/>
              <a:gd name="connsiteY9" fmla="*/ 2759203 h 2893109"/>
              <a:gd name="connsiteX10" fmla="*/ 1198094 w 1332000"/>
              <a:gd name="connsiteY10" fmla="*/ 2893109 h 2893109"/>
              <a:gd name="connsiteX11" fmla="*/ 133906 w 1332000"/>
              <a:gd name="connsiteY11" fmla="*/ 2893109 h 2893109"/>
              <a:gd name="connsiteX12" fmla="*/ 0 w 1332000"/>
              <a:gd name="connsiteY12" fmla="*/ 2759203 h 2893109"/>
              <a:gd name="connsiteX13" fmla="*/ 0 w 1332000"/>
              <a:gd name="connsiteY13"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8684 w 1332000"/>
              <a:gd name="connsiteY3" fmla="*/ 104774 h 2893109"/>
              <a:gd name="connsiteX4" fmla="*/ 1012103 w 1332000"/>
              <a:gd name="connsiteY4" fmla="*/ 92867 h 2893109"/>
              <a:gd name="connsiteX5" fmla="*/ 1040678 w 1332000"/>
              <a:gd name="connsiteY5" fmla="*/ 59531 h 2893109"/>
              <a:gd name="connsiteX6" fmla="*/ 1045440 w 1332000"/>
              <a:gd name="connsiteY6" fmla="*/ 0 h 2893109"/>
              <a:gd name="connsiteX7" fmla="*/ 1198094 w 1332000"/>
              <a:gd name="connsiteY7" fmla="*/ 5909 h 2893109"/>
              <a:gd name="connsiteX8" fmla="*/ 1332000 w 1332000"/>
              <a:gd name="connsiteY8" fmla="*/ 139815 h 2893109"/>
              <a:gd name="connsiteX9" fmla="*/ 1332000 w 1332000"/>
              <a:gd name="connsiteY9" fmla="*/ 2759203 h 2893109"/>
              <a:gd name="connsiteX10" fmla="*/ 1198094 w 1332000"/>
              <a:gd name="connsiteY10" fmla="*/ 2893109 h 2893109"/>
              <a:gd name="connsiteX11" fmla="*/ 133906 w 1332000"/>
              <a:gd name="connsiteY11" fmla="*/ 2893109 h 2893109"/>
              <a:gd name="connsiteX12" fmla="*/ 0 w 1332000"/>
              <a:gd name="connsiteY12" fmla="*/ 2759203 h 2893109"/>
              <a:gd name="connsiteX13" fmla="*/ 0 w 1332000"/>
              <a:gd name="connsiteY13"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8684 w 1332000"/>
              <a:gd name="connsiteY3" fmla="*/ 104774 h 2893109"/>
              <a:gd name="connsiteX4" fmla="*/ 954953 w 1332000"/>
              <a:gd name="connsiteY4" fmla="*/ 116680 h 2893109"/>
              <a:gd name="connsiteX5" fmla="*/ 1040678 w 1332000"/>
              <a:gd name="connsiteY5" fmla="*/ 59531 h 2893109"/>
              <a:gd name="connsiteX6" fmla="*/ 1045440 w 1332000"/>
              <a:gd name="connsiteY6" fmla="*/ 0 h 2893109"/>
              <a:gd name="connsiteX7" fmla="*/ 1198094 w 1332000"/>
              <a:gd name="connsiteY7" fmla="*/ 5909 h 2893109"/>
              <a:gd name="connsiteX8" fmla="*/ 1332000 w 1332000"/>
              <a:gd name="connsiteY8" fmla="*/ 139815 h 2893109"/>
              <a:gd name="connsiteX9" fmla="*/ 1332000 w 1332000"/>
              <a:gd name="connsiteY9" fmla="*/ 2759203 h 2893109"/>
              <a:gd name="connsiteX10" fmla="*/ 1198094 w 1332000"/>
              <a:gd name="connsiteY10" fmla="*/ 2893109 h 2893109"/>
              <a:gd name="connsiteX11" fmla="*/ 133906 w 1332000"/>
              <a:gd name="connsiteY11" fmla="*/ 2893109 h 2893109"/>
              <a:gd name="connsiteX12" fmla="*/ 0 w 1332000"/>
              <a:gd name="connsiteY12" fmla="*/ 2759203 h 2893109"/>
              <a:gd name="connsiteX13" fmla="*/ 0 w 1332000"/>
              <a:gd name="connsiteY13"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8684 w 1332000"/>
              <a:gd name="connsiteY3" fmla="*/ 104774 h 2893109"/>
              <a:gd name="connsiteX4" fmla="*/ 954953 w 1332000"/>
              <a:gd name="connsiteY4" fmla="*/ 116680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28684 w 1332000"/>
              <a:gd name="connsiteY3" fmla="*/ 104774 h 2893109"/>
              <a:gd name="connsiteX4" fmla="*/ 964478 w 1332000"/>
              <a:gd name="connsiteY4" fmla="*/ 109537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69165 w 1332000"/>
              <a:gd name="connsiteY3" fmla="*/ 114299 h 2893109"/>
              <a:gd name="connsiteX4" fmla="*/ 964478 w 1332000"/>
              <a:gd name="connsiteY4" fmla="*/ 109537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69165 w 1332000"/>
              <a:gd name="connsiteY3" fmla="*/ 114299 h 2893109"/>
              <a:gd name="connsiteX4" fmla="*/ 964478 w 1332000"/>
              <a:gd name="connsiteY4" fmla="*/ 109537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69165 w 1332000"/>
              <a:gd name="connsiteY3" fmla="*/ 114299 h 2893109"/>
              <a:gd name="connsiteX4" fmla="*/ 964478 w 1332000"/>
              <a:gd name="connsiteY4" fmla="*/ 109537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69165 w 1332000"/>
              <a:gd name="connsiteY3" fmla="*/ 114299 h 2893109"/>
              <a:gd name="connsiteX4" fmla="*/ 964478 w 1332000"/>
              <a:gd name="connsiteY4" fmla="*/ 109537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69165 w 1332000"/>
              <a:gd name="connsiteY3" fmla="*/ 114299 h 2893109"/>
              <a:gd name="connsiteX4" fmla="*/ 964478 w 1332000"/>
              <a:gd name="connsiteY4" fmla="*/ 109537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69165 w 1332000"/>
              <a:gd name="connsiteY3" fmla="*/ 114299 h 2893109"/>
              <a:gd name="connsiteX4" fmla="*/ 964478 w 1332000"/>
              <a:gd name="connsiteY4" fmla="*/ 109537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69165 w 1332000"/>
              <a:gd name="connsiteY3" fmla="*/ 114299 h 2893109"/>
              <a:gd name="connsiteX4" fmla="*/ 964478 w 1332000"/>
              <a:gd name="connsiteY4" fmla="*/ 109537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69165 w 1332000"/>
              <a:gd name="connsiteY3" fmla="*/ 114299 h 2893109"/>
              <a:gd name="connsiteX4" fmla="*/ 964478 w 1332000"/>
              <a:gd name="connsiteY4" fmla="*/ 109537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69165 w 1332000"/>
              <a:gd name="connsiteY3" fmla="*/ 114299 h 2893109"/>
              <a:gd name="connsiteX4" fmla="*/ 964478 w 1332000"/>
              <a:gd name="connsiteY4" fmla="*/ 109537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69165 w 1332000"/>
              <a:gd name="connsiteY3" fmla="*/ 114299 h 2893109"/>
              <a:gd name="connsiteX4" fmla="*/ 964478 w 1332000"/>
              <a:gd name="connsiteY4" fmla="*/ 109537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69165 w 1332000"/>
              <a:gd name="connsiteY3" fmla="*/ 114299 h 2893109"/>
              <a:gd name="connsiteX4" fmla="*/ 964478 w 1332000"/>
              <a:gd name="connsiteY4" fmla="*/ 109537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69165 w 1332000"/>
              <a:gd name="connsiteY3" fmla="*/ 114299 h 2893109"/>
              <a:gd name="connsiteX4" fmla="*/ 964478 w 1332000"/>
              <a:gd name="connsiteY4" fmla="*/ 109537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69165 w 1332000"/>
              <a:gd name="connsiteY3" fmla="*/ 114299 h 2893109"/>
              <a:gd name="connsiteX4" fmla="*/ 964478 w 1332000"/>
              <a:gd name="connsiteY4" fmla="*/ 109537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69165 w 1332000"/>
              <a:gd name="connsiteY3" fmla="*/ 114299 h 2893109"/>
              <a:gd name="connsiteX4" fmla="*/ 964478 w 1332000"/>
              <a:gd name="connsiteY4" fmla="*/ 109537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9815 h 2893109"/>
              <a:gd name="connsiteX1" fmla="*/ 133906 w 1332000"/>
              <a:gd name="connsiteY1" fmla="*/ 5909 h 2893109"/>
              <a:gd name="connsiteX2" fmla="*/ 288202 w 1332000"/>
              <a:gd name="connsiteY2" fmla="*/ 7143 h 2893109"/>
              <a:gd name="connsiteX3" fmla="*/ 369165 w 1332000"/>
              <a:gd name="connsiteY3" fmla="*/ 114299 h 2893109"/>
              <a:gd name="connsiteX4" fmla="*/ 964478 w 1332000"/>
              <a:gd name="connsiteY4" fmla="*/ 109537 h 2893109"/>
              <a:gd name="connsiteX5" fmla="*/ 1045440 w 1332000"/>
              <a:gd name="connsiteY5" fmla="*/ 0 h 2893109"/>
              <a:gd name="connsiteX6" fmla="*/ 1198094 w 1332000"/>
              <a:gd name="connsiteY6" fmla="*/ 5909 h 2893109"/>
              <a:gd name="connsiteX7" fmla="*/ 1332000 w 1332000"/>
              <a:gd name="connsiteY7" fmla="*/ 139815 h 2893109"/>
              <a:gd name="connsiteX8" fmla="*/ 1332000 w 1332000"/>
              <a:gd name="connsiteY8" fmla="*/ 2759203 h 2893109"/>
              <a:gd name="connsiteX9" fmla="*/ 1198094 w 1332000"/>
              <a:gd name="connsiteY9" fmla="*/ 2893109 h 2893109"/>
              <a:gd name="connsiteX10" fmla="*/ 133906 w 1332000"/>
              <a:gd name="connsiteY10" fmla="*/ 2893109 h 2893109"/>
              <a:gd name="connsiteX11" fmla="*/ 0 w 1332000"/>
              <a:gd name="connsiteY11" fmla="*/ 2759203 h 2893109"/>
              <a:gd name="connsiteX12" fmla="*/ 0 w 1332000"/>
              <a:gd name="connsiteY12" fmla="*/ 139815 h 2893109"/>
              <a:gd name="connsiteX0" fmla="*/ 0 w 1332000"/>
              <a:gd name="connsiteY0" fmla="*/ 137434 h 2890728"/>
              <a:gd name="connsiteX1" fmla="*/ 133906 w 1332000"/>
              <a:gd name="connsiteY1" fmla="*/ 3528 h 2890728"/>
              <a:gd name="connsiteX2" fmla="*/ 288202 w 1332000"/>
              <a:gd name="connsiteY2" fmla="*/ 4762 h 2890728"/>
              <a:gd name="connsiteX3" fmla="*/ 369165 w 1332000"/>
              <a:gd name="connsiteY3" fmla="*/ 111918 h 2890728"/>
              <a:gd name="connsiteX4" fmla="*/ 964478 w 1332000"/>
              <a:gd name="connsiteY4" fmla="*/ 107156 h 2890728"/>
              <a:gd name="connsiteX5" fmla="*/ 1043059 w 1332000"/>
              <a:gd name="connsiteY5" fmla="*/ 0 h 2890728"/>
              <a:gd name="connsiteX6" fmla="*/ 1198094 w 1332000"/>
              <a:gd name="connsiteY6" fmla="*/ 3528 h 2890728"/>
              <a:gd name="connsiteX7" fmla="*/ 1332000 w 1332000"/>
              <a:gd name="connsiteY7" fmla="*/ 137434 h 2890728"/>
              <a:gd name="connsiteX8" fmla="*/ 1332000 w 1332000"/>
              <a:gd name="connsiteY8" fmla="*/ 2756822 h 2890728"/>
              <a:gd name="connsiteX9" fmla="*/ 1198094 w 1332000"/>
              <a:gd name="connsiteY9" fmla="*/ 2890728 h 2890728"/>
              <a:gd name="connsiteX10" fmla="*/ 133906 w 1332000"/>
              <a:gd name="connsiteY10" fmla="*/ 2890728 h 2890728"/>
              <a:gd name="connsiteX11" fmla="*/ 0 w 1332000"/>
              <a:gd name="connsiteY11" fmla="*/ 2756822 h 2890728"/>
              <a:gd name="connsiteX12" fmla="*/ 0 w 1332000"/>
              <a:gd name="connsiteY12" fmla="*/ 137434 h 2890728"/>
              <a:gd name="connsiteX0" fmla="*/ 0 w 1332000"/>
              <a:gd name="connsiteY0" fmla="*/ 137434 h 2890728"/>
              <a:gd name="connsiteX1" fmla="*/ 133906 w 1332000"/>
              <a:gd name="connsiteY1" fmla="*/ 3528 h 2890728"/>
              <a:gd name="connsiteX2" fmla="*/ 288202 w 1332000"/>
              <a:gd name="connsiteY2" fmla="*/ 4762 h 2890728"/>
              <a:gd name="connsiteX3" fmla="*/ 369165 w 1332000"/>
              <a:gd name="connsiteY3" fmla="*/ 111918 h 2890728"/>
              <a:gd name="connsiteX4" fmla="*/ 964478 w 1332000"/>
              <a:gd name="connsiteY4" fmla="*/ 107156 h 2890728"/>
              <a:gd name="connsiteX5" fmla="*/ 1043059 w 1332000"/>
              <a:gd name="connsiteY5" fmla="*/ 0 h 2890728"/>
              <a:gd name="connsiteX6" fmla="*/ 1198094 w 1332000"/>
              <a:gd name="connsiteY6" fmla="*/ 3528 h 2890728"/>
              <a:gd name="connsiteX7" fmla="*/ 1332000 w 1332000"/>
              <a:gd name="connsiteY7" fmla="*/ 137434 h 2890728"/>
              <a:gd name="connsiteX8" fmla="*/ 1332000 w 1332000"/>
              <a:gd name="connsiteY8" fmla="*/ 2756822 h 2890728"/>
              <a:gd name="connsiteX9" fmla="*/ 1198094 w 1332000"/>
              <a:gd name="connsiteY9" fmla="*/ 2890728 h 2890728"/>
              <a:gd name="connsiteX10" fmla="*/ 133906 w 1332000"/>
              <a:gd name="connsiteY10" fmla="*/ 2890728 h 2890728"/>
              <a:gd name="connsiteX11" fmla="*/ 0 w 1332000"/>
              <a:gd name="connsiteY11" fmla="*/ 2756822 h 2890728"/>
              <a:gd name="connsiteX12" fmla="*/ 0 w 1332000"/>
              <a:gd name="connsiteY12" fmla="*/ 137434 h 2890728"/>
              <a:gd name="connsiteX0" fmla="*/ 0 w 1332000"/>
              <a:gd name="connsiteY0" fmla="*/ 137434 h 2890728"/>
              <a:gd name="connsiteX1" fmla="*/ 133906 w 1332000"/>
              <a:gd name="connsiteY1" fmla="*/ 3528 h 2890728"/>
              <a:gd name="connsiteX2" fmla="*/ 288202 w 1332000"/>
              <a:gd name="connsiteY2" fmla="*/ 4762 h 2890728"/>
              <a:gd name="connsiteX3" fmla="*/ 369165 w 1332000"/>
              <a:gd name="connsiteY3" fmla="*/ 111918 h 2890728"/>
              <a:gd name="connsiteX4" fmla="*/ 964478 w 1332000"/>
              <a:gd name="connsiteY4" fmla="*/ 107156 h 2890728"/>
              <a:gd name="connsiteX5" fmla="*/ 1043059 w 1332000"/>
              <a:gd name="connsiteY5" fmla="*/ 0 h 2890728"/>
              <a:gd name="connsiteX6" fmla="*/ 1200475 w 1332000"/>
              <a:gd name="connsiteY6" fmla="*/ 1147 h 2890728"/>
              <a:gd name="connsiteX7" fmla="*/ 1332000 w 1332000"/>
              <a:gd name="connsiteY7" fmla="*/ 137434 h 2890728"/>
              <a:gd name="connsiteX8" fmla="*/ 1332000 w 1332000"/>
              <a:gd name="connsiteY8" fmla="*/ 2756822 h 2890728"/>
              <a:gd name="connsiteX9" fmla="*/ 1198094 w 1332000"/>
              <a:gd name="connsiteY9" fmla="*/ 2890728 h 2890728"/>
              <a:gd name="connsiteX10" fmla="*/ 133906 w 1332000"/>
              <a:gd name="connsiteY10" fmla="*/ 2890728 h 2890728"/>
              <a:gd name="connsiteX11" fmla="*/ 0 w 1332000"/>
              <a:gd name="connsiteY11" fmla="*/ 2756822 h 2890728"/>
              <a:gd name="connsiteX12" fmla="*/ 0 w 1332000"/>
              <a:gd name="connsiteY12" fmla="*/ 137434 h 2890728"/>
              <a:gd name="connsiteX0" fmla="*/ 0 w 1332000"/>
              <a:gd name="connsiteY0" fmla="*/ 138254 h 2891548"/>
              <a:gd name="connsiteX1" fmla="*/ 133906 w 1332000"/>
              <a:gd name="connsiteY1" fmla="*/ 4348 h 2891548"/>
              <a:gd name="connsiteX2" fmla="*/ 288202 w 1332000"/>
              <a:gd name="connsiteY2" fmla="*/ 5582 h 2891548"/>
              <a:gd name="connsiteX3" fmla="*/ 369165 w 1332000"/>
              <a:gd name="connsiteY3" fmla="*/ 112738 h 2891548"/>
              <a:gd name="connsiteX4" fmla="*/ 964478 w 1332000"/>
              <a:gd name="connsiteY4" fmla="*/ 107976 h 2891548"/>
              <a:gd name="connsiteX5" fmla="*/ 1043059 w 1332000"/>
              <a:gd name="connsiteY5" fmla="*/ 820 h 2891548"/>
              <a:gd name="connsiteX6" fmla="*/ 1200475 w 1332000"/>
              <a:gd name="connsiteY6" fmla="*/ 1967 h 2891548"/>
              <a:gd name="connsiteX7" fmla="*/ 1332000 w 1332000"/>
              <a:gd name="connsiteY7" fmla="*/ 138254 h 2891548"/>
              <a:gd name="connsiteX8" fmla="*/ 1332000 w 1332000"/>
              <a:gd name="connsiteY8" fmla="*/ 2757642 h 2891548"/>
              <a:gd name="connsiteX9" fmla="*/ 1198094 w 1332000"/>
              <a:gd name="connsiteY9" fmla="*/ 2891548 h 2891548"/>
              <a:gd name="connsiteX10" fmla="*/ 133906 w 1332000"/>
              <a:gd name="connsiteY10" fmla="*/ 2891548 h 2891548"/>
              <a:gd name="connsiteX11" fmla="*/ 0 w 1332000"/>
              <a:gd name="connsiteY11" fmla="*/ 2757642 h 2891548"/>
              <a:gd name="connsiteX12" fmla="*/ 0 w 1332000"/>
              <a:gd name="connsiteY12" fmla="*/ 138254 h 2891548"/>
              <a:gd name="connsiteX0" fmla="*/ 0 w 1332000"/>
              <a:gd name="connsiteY0" fmla="*/ 138254 h 2891548"/>
              <a:gd name="connsiteX1" fmla="*/ 133906 w 1332000"/>
              <a:gd name="connsiteY1" fmla="*/ 4348 h 2891548"/>
              <a:gd name="connsiteX2" fmla="*/ 288202 w 1332000"/>
              <a:gd name="connsiteY2" fmla="*/ 5582 h 2891548"/>
              <a:gd name="connsiteX3" fmla="*/ 369165 w 1332000"/>
              <a:gd name="connsiteY3" fmla="*/ 112738 h 2891548"/>
              <a:gd name="connsiteX4" fmla="*/ 964478 w 1332000"/>
              <a:gd name="connsiteY4" fmla="*/ 107976 h 2891548"/>
              <a:gd name="connsiteX5" fmla="*/ 1043059 w 1332000"/>
              <a:gd name="connsiteY5" fmla="*/ 820 h 2891548"/>
              <a:gd name="connsiteX6" fmla="*/ 1200475 w 1332000"/>
              <a:gd name="connsiteY6" fmla="*/ 1967 h 2891548"/>
              <a:gd name="connsiteX7" fmla="*/ 1332000 w 1332000"/>
              <a:gd name="connsiteY7" fmla="*/ 138254 h 2891548"/>
              <a:gd name="connsiteX8" fmla="*/ 1332000 w 1332000"/>
              <a:gd name="connsiteY8" fmla="*/ 2757642 h 2891548"/>
              <a:gd name="connsiteX9" fmla="*/ 1198094 w 1332000"/>
              <a:gd name="connsiteY9" fmla="*/ 2891548 h 2891548"/>
              <a:gd name="connsiteX10" fmla="*/ 133906 w 1332000"/>
              <a:gd name="connsiteY10" fmla="*/ 2891548 h 2891548"/>
              <a:gd name="connsiteX11" fmla="*/ 0 w 1332000"/>
              <a:gd name="connsiteY11" fmla="*/ 2757642 h 2891548"/>
              <a:gd name="connsiteX12" fmla="*/ 0 w 1332000"/>
              <a:gd name="connsiteY12" fmla="*/ 138254 h 2891548"/>
              <a:gd name="connsiteX0" fmla="*/ 0 w 1332000"/>
              <a:gd name="connsiteY0" fmla="*/ 138254 h 2891548"/>
              <a:gd name="connsiteX1" fmla="*/ 133906 w 1332000"/>
              <a:gd name="connsiteY1" fmla="*/ 4348 h 2891548"/>
              <a:gd name="connsiteX2" fmla="*/ 288202 w 1332000"/>
              <a:gd name="connsiteY2" fmla="*/ 5582 h 2891548"/>
              <a:gd name="connsiteX3" fmla="*/ 369165 w 1332000"/>
              <a:gd name="connsiteY3" fmla="*/ 112738 h 2891548"/>
              <a:gd name="connsiteX4" fmla="*/ 964478 w 1332000"/>
              <a:gd name="connsiteY4" fmla="*/ 107976 h 2891548"/>
              <a:gd name="connsiteX5" fmla="*/ 1043059 w 1332000"/>
              <a:gd name="connsiteY5" fmla="*/ 820 h 2891548"/>
              <a:gd name="connsiteX6" fmla="*/ 1200475 w 1332000"/>
              <a:gd name="connsiteY6" fmla="*/ 1967 h 2891548"/>
              <a:gd name="connsiteX7" fmla="*/ 1332000 w 1332000"/>
              <a:gd name="connsiteY7" fmla="*/ 138254 h 2891548"/>
              <a:gd name="connsiteX8" fmla="*/ 1332000 w 1332000"/>
              <a:gd name="connsiteY8" fmla="*/ 2757642 h 2891548"/>
              <a:gd name="connsiteX9" fmla="*/ 1198094 w 1332000"/>
              <a:gd name="connsiteY9" fmla="*/ 2891548 h 2891548"/>
              <a:gd name="connsiteX10" fmla="*/ 133906 w 1332000"/>
              <a:gd name="connsiteY10" fmla="*/ 2891548 h 2891548"/>
              <a:gd name="connsiteX11" fmla="*/ 0 w 1332000"/>
              <a:gd name="connsiteY11" fmla="*/ 2757642 h 2891548"/>
              <a:gd name="connsiteX12" fmla="*/ 0 w 1332000"/>
              <a:gd name="connsiteY12" fmla="*/ 138254 h 2891548"/>
              <a:gd name="connsiteX0" fmla="*/ 0 w 1332000"/>
              <a:gd name="connsiteY0" fmla="*/ 138254 h 2891548"/>
              <a:gd name="connsiteX1" fmla="*/ 133906 w 1332000"/>
              <a:gd name="connsiteY1" fmla="*/ 4348 h 2891548"/>
              <a:gd name="connsiteX2" fmla="*/ 288202 w 1332000"/>
              <a:gd name="connsiteY2" fmla="*/ 5582 h 2891548"/>
              <a:gd name="connsiteX3" fmla="*/ 369165 w 1332000"/>
              <a:gd name="connsiteY3" fmla="*/ 112738 h 2891548"/>
              <a:gd name="connsiteX4" fmla="*/ 964478 w 1332000"/>
              <a:gd name="connsiteY4" fmla="*/ 107976 h 2891548"/>
              <a:gd name="connsiteX5" fmla="*/ 1043059 w 1332000"/>
              <a:gd name="connsiteY5" fmla="*/ 820 h 2891548"/>
              <a:gd name="connsiteX6" fmla="*/ 1200475 w 1332000"/>
              <a:gd name="connsiteY6" fmla="*/ 1967 h 2891548"/>
              <a:gd name="connsiteX7" fmla="*/ 1332000 w 1332000"/>
              <a:gd name="connsiteY7" fmla="*/ 138254 h 2891548"/>
              <a:gd name="connsiteX8" fmla="*/ 1332000 w 1332000"/>
              <a:gd name="connsiteY8" fmla="*/ 2757642 h 2891548"/>
              <a:gd name="connsiteX9" fmla="*/ 1198094 w 1332000"/>
              <a:gd name="connsiteY9" fmla="*/ 2891548 h 2891548"/>
              <a:gd name="connsiteX10" fmla="*/ 133906 w 1332000"/>
              <a:gd name="connsiteY10" fmla="*/ 2891548 h 2891548"/>
              <a:gd name="connsiteX11" fmla="*/ 0 w 1332000"/>
              <a:gd name="connsiteY11" fmla="*/ 2757642 h 2891548"/>
              <a:gd name="connsiteX12" fmla="*/ 0 w 1332000"/>
              <a:gd name="connsiteY12" fmla="*/ 138254 h 2891548"/>
              <a:gd name="connsiteX0" fmla="*/ 0 w 1332000"/>
              <a:gd name="connsiteY0" fmla="*/ 138235 h 2891529"/>
              <a:gd name="connsiteX1" fmla="*/ 133906 w 1332000"/>
              <a:gd name="connsiteY1" fmla="*/ 4329 h 2891529"/>
              <a:gd name="connsiteX2" fmla="*/ 288202 w 1332000"/>
              <a:gd name="connsiteY2" fmla="*/ 5563 h 2891529"/>
              <a:gd name="connsiteX3" fmla="*/ 369165 w 1332000"/>
              <a:gd name="connsiteY3" fmla="*/ 112719 h 2891529"/>
              <a:gd name="connsiteX4" fmla="*/ 964478 w 1332000"/>
              <a:gd name="connsiteY4" fmla="*/ 110338 h 2891529"/>
              <a:gd name="connsiteX5" fmla="*/ 1043059 w 1332000"/>
              <a:gd name="connsiteY5" fmla="*/ 801 h 2891529"/>
              <a:gd name="connsiteX6" fmla="*/ 1200475 w 1332000"/>
              <a:gd name="connsiteY6" fmla="*/ 1948 h 2891529"/>
              <a:gd name="connsiteX7" fmla="*/ 1332000 w 1332000"/>
              <a:gd name="connsiteY7" fmla="*/ 138235 h 2891529"/>
              <a:gd name="connsiteX8" fmla="*/ 1332000 w 1332000"/>
              <a:gd name="connsiteY8" fmla="*/ 2757623 h 2891529"/>
              <a:gd name="connsiteX9" fmla="*/ 1198094 w 1332000"/>
              <a:gd name="connsiteY9" fmla="*/ 2891529 h 2891529"/>
              <a:gd name="connsiteX10" fmla="*/ 133906 w 1332000"/>
              <a:gd name="connsiteY10" fmla="*/ 2891529 h 2891529"/>
              <a:gd name="connsiteX11" fmla="*/ 0 w 1332000"/>
              <a:gd name="connsiteY11" fmla="*/ 2757623 h 2891529"/>
              <a:gd name="connsiteX12" fmla="*/ 0 w 1332000"/>
              <a:gd name="connsiteY12" fmla="*/ 138235 h 289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2000" h="2891529">
                <a:moveTo>
                  <a:pt x="0" y="138235"/>
                </a:moveTo>
                <a:cubicBezTo>
                  <a:pt x="0" y="64281"/>
                  <a:pt x="59952" y="4329"/>
                  <a:pt x="133906" y="4329"/>
                </a:cubicBezTo>
                <a:lnTo>
                  <a:pt x="288202" y="5563"/>
                </a:lnTo>
                <a:cubicBezTo>
                  <a:pt x="300109" y="40488"/>
                  <a:pt x="288201" y="84937"/>
                  <a:pt x="369165" y="112719"/>
                </a:cubicBezTo>
                <a:lnTo>
                  <a:pt x="964478" y="110338"/>
                </a:lnTo>
                <a:cubicBezTo>
                  <a:pt x="1073787" y="79139"/>
                  <a:pt x="1012061" y="-9312"/>
                  <a:pt x="1043059" y="801"/>
                </a:cubicBezTo>
                <a:lnTo>
                  <a:pt x="1200475" y="1948"/>
                </a:lnTo>
                <a:cubicBezTo>
                  <a:pt x="1274429" y="1948"/>
                  <a:pt x="1332000" y="64281"/>
                  <a:pt x="1332000" y="138235"/>
                </a:cubicBezTo>
                <a:lnTo>
                  <a:pt x="1332000" y="2757623"/>
                </a:lnTo>
                <a:cubicBezTo>
                  <a:pt x="1332000" y="2831577"/>
                  <a:pt x="1272048" y="2891529"/>
                  <a:pt x="1198094" y="2891529"/>
                </a:cubicBezTo>
                <a:lnTo>
                  <a:pt x="133906" y="2891529"/>
                </a:lnTo>
                <a:cubicBezTo>
                  <a:pt x="59952" y="2891529"/>
                  <a:pt x="0" y="2831577"/>
                  <a:pt x="0" y="2757623"/>
                </a:cubicBezTo>
                <a:lnTo>
                  <a:pt x="0" y="138235"/>
                </a:lnTo>
                <a:close/>
              </a:path>
            </a:pathLst>
          </a:custGeom>
          <a:noFill/>
        </p:spPr>
        <p:txBody>
          <a:bodyPr/>
          <a:lstStyle>
            <a:lvl1pPr marL="0" indent="0">
              <a:buNone/>
              <a:defRPr sz="1400"/>
            </a:lvl1pPr>
          </a:lstStyle>
          <a:p>
            <a:pPr marL="0" marR="0" lvl="0" indent="0" algn="l" defTabSz="914149"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noProof="0"/>
              <a:t>Icon anklicken, um ein Bild einzufügen</a:t>
            </a:r>
          </a:p>
        </p:txBody>
      </p:sp>
      <p:pic>
        <p:nvPicPr>
          <p:cNvPr id="9" name="Picture 5">
            <a:extLst>
              <a:ext uri="{FF2B5EF4-FFF2-40B4-BE49-F238E27FC236}">
                <a16:creationId xmlns:a16="http://schemas.microsoft.com/office/drawing/2014/main" id="{878B572A-89C0-2884-E7FA-26CEA7A7FF94}"/>
              </a:ext>
            </a:extLst>
          </p:cNvPr>
          <p:cNvPicPr>
            <a:picLocks noChangeAspect="1"/>
          </p:cNvPicPr>
          <p:nvPr userDrawn="1"/>
        </p:nvPicPr>
        <p:blipFill>
          <a:blip r:embed="rId3" cstate="screen">
            <a:clrChange>
              <a:clrFrom>
                <a:srgbClr val="ECEBEB"/>
              </a:clrFrom>
              <a:clrTo>
                <a:srgbClr val="ECEBEB">
                  <a:alpha val="0"/>
                </a:srgbClr>
              </a:clrTo>
            </a:clrChange>
            <a:extLst>
              <a:ext uri="{28A0092B-C50C-407E-A947-70E740481C1C}">
                <a14:useLocalDpi xmlns:a14="http://schemas.microsoft.com/office/drawing/2010/main"/>
              </a:ext>
            </a:extLst>
          </a:blip>
          <a:stretch>
            <a:fillRect/>
          </a:stretch>
        </p:blipFill>
        <p:spPr>
          <a:xfrm>
            <a:off x="8174002" y="1451375"/>
            <a:ext cx="3725199" cy="5063725"/>
          </a:xfrm>
          <a:prstGeom prst="rect">
            <a:avLst/>
          </a:prstGeom>
        </p:spPr>
      </p:pic>
    </p:spTree>
    <p:extLst>
      <p:ext uri="{BB962C8B-B14F-4D97-AF65-F5344CB8AC3E}">
        <p14:creationId xmlns:p14="http://schemas.microsoft.com/office/powerpoint/2010/main" val="2083223892"/>
      </p:ext>
    </p:extLst>
  </p:cSld>
  <p:clrMapOvr>
    <a:masterClrMapping/>
  </p:clrMapOvr>
  <p:extLst>
    <p:ext uri="{DCECCB84-F9BA-43D5-87BE-67443E8EF086}">
      <p15:sldGuideLst xmlns:p15="http://schemas.microsoft.com/office/powerpoint/2012/main">
        <p15:guide id="2" orient="horz" pos="3884"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ogo oben rechts - 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642418-9E2E-D917-EC69-CF29F18E633F}"/>
              </a:ext>
            </a:extLst>
          </p:cNvPr>
          <p:cNvSpPr>
            <a:spLocks noGrp="1"/>
          </p:cNvSpPr>
          <p:nvPr>
            <p:ph type="title"/>
          </p:nvPr>
        </p:nvSpPr>
        <p:spPr>
          <a:xfrm>
            <a:off x="227012" y="228600"/>
            <a:ext cx="9421813" cy="443198"/>
          </a:xfrm>
          <a:prstGeom prst="rect">
            <a:avLst/>
          </a:prstGeom>
        </p:spPr>
        <p:txBody>
          <a:bodyPr wrap="square" lIns="0" tIns="0" rIns="0" bIns="0">
            <a:noAutofit/>
          </a:bodyPr>
          <a:lstStyle>
            <a:lvl1pPr>
              <a:defRPr sz="3200"/>
            </a:lvl1pPr>
          </a:lstStyle>
          <a:p>
            <a:r>
              <a:rPr lang="de-DE"/>
              <a:t>Mastertitelformat bearbeiten</a:t>
            </a:r>
          </a:p>
        </p:txBody>
      </p:sp>
      <p:sp>
        <p:nvSpPr>
          <p:cNvPr id="6" name="Fußzeilenplatzhalter 5">
            <a:extLst>
              <a:ext uri="{FF2B5EF4-FFF2-40B4-BE49-F238E27FC236}">
                <a16:creationId xmlns:a16="http://schemas.microsoft.com/office/drawing/2014/main" id="{1C65A799-390E-6570-A7A4-D6698EE67FA5}"/>
              </a:ext>
            </a:extLst>
          </p:cNvPr>
          <p:cNvSpPr>
            <a:spLocks noGrp="1"/>
          </p:cNvSpPr>
          <p:nvPr>
            <p:ph type="ftr" sz="quarter" idx="3"/>
          </p:nvPr>
        </p:nvSpPr>
        <p:spPr>
          <a:xfrm>
            <a:off x="971595" y="6569962"/>
            <a:ext cx="7956000" cy="123111"/>
          </a:xfrm>
          <a:prstGeom prst="rect">
            <a:avLst/>
          </a:prstGeom>
        </p:spPr>
        <p:txBody>
          <a:bodyPr wrap="square" lIns="0" tIns="0" rIns="0" bIns="0">
            <a:spAutoFit/>
          </a:bodyPr>
          <a:lstStyle>
            <a:lvl1pPr>
              <a:defRPr lang="de-DE" sz="800" b="0" i="0" kern="0" spc="0" baseline="0">
                <a:latin typeface="+mj-lt"/>
                <a:ea typeface="EB Garamond" pitchFamily="2" charset="0"/>
                <a:cs typeface="Rubik Medium" pitchFamily="2" charset="-79"/>
              </a:defRPr>
            </a:lvl1pPr>
          </a:lstStyle>
          <a:p>
            <a:r>
              <a:rPr lang="de-DE"/>
              <a:t>ESCRIBA Enterprise Document Services (EDS)</a:t>
            </a:r>
          </a:p>
        </p:txBody>
      </p:sp>
      <p:sp>
        <p:nvSpPr>
          <p:cNvPr id="7" name="Foliennummernplatzhalter 6">
            <a:extLst>
              <a:ext uri="{FF2B5EF4-FFF2-40B4-BE49-F238E27FC236}">
                <a16:creationId xmlns:a16="http://schemas.microsoft.com/office/drawing/2014/main" id="{8A7DB7C6-F035-EE29-6485-EF1F59DCBC57}"/>
              </a:ext>
            </a:extLst>
          </p:cNvPr>
          <p:cNvSpPr>
            <a:spLocks noGrp="1"/>
          </p:cNvSpPr>
          <p:nvPr>
            <p:ph type="sldNum" sz="quarter" idx="4"/>
          </p:nvPr>
        </p:nvSpPr>
        <p:spPr>
          <a:xfrm>
            <a:off x="227013" y="6569962"/>
            <a:ext cx="463127" cy="123111"/>
          </a:xfrm>
          <a:prstGeom prst="rect">
            <a:avLst/>
          </a:prstGeom>
          <a:noFill/>
        </p:spPr>
        <p:txBody>
          <a:bodyPr wrap="square" lIns="0" tIns="0" rIns="0" bIns="0" rtlCol="0">
            <a:spAutoFit/>
          </a:bodyPr>
          <a:lstStyle>
            <a:lvl1pPr algn="l">
              <a:defRPr lang="de-DE" sz="800" b="0" i="0" kern="0" spc="0" baseline="0" smtClean="0">
                <a:latin typeface="+mj-lt"/>
                <a:ea typeface="EB Garamond" pitchFamily="2" charset="0"/>
                <a:cs typeface="Prompt" charset="0"/>
              </a:defRPr>
            </a:lvl1pPr>
          </a:lstStyle>
          <a:p>
            <a:fld id="{E0FFD76A-61C5-4AB2-9CD0-3FE001818D6D}" type="slidenum">
              <a:rPr lang="de-DE" smtClean="0"/>
              <a:pPr/>
              <a:t>‹#›</a:t>
            </a:fld>
            <a:endParaRPr lang="de-DE"/>
          </a:p>
        </p:txBody>
      </p:sp>
      <p:pic>
        <p:nvPicPr>
          <p:cNvPr id="3" name="Grafik 2">
            <a:extLst>
              <a:ext uri="{FF2B5EF4-FFF2-40B4-BE49-F238E27FC236}">
                <a16:creationId xmlns:a16="http://schemas.microsoft.com/office/drawing/2014/main" id="{F109790D-27B6-EE9D-655B-35FD89DBFE6B}"/>
              </a:ext>
            </a:extLst>
          </p:cNvPr>
          <p:cNvPicPr>
            <a:picLocks noChangeAspect="1"/>
          </p:cNvPicPr>
          <p:nvPr userDrawn="1"/>
        </p:nvPicPr>
        <p:blipFill>
          <a:blip r:embed="rId2"/>
          <a:stretch>
            <a:fillRect/>
          </a:stretch>
        </p:blipFill>
        <p:spPr>
          <a:xfrm>
            <a:off x="10140918" y="61624"/>
            <a:ext cx="2033620" cy="756000"/>
          </a:xfrm>
          <a:prstGeom prst="rect">
            <a:avLst/>
          </a:prstGeom>
        </p:spPr>
      </p:pic>
    </p:spTree>
    <p:extLst>
      <p:ext uri="{BB962C8B-B14F-4D97-AF65-F5344CB8AC3E}">
        <p14:creationId xmlns:p14="http://schemas.microsoft.com/office/powerpoint/2010/main" val="1341931371"/>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ogo oben rechts - Titel und Text">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28B0AF23-C419-DA1E-5005-B46CD62522B8}"/>
              </a:ext>
            </a:extLst>
          </p:cNvPr>
          <p:cNvSpPr>
            <a:spLocks noGrp="1"/>
          </p:cNvSpPr>
          <p:nvPr>
            <p:ph type="ftr" sz="quarter" idx="10"/>
          </p:nvPr>
        </p:nvSpPr>
        <p:spPr/>
        <p:txBody>
          <a:bodyPr/>
          <a:lstStyle/>
          <a:p>
            <a:r>
              <a:rPr lang="de-DE"/>
              <a:t>ESCRIBA Enterprise Document Services (EDS)</a:t>
            </a:r>
          </a:p>
        </p:txBody>
      </p:sp>
      <p:sp>
        <p:nvSpPr>
          <p:cNvPr id="4" name="Foliennummernplatzhalter 3">
            <a:extLst>
              <a:ext uri="{FF2B5EF4-FFF2-40B4-BE49-F238E27FC236}">
                <a16:creationId xmlns:a16="http://schemas.microsoft.com/office/drawing/2014/main" id="{4CBC539B-52AE-3890-159A-4EC9777AE1D6}"/>
              </a:ext>
            </a:extLst>
          </p:cNvPr>
          <p:cNvSpPr>
            <a:spLocks noGrp="1"/>
          </p:cNvSpPr>
          <p:nvPr>
            <p:ph type="sldNum" sz="quarter" idx="11"/>
          </p:nvPr>
        </p:nvSpPr>
        <p:spPr/>
        <p:txBody>
          <a:bodyPr/>
          <a:lstStyle/>
          <a:p>
            <a:fld id="{E0FFD76A-61C5-4AB2-9CD0-3FE001818D6D}" type="slidenum">
              <a:rPr lang="de-DE" smtClean="0"/>
              <a:pPr/>
              <a:t>‹#›</a:t>
            </a:fld>
            <a:endParaRPr lang="de-DE"/>
          </a:p>
        </p:txBody>
      </p:sp>
      <p:sp>
        <p:nvSpPr>
          <p:cNvPr id="2" name="Titel 1">
            <a:extLst>
              <a:ext uri="{FF2B5EF4-FFF2-40B4-BE49-F238E27FC236}">
                <a16:creationId xmlns:a16="http://schemas.microsoft.com/office/drawing/2014/main" id="{AC08F7A3-2DE5-75E1-6651-67F9EC77F820}"/>
              </a:ext>
            </a:extLst>
          </p:cNvPr>
          <p:cNvSpPr>
            <a:spLocks noGrp="1"/>
          </p:cNvSpPr>
          <p:nvPr>
            <p:ph type="title"/>
          </p:nvPr>
        </p:nvSpPr>
        <p:spPr>
          <a:xfrm>
            <a:off x="227012" y="228600"/>
            <a:ext cx="9421813" cy="443198"/>
          </a:xfrm>
          <a:prstGeom prst="rect">
            <a:avLst/>
          </a:prstGeom>
        </p:spPr>
        <p:txBody>
          <a:bodyPr wrap="square" lIns="0" tIns="0" rIns="0" bIns="0">
            <a:noAutofit/>
          </a:bodyPr>
          <a:lstStyle>
            <a:lvl1pPr>
              <a:defRPr sz="3200"/>
            </a:lvl1pPr>
          </a:lstStyle>
          <a:p>
            <a:r>
              <a:rPr lang="de-DE"/>
              <a:t>Mastertitelformat bearbeiten</a:t>
            </a:r>
          </a:p>
        </p:txBody>
      </p:sp>
      <p:sp>
        <p:nvSpPr>
          <p:cNvPr id="9" name="Textplatzhalter 12">
            <a:extLst>
              <a:ext uri="{FF2B5EF4-FFF2-40B4-BE49-F238E27FC236}">
                <a16:creationId xmlns:a16="http://schemas.microsoft.com/office/drawing/2014/main" id="{E0F62C63-4DB4-F683-CCBC-9664E65F8BEE}"/>
              </a:ext>
            </a:extLst>
          </p:cNvPr>
          <p:cNvSpPr>
            <a:spLocks noGrp="1"/>
          </p:cNvSpPr>
          <p:nvPr>
            <p:ph type="body" sz="quarter" idx="13" hasCustomPrompt="1"/>
          </p:nvPr>
        </p:nvSpPr>
        <p:spPr>
          <a:xfrm>
            <a:off x="227014" y="733425"/>
            <a:ext cx="9421812" cy="360099"/>
          </a:xfrm>
          <a:prstGeom prst="rect">
            <a:avLst/>
          </a:prstGeom>
        </p:spPr>
        <p:txBody>
          <a:bodyPr lIns="0" tIns="0" rIns="0" bIns="0">
            <a:spAutoFit/>
          </a:bodyPr>
          <a:lstStyle>
            <a:lvl1pPr marL="0" indent="0">
              <a:buNone/>
              <a:defRPr lang="de-DE" sz="2600" dirty="0">
                <a:solidFill>
                  <a:schemeClr val="accent1">
                    <a:lumMod val="75000"/>
                  </a:schemeClr>
                </a:solidFill>
              </a:defRPr>
            </a:lvl1pPr>
          </a:lstStyle>
          <a:p>
            <a:pPr marL="228537" lvl="0" indent="-228537">
              <a:spcBef>
                <a:spcPts val="0"/>
              </a:spcBef>
            </a:pPr>
            <a:r>
              <a:rPr lang="de-DE"/>
              <a:t>Untertitel</a:t>
            </a:r>
          </a:p>
        </p:txBody>
      </p:sp>
      <p:sp>
        <p:nvSpPr>
          <p:cNvPr id="10" name="Inhaltsplatzhalter 15">
            <a:extLst>
              <a:ext uri="{FF2B5EF4-FFF2-40B4-BE49-F238E27FC236}">
                <a16:creationId xmlns:a16="http://schemas.microsoft.com/office/drawing/2014/main" id="{2337AD35-A595-B348-6928-82BAF9C34201}"/>
              </a:ext>
            </a:extLst>
          </p:cNvPr>
          <p:cNvSpPr>
            <a:spLocks noGrp="1"/>
          </p:cNvSpPr>
          <p:nvPr>
            <p:ph sz="quarter" idx="14"/>
          </p:nvPr>
        </p:nvSpPr>
        <p:spPr>
          <a:xfrm>
            <a:off x="227013" y="1466850"/>
            <a:ext cx="11737975" cy="4848225"/>
          </a:xfrm>
          <a:prstGeom prst="rect">
            <a:avLst/>
          </a:prstGeom>
        </p:spPr>
        <p:txBody>
          <a:bodyPr lIns="0" tIns="0" rIns="0" bIns="0"/>
          <a:lstStyle>
            <a:lvl1pPr>
              <a:defRPr sz="2000"/>
            </a:lvl1pPr>
            <a:lvl2pPr marL="685611" indent="-228537">
              <a:buFont typeface="Symbol" panose="05050102010706020507" pitchFamily="18" charset="2"/>
              <a:buChar char="-"/>
              <a:defRPr sz="1800"/>
            </a:lvl2pPr>
            <a:lvl3pPr>
              <a:defRPr sz="1600"/>
            </a:lvl3pPr>
            <a:lvl4pPr marL="1599760" indent="-228537">
              <a:buFont typeface="Symbol" panose="05050102010706020507" pitchFamily="18" charset="2"/>
              <a:buChar cha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6" name="Grafik 5">
            <a:extLst>
              <a:ext uri="{FF2B5EF4-FFF2-40B4-BE49-F238E27FC236}">
                <a16:creationId xmlns:a16="http://schemas.microsoft.com/office/drawing/2014/main" id="{86E2EFB9-48DA-C2CF-2333-9C970F321FD3}"/>
              </a:ext>
            </a:extLst>
          </p:cNvPr>
          <p:cNvPicPr>
            <a:picLocks noChangeAspect="1"/>
          </p:cNvPicPr>
          <p:nvPr userDrawn="1"/>
        </p:nvPicPr>
        <p:blipFill>
          <a:blip r:embed="rId2"/>
          <a:stretch>
            <a:fillRect/>
          </a:stretch>
        </p:blipFill>
        <p:spPr>
          <a:xfrm>
            <a:off x="10140918" y="61624"/>
            <a:ext cx="2033620" cy="756000"/>
          </a:xfrm>
          <a:prstGeom prst="rect">
            <a:avLst/>
          </a:prstGeom>
        </p:spPr>
      </p:pic>
    </p:spTree>
    <p:extLst>
      <p:ext uri="{BB962C8B-B14F-4D97-AF65-F5344CB8AC3E}">
        <p14:creationId xmlns:p14="http://schemas.microsoft.com/office/powerpoint/2010/main" val="4224483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ogo oben rechts - Vergleich">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28B0AF23-C419-DA1E-5005-B46CD62522B8}"/>
              </a:ext>
            </a:extLst>
          </p:cNvPr>
          <p:cNvSpPr>
            <a:spLocks noGrp="1"/>
          </p:cNvSpPr>
          <p:nvPr>
            <p:ph type="ftr" sz="quarter" idx="10"/>
          </p:nvPr>
        </p:nvSpPr>
        <p:spPr/>
        <p:txBody>
          <a:bodyPr/>
          <a:lstStyle/>
          <a:p>
            <a:r>
              <a:rPr lang="de-DE"/>
              <a:t>ESCRIBA Enterprise Document Services (EDS)</a:t>
            </a:r>
          </a:p>
        </p:txBody>
      </p:sp>
      <p:sp>
        <p:nvSpPr>
          <p:cNvPr id="4" name="Foliennummernplatzhalter 3">
            <a:extLst>
              <a:ext uri="{FF2B5EF4-FFF2-40B4-BE49-F238E27FC236}">
                <a16:creationId xmlns:a16="http://schemas.microsoft.com/office/drawing/2014/main" id="{4CBC539B-52AE-3890-159A-4EC9777AE1D6}"/>
              </a:ext>
            </a:extLst>
          </p:cNvPr>
          <p:cNvSpPr>
            <a:spLocks noGrp="1"/>
          </p:cNvSpPr>
          <p:nvPr>
            <p:ph type="sldNum" sz="quarter" idx="11"/>
          </p:nvPr>
        </p:nvSpPr>
        <p:spPr/>
        <p:txBody>
          <a:bodyPr/>
          <a:lstStyle/>
          <a:p>
            <a:fld id="{E0FFD76A-61C5-4AB2-9CD0-3FE001818D6D}" type="slidenum">
              <a:rPr lang="de-DE" smtClean="0"/>
              <a:pPr/>
              <a:t>‹#›</a:t>
            </a:fld>
            <a:endParaRPr lang="de-DE"/>
          </a:p>
        </p:txBody>
      </p:sp>
      <p:sp>
        <p:nvSpPr>
          <p:cNvPr id="2" name="Titel 1">
            <a:extLst>
              <a:ext uri="{FF2B5EF4-FFF2-40B4-BE49-F238E27FC236}">
                <a16:creationId xmlns:a16="http://schemas.microsoft.com/office/drawing/2014/main" id="{AC08F7A3-2DE5-75E1-6651-67F9EC77F820}"/>
              </a:ext>
            </a:extLst>
          </p:cNvPr>
          <p:cNvSpPr>
            <a:spLocks noGrp="1"/>
          </p:cNvSpPr>
          <p:nvPr>
            <p:ph type="title"/>
          </p:nvPr>
        </p:nvSpPr>
        <p:spPr>
          <a:xfrm>
            <a:off x="227012" y="228600"/>
            <a:ext cx="9421813" cy="443198"/>
          </a:xfrm>
          <a:prstGeom prst="rect">
            <a:avLst/>
          </a:prstGeom>
        </p:spPr>
        <p:txBody>
          <a:bodyPr wrap="square" lIns="0" tIns="0" rIns="0" bIns="0">
            <a:noAutofit/>
          </a:bodyPr>
          <a:lstStyle>
            <a:lvl1pPr>
              <a:defRPr sz="3200"/>
            </a:lvl1pPr>
          </a:lstStyle>
          <a:p>
            <a:r>
              <a:rPr lang="de-DE"/>
              <a:t>Mastertitelformat bearbeiten</a:t>
            </a:r>
          </a:p>
        </p:txBody>
      </p:sp>
      <p:sp>
        <p:nvSpPr>
          <p:cNvPr id="9" name="Textplatzhalter 12">
            <a:extLst>
              <a:ext uri="{FF2B5EF4-FFF2-40B4-BE49-F238E27FC236}">
                <a16:creationId xmlns:a16="http://schemas.microsoft.com/office/drawing/2014/main" id="{E0F62C63-4DB4-F683-CCBC-9664E65F8BEE}"/>
              </a:ext>
            </a:extLst>
          </p:cNvPr>
          <p:cNvSpPr>
            <a:spLocks noGrp="1"/>
          </p:cNvSpPr>
          <p:nvPr>
            <p:ph type="body" sz="quarter" idx="13" hasCustomPrompt="1"/>
          </p:nvPr>
        </p:nvSpPr>
        <p:spPr>
          <a:xfrm>
            <a:off x="227014" y="733425"/>
            <a:ext cx="9421812" cy="360099"/>
          </a:xfrm>
          <a:prstGeom prst="rect">
            <a:avLst/>
          </a:prstGeom>
        </p:spPr>
        <p:txBody>
          <a:bodyPr lIns="0" tIns="0" rIns="0" bIns="0">
            <a:spAutoFit/>
          </a:bodyPr>
          <a:lstStyle>
            <a:lvl1pPr marL="0" indent="0">
              <a:buNone/>
              <a:defRPr lang="de-DE" sz="2600" dirty="0">
                <a:solidFill>
                  <a:schemeClr val="accent1">
                    <a:lumMod val="75000"/>
                  </a:schemeClr>
                </a:solidFill>
              </a:defRPr>
            </a:lvl1pPr>
          </a:lstStyle>
          <a:p>
            <a:pPr marL="228537" lvl="0" indent="-228537">
              <a:spcBef>
                <a:spcPts val="0"/>
              </a:spcBef>
            </a:pPr>
            <a:r>
              <a:rPr lang="de-DE"/>
              <a:t>Untertitel</a:t>
            </a:r>
          </a:p>
        </p:txBody>
      </p:sp>
      <p:sp>
        <p:nvSpPr>
          <p:cNvPr id="8" name="Inhaltsplatzhalter 15">
            <a:extLst>
              <a:ext uri="{FF2B5EF4-FFF2-40B4-BE49-F238E27FC236}">
                <a16:creationId xmlns:a16="http://schemas.microsoft.com/office/drawing/2014/main" id="{3103E397-7EF7-7D45-DC8C-A9E07D63A964}"/>
              </a:ext>
            </a:extLst>
          </p:cNvPr>
          <p:cNvSpPr>
            <a:spLocks noGrp="1"/>
          </p:cNvSpPr>
          <p:nvPr>
            <p:ph sz="quarter" idx="14"/>
          </p:nvPr>
        </p:nvSpPr>
        <p:spPr>
          <a:xfrm>
            <a:off x="227014" y="1466850"/>
            <a:ext cx="5580000" cy="4848225"/>
          </a:xfrm>
          <a:prstGeom prst="rect">
            <a:avLst/>
          </a:prstGeom>
        </p:spPr>
        <p:txBody>
          <a:bodyPr lIns="0" tIns="0" rIns="0" bIns="0"/>
          <a:lstStyle>
            <a:lvl1pPr>
              <a:defRPr sz="1800"/>
            </a:lvl1pPr>
            <a:lvl2pPr marL="685611" indent="-228537">
              <a:buFont typeface="Symbol" panose="05050102010706020507" pitchFamily="18" charset="2"/>
              <a:buChar char="-"/>
              <a:defRPr sz="1600"/>
            </a:lvl2pPr>
            <a:lvl3pPr>
              <a:defRPr sz="1400"/>
            </a:lvl3pPr>
            <a:lvl4pPr marL="1599760" indent="-228537">
              <a:buFont typeface="Symbol" panose="05050102010706020507" pitchFamily="18" charset="2"/>
              <a:buChar cha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Inhaltsplatzhalter 15">
            <a:extLst>
              <a:ext uri="{FF2B5EF4-FFF2-40B4-BE49-F238E27FC236}">
                <a16:creationId xmlns:a16="http://schemas.microsoft.com/office/drawing/2014/main" id="{7667A21B-806F-0962-33E1-D66CB86B5F81}"/>
              </a:ext>
            </a:extLst>
          </p:cNvPr>
          <p:cNvSpPr>
            <a:spLocks noGrp="1"/>
          </p:cNvSpPr>
          <p:nvPr>
            <p:ph sz="quarter" idx="15"/>
          </p:nvPr>
        </p:nvSpPr>
        <p:spPr>
          <a:xfrm>
            <a:off x="6384986" y="1466850"/>
            <a:ext cx="5580000" cy="4848225"/>
          </a:xfrm>
          <a:prstGeom prst="rect">
            <a:avLst/>
          </a:prstGeom>
        </p:spPr>
        <p:txBody>
          <a:bodyPr lIns="0" tIns="0" rIns="0" bIns="0"/>
          <a:lstStyle>
            <a:lvl1pPr>
              <a:defRPr sz="1800"/>
            </a:lvl1pPr>
            <a:lvl2pPr marL="685611" indent="-228537">
              <a:buFont typeface="Symbol" panose="05050102010706020507" pitchFamily="18" charset="2"/>
              <a:buChar char="-"/>
              <a:defRPr sz="1600"/>
            </a:lvl2pPr>
            <a:lvl3pPr>
              <a:defRPr sz="1400"/>
            </a:lvl3pPr>
            <a:lvl4pPr marL="1599760" indent="-228537">
              <a:buFont typeface="Symbol" panose="05050102010706020507" pitchFamily="18" charset="2"/>
              <a:buChar char="-"/>
              <a:defRPr sz="1200"/>
            </a:lvl4pPr>
            <a:lvl5pPr>
              <a:defRPr sz="12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6" name="Grafik 5">
            <a:extLst>
              <a:ext uri="{FF2B5EF4-FFF2-40B4-BE49-F238E27FC236}">
                <a16:creationId xmlns:a16="http://schemas.microsoft.com/office/drawing/2014/main" id="{221076C7-E784-E1C6-6591-5DA436330C8E}"/>
              </a:ext>
            </a:extLst>
          </p:cNvPr>
          <p:cNvPicPr>
            <a:picLocks noChangeAspect="1"/>
          </p:cNvPicPr>
          <p:nvPr userDrawn="1"/>
        </p:nvPicPr>
        <p:blipFill>
          <a:blip r:embed="rId2"/>
          <a:stretch>
            <a:fillRect/>
          </a:stretch>
        </p:blipFill>
        <p:spPr>
          <a:xfrm>
            <a:off x="10140918" y="61624"/>
            <a:ext cx="2033620" cy="756000"/>
          </a:xfrm>
          <a:prstGeom prst="rect">
            <a:avLst/>
          </a:prstGeom>
        </p:spPr>
      </p:pic>
    </p:spTree>
    <p:extLst>
      <p:ext uri="{BB962C8B-B14F-4D97-AF65-F5344CB8AC3E}">
        <p14:creationId xmlns:p14="http://schemas.microsoft.com/office/powerpoint/2010/main" val="3497592589"/>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6" name="Fußzeilenplatzhalter 5">
            <a:extLst>
              <a:ext uri="{FF2B5EF4-FFF2-40B4-BE49-F238E27FC236}">
                <a16:creationId xmlns:a16="http://schemas.microsoft.com/office/drawing/2014/main" id="{4A3E49C6-6FAA-9095-E6B6-F1BA18CEABCE}"/>
              </a:ext>
            </a:extLst>
          </p:cNvPr>
          <p:cNvSpPr>
            <a:spLocks noGrp="1"/>
          </p:cNvSpPr>
          <p:nvPr>
            <p:ph type="ftr" sz="quarter" idx="3"/>
          </p:nvPr>
        </p:nvSpPr>
        <p:spPr>
          <a:xfrm>
            <a:off x="971595" y="6569962"/>
            <a:ext cx="7956000" cy="123111"/>
          </a:xfrm>
          <a:prstGeom prst="rect">
            <a:avLst/>
          </a:prstGeom>
        </p:spPr>
        <p:txBody>
          <a:bodyPr wrap="square" lIns="0" tIns="0" rIns="0" bIns="0">
            <a:spAutoFit/>
          </a:bodyPr>
          <a:lstStyle>
            <a:lvl1pPr>
              <a:defRPr lang="de-DE" sz="800" b="0" i="0" kern="0" spc="0" baseline="0">
                <a:latin typeface="+mj-lt"/>
                <a:ea typeface="EB Garamond" pitchFamily="2" charset="0"/>
                <a:cs typeface="Rubik Medium" pitchFamily="2" charset="-79"/>
              </a:defRPr>
            </a:lvl1pPr>
          </a:lstStyle>
          <a:p>
            <a:r>
              <a:rPr lang="de-DE"/>
              <a:t>ESCRIBA Enterprise Document Services (EDS)</a:t>
            </a:r>
          </a:p>
        </p:txBody>
      </p:sp>
      <p:sp>
        <p:nvSpPr>
          <p:cNvPr id="7" name="Foliennummernplatzhalter 6">
            <a:extLst>
              <a:ext uri="{FF2B5EF4-FFF2-40B4-BE49-F238E27FC236}">
                <a16:creationId xmlns:a16="http://schemas.microsoft.com/office/drawing/2014/main" id="{848F3FE2-F8B5-BAE5-589F-AD9BEAE0A1FA}"/>
              </a:ext>
            </a:extLst>
          </p:cNvPr>
          <p:cNvSpPr>
            <a:spLocks noGrp="1"/>
          </p:cNvSpPr>
          <p:nvPr>
            <p:ph type="sldNum" sz="quarter" idx="4"/>
          </p:nvPr>
        </p:nvSpPr>
        <p:spPr>
          <a:xfrm>
            <a:off x="227013" y="6569962"/>
            <a:ext cx="463127" cy="123111"/>
          </a:xfrm>
          <a:prstGeom prst="rect">
            <a:avLst/>
          </a:prstGeom>
          <a:noFill/>
        </p:spPr>
        <p:txBody>
          <a:bodyPr wrap="square" lIns="0" tIns="0" rIns="0" bIns="0" rtlCol="0">
            <a:spAutoFit/>
          </a:bodyPr>
          <a:lstStyle>
            <a:lvl1pPr algn="l">
              <a:defRPr lang="de-DE" sz="800" b="0" i="0" kern="0" spc="0" baseline="0" smtClean="0">
                <a:latin typeface="+mj-lt"/>
                <a:ea typeface="EB Garamond" pitchFamily="2" charset="0"/>
                <a:cs typeface="Prompt" charset="0"/>
              </a:defRPr>
            </a:lvl1pPr>
          </a:lstStyle>
          <a:p>
            <a:fld id="{E0FFD76A-61C5-4AB2-9CD0-3FE001818D6D}" type="slidenum">
              <a:rPr lang="de-DE" smtClean="0"/>
              <a:pPr/>
              <a:t>‹#›</a:t>
            </a:fld>
            <a:endParaRPr lang="de-DE"/>
          </a:p>
        </p:txBody>
      </p:sp>
    </p:spTree>
    <p:extLst>
      <p:ext uri="{BB962C8B-B14F-4D97-AF65-F5344CB8AC3E}">
        <p14:creationId xmlns:p14="http://schemas.microsoft.com/office/powerpoint/2010/main" val="27049842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Nur Logo türkis">
    <p:bg>
      <p:bgPr>
        <a:solidFill>
          <a:schemeClr val="accent1"/>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3A8983C6-4B76-EF88-CED1-FF3262D6F95F}"/>
              </a:ext>
            </a:extLst>
          </p:cNvPr>
          <p:cNvPicPr>
            <a:picLocks noChangeAspect="1"/>
          </p:cNvPicPr>
          <p:nvPr userDrawn="1"/>
        </p:nvPicPr>
        <p:blipFill>
          <a:blip r:embed="rId2"/>
          <a:stretch>
            <a:fillRect/>
          </a:stretch>
        </p:blipFill>
        <p:spPr>
          <a:xfrm>
            <a:off x="0" y="1162806"/>
            <a:ext cx="12192000" cy="4532387"/>
          </a:xfrm>
          <a:prstGeom prst="rect">
            <a:avLst/>
          </a:prstGeom>
        </p:spPr>
      </p:pic>
    </p:spTree>
    <p:extLst>
      <p:ext uri="{BB962C8B-B14F-4D97-AF65-F5344CB8AC3E}">
        <p14:creationId xmlns:p14="http://schemas.microsoft.com/office/powerpoint/2010/main" val="16844189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Nur Logo hell">
    <p:bg>
      <p:bgPr>
        <a:solidFill>
          <a:schemeClr val="bg2"/>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F6DA58F-8BF4-FBDD-517B-D2108A4BF42E}"/>
              </a:ext>
            </a:extLst>
          </p:cNvPr>
          <p:cNvPicPr>
            <a:picLocks noChangeAspect="1"/>
          </p:cNvPicPr>
          <p:nvPr userDrawn="1"/>
        </p:nvPicPr>
        <p:blipFill>
          <a:blip r:embed="rId2"/>
          <a:stretch>
            <a:fillRect/>
          </a:stretch>
        </p:blipFill>
        <p:spPr>
          <a:xfrm>
            <a:off x="0" y="1165796"/>
            <a:ext cx="12192000" cy="4526407"/>
          </a:xfrm>
          <a:prstGeom prst="rect">
            <a:avLst/>
          </a:prstGeom>
        </p:spPr>
      </p:pic>
    </p:spTree>
    <p:extLst>
      <p:ext uri="{BB962C8B-B14F-4D97-AF65-F5344CB8AC3E}">
        <p14:creationId xmlns:p14="http://schemas.microsoft.com/office/powerpoint/2010/main" val="38240543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Nur Logo dunkel">
    <p:bg>
      <p:bgPr>
        <a:solidFill>
          <a:schemeClr val="tx1"/>
        </a:solidFill>
        <a:effectLst/>
      </p:bgPr>
    </p:bg>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ABC2D8B-9CB6-0C58-30AA-384998BCE13C}"/>
              </a:ext>
            </a:extLst>
          </p:cNvPr>
          <p:cNvPicPr>
            <a:picLocks noChangeAspect="1"/>
          </p:cNvPicPr>
          <p:nvPr userDrawn="1"/>
        </p:nvPicPr>
        <p:blipFill>
          <a:blip r:embed="rId2"/>
          <a:stretch>
            <a:fillRect/>
          </a:stretch>
        </p:blipFill>
        <p:spPr>
          <a:xfrm>
            <a:off x="0" y="1162806"/>
            <a:ext cx="12192000" cy="4532387"/>
          </a:xfrm>
          <a:prstGeom prst="rect">
            <a:avLst/>
          </a:prstGeom>
        </p:spPr>
      </p:pic>
    </p:spTree>
    <p:extLst>
      <p:ext uri="{BB962C8B-B14F-4D97-AF65-F5344CB8AC3E}">
        <p14:creationId xmlns:p14="http://schemas.microsoft.com/office/powerpoint/2010/main" val="1299197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eckblatt - Bubbles 3">
    <p:bg>
      <p:bgPr>
        <a:solidFill>
          <a:schemeClr val="accent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DEB1AFC-4B1F-C7A3-F065-7DF5842FBEF1}"/>
              </a:ext>
            </a:extLst>
          </p:cNvPr>
          <p:cNvPicPr>
            <a:picLocks noChangeAspect="1"/>
          </p:cNvPicPr>
          <p:nvPr userDrawn="1"/>
        </p:nvPicPr>
        <p:blipFill>
          <a:blip r:embed="rId2"/>
          <a:stretch>
            <a:fillRect/>
          </a:stretch>
        </p:blipFill>
        <p:spPr>
          <a:xfrm>
            <a:off x="0" y="720"/>
            <a:ext cx="12192000" cy="6856560"/>
          </a:xfrm>
          <a:prstGeom prst="rect">
            <a:avLst/>
          </a:prstGeom>
        </p:spPr>
      </p:pic>
      <p:sp>
        <p:nvSpPr>
          <p:cNvPr id="5" name="Logo Correction Shape">
            <a:extLst>
              <a:ext uri="{FF2B5EF4-FFF2-40B4-BE49-F238E27FC236}">
                <a16:creationId xmlns:a16="http://schemas.microsoft.com/office/drawing/2014/main" id="{BF360395-A693-094E-04D4-765676488419}"/>
              </a:ext>
            </a:extLst>
          </p:cNvPr>
          <p:cNvSpPr/>
          <p:nvPr userDrawn="1"/>
        </p:nvSpPr>
        <p:spPr>
          <a:xfrm>
            <a:off x="7942800" y="3852000"/>
            <a:ext cx="2138400" cy="2527200"/>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algn="ctr" defTabSz="972000"/>
            <a:endParaRPr lang="en-US" baseline="0">
              <a:latin typeface="+mn-lt"/>
              <a:cs typeface="+mn-cs"/>
            </a:endParaRPr>
          </a:p>
        </p:txBody>
      </p:sp>
      <p:sp>
        <p:nvSpPr>
          <p:cNvPr id="7" name="Title">
            <a:extLst>
              <a:ext uri="{FF2B5EF4-FFF2-40B4-BE49-F238E27FC236}">
                <a16:creationId xmlns:a16="http://schemas.microsoft.com/office/drawing/2014/main" id="{CBB1B7DE-7B7C-2CA0-92E3-7E206E4B9F55}"/>
              </a:ext>
            </a:extLst>
          </p:cNvPr>
          <p:cNvSpPr>
            <a:spLocks noGrp="1"/>
          </p:cNvSpPr>
          <p:nvPr>
            <p:ph type="ctrTitle" hasCustomPrompt="1"/>
          </p:nvPr>
        </p:nvSpPr>
        <p:spPr>
          <a:xfrm>
            <a:off x="-1" y="3438525"/>
            <a:ext cx="10080625" cy="2952750"/>
          </a:xfrm>
          <a:custGeom>
            <a:avLst/>
            <a:gdLst>
              <a:gd name="connsiteX0" fmla="*/ 8040001 w 10080625"/>
              <a:gd name="connsiteY0" fmla="*/ 2527200 h 3304175"/>
              <a:gd name="connsiteX1" fmla="*/ 8040001 w 10080625"/>
              <a:gd name="connsiteY1" fmla="*/ 3198076 h 3304175"/>
              <a:gd name="connsiteX2" fmla="*/ 9963095 w 10080625"/>
              <a:gd name="connsiteY2" fmla="*/ 3198076 h 3304175"/>
              <a:gd name="connsiteX3" fmla="*/ 9963095 w 10080625"/>
              <a:gd name="connsiteY3" fmla="*/ 2527200 h 3304175"/>
              <a:gd name="connsiteX4" fmla="*/ 0 w 10080625"/>
              <a:gd name="connsiteY4" fmla="*/ 0 h 3304175"/>
              <a:gd name="connsiteX5" fmla="*/ 10080625 w 10080625"/>
              <a:gd name="connsiteY5" fmla="*/ 0 h 3304175"/>
              <a:gd name="connsiteX6" fmla="*/ 10080625 w 10080625"/>
              <a:gd name="connsiteY6" fmla="*/ 3304175 h 3304175"/>
              <a:gd name="connsiteX7" fmla="*/ 0 w 10080625"/>
              <a:gd name="connsiteY7" fmla="*/ 3304175 h 330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80625" h="3304175">
                <a:moveTo>
                  <a:pt x="8040001" y="2527200"/>
                </a:moveTo>
                <a:lnTo>
                  <a:pt x="8040001" y="3198076"/>
                </a:lnTo>
                <a:lnTo>
                  <a:pt x="9963095" y="3198076"/>
                </a:lnTo>
                <a:lnTo>
                  <a:pt x="9963095" y="2527200"/>
                </a:lnTo>
                <a:close/>
                <a:moveTo>
                  <a:pt x="0" y="0"/>
                </a:moveTo>
                <a:lnTo>
                  <a:pt x="10080625" y="0"/>
                </a:lnTo>
                <a:lnTo>
                  <a:pt x="10080625" y="3304175"/>
                </a:lnTo>
                <a:lnTo>
                  <a:pt x="0" y="3304175"/>
                </a:lnTo>
                <a:close/>
              </a:path>
            </a:pathLst>
          </a:custGeom>
          <a:solidFill>
            <a:schemeClr val="bg1"/>
          </a:solidFill>
        </p:spPr>
        <p:txBody>
          <a:bodyPr wrap="square" lIns="360000" tIns="180000" rIns="360000" bIns="0">
            <a:noAutofit/>
          </a:bodyPr>
          <a:lstStyle>
            <a:lvl1pPr>
              <a:defRPr sz="4800">
                <a:latin typeface="+mj-lt"/>
              </a:defRPr>
            </a:lvl1pPr>
          </a:lstStyle>
          <a:p>
            <a:r>
              <a:rPr lang="de-DE" noProof="0"/>
              <a:t>Präsentationstitel einfügen</a:t>
            </a:r>
            <a:endParaRPr lang="en-US"/>
          </a:p>
        </p:txBody>
      </p:sp>
      <p:sp>
        <p:nvSpPr>
          <p:cNvPr id="8" name="Subtitle 1">
            <a:extLst>
              <a:ext uri="{FF2B5EF4-FFF2-40B4-BE49-F238E27FC236}">
                <a16:creationId xmlns:a16="http://schemas.microsoft.com/office/drawing/2014/main" id="{34BCE287-45BD-0C25-8F10-32A17221687C}"/>
              </a:ext>
            </a:extLst>
          </p:cNvPr>
          <p:cNvSpPr>
            <a:spLocks noGrp="1"/>
          </p:cNvSpPr>
          <p:nvPr>
            <p:ph type="subTitle" sz="quarter" idx="1" hasCustomPrompt="1"/>
          </p:nvPr>
        </p:nvSpPr>
        <p:spPr>
          <a:xfrm>
            <a:off x="361200" y="4977737"/>
            <a:ext cx="5637963" cy="307777"/>
          </a:xfrm>
          <a:prstGeom prst="rect">
            <a:avLst/>
          </a:prstGeom>
        </p:spPr>
        <p:txBody>
          <a:bodyPr lIns="0" tIns="0" rIns="0" bIns="0" anchor="b">
            <a:spAutoFit/>
          </a:bodyPr>
          <a:lstStyle>
            <a:lvl1pPr marL="0" indent="0">
              <a:lnSpc>
                <a:spcPct val="100000"/>
              </a:lnSpc>
              <a:spcBef>
                <a:spcPts val="0"/>
              </a:spcBef>
              <a:spcAft>
                <a:spcPts val="0"/>
              </a:spcAft>
              <a:buFontTx/>
              <a:buNone/>
              <a:defRPr sz="2000" baseline="0">
                <a:solidFill>
                  <a:schemeClr val="tx1"/>
                </a:solidFill>
                <a:latin typeface="+mj-lt"/>
                <a:cs typeface="Segoe UI" panose="020B0502040204020203" pitchFamily="34" charset="0"/>
              </a:defRPr>
            </a:lvl1pPr>
          </a:lstStyle>
          <a:p>
            <a:pPr marL="228537" lvl="0" indent="-228537">
              <a:spcBef>
                <a:spcPts val="0"/>
              </a:spcBef>
              <a:spcAft>
                <a:spcPts val="0"/>
              </a:spcAft>
            </a:pPr>
            <a:r>
              <a:rPr lang="de-DE" noProof="0"/>
              <a:t>Untertitel einfügen</a:t>
            </a:r>
          </a:p>
        </p:txBody>
      </p:sp>
      <p:sp>
        <p:nvSpPr>
          <p:cNvPr id="9" name="Text Placeholder 11">
            <a:extLst>
              <a:ext uri="{FF2B5EF4-FFF2-40B4-BE49-F238E27FC236}">
                <a16:creationId xmlns:a16="http://schemas.microsoft.com/office/drawing/2014/main" id="{088054BF-F766-FAC3-D862-DB78A99E36A0}"/>
              </a:ext>
            </a:extLst>
          </p:cNvPr>
          <p:cNvSpPr>
            <a:spLocks noGrp="1"/>
          </p:cNvSpPr>
          <p:nvPr>
            <p:ph type="body" sz="quarter" idx="11" hasCustomPrompt="1"/>
          </p:nvPr>
        </p:nvSpPr>
        <p:spPr>
          <a:xfrm>
            <a:off x="361200" y="5792350"/>
            <a:ext cx="5637963" cy="152349"/>
          </a:xfrm>
          <a:prstGeom prst="rect">
            <a:avLst/>
          </a:prstGeom>
        </p:spPr>
        <p:txBody>
          <a:bodyPr lIns="0" tIns="0" rIns="0" bIns="0" anchor="b">
            <a:noAutofit/>
          </a:bodyPr>
          <a:lstStyle>
            <a:lvl1pPr marL="0" indent="0">
              <a:buNone/>
              <a:defRPr sz="1100" baseline="0">
                <a:latin typeface="+mn-lt"/>
                <a:cs typeface="Segoe UI" panose="020B0502040204020203" pitchFamily="34" charset="0"/>
              </a:defRPr>
            </a:lvl1pPr>
          </a:lstStyle>
          <a:p>
            <a:pPr lvl="0"/>
            <a:r>
              <a:rPr lang="de-DE" noProof="0"/>
              <a:t>Zusätzliche Informationen (Präsentator / Datum Anlass)</a:t>
            </a:r>
          </a:p>
        </p:txBody>
      </p:sp>
      <p:pic>
        <p:nvPicPr>
          <p:cNvPr id="2" name="Grafik 1">
            <a:extLst>
              <a:ext uri="{FF2B5EF4-FFF2-40B4-BE49-F238E27FC236}">
                <a16:creationId xmlns:a16="http://schemas.microsoft.com/office/drawing/2014/main" id="{92B09470-DC6C-4C61-26DB-D0BD96C05B59}"/>
              </a:ext>
            </a:extLst>
          </p:cNvPr>
          <p:cNvPicPr>
            <a:picLocks noChangeAspect="1"/>
          </p:cNvPicPr>
          <p:nvPr userDrawn="1"/>
        </p:nvPicPr>
        <p:blipFill>
          <a:blip r:embed="rId3"/>
          <a:stretch>
            <a:fillRect/>
          </a:stretch>
        </p:blipFill>
        <p:spPr>
          <a:xfrm>
            <a:off x="7849931" y="5576488"/>
            <a:ext cx="2324137" cy="864000"/>
          </a:xfrm>
          <a:prstGeom prst="rect">
            <a:avLst/>
          </a:prstGeom>
        </p:spPr>
      </p:pic>
    </p:spTree>
    <p:extLst>
      <p:ext uri="{BB962C8B-B14F-4D97-AF65-F5344CB8AC3E}">
        <p14:creationId xmlns:p14="http://schemas.microsoft.com/office/powerpoint/2010/main" val="844458858"/>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lvl1pPr>
              <a:spcAft>
                <a:spcPts val="800"/>
              </a:spcAft>
              <a:defRPr/>
            </a:lvl1pPr>
            <a:lvl2pPr>
              <a:spcAft>
                <a:spcPts val="800"/>
              </a:spcAft>
              <a:defRPr/>
            </a:lvl2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p:cNvSpPr>
            <a:spLocks noGrp="1"/>
          </p:cNvSpPr>
          <p:nvPr>
            <p:ph type="sldNum" sz="quarter" idx="12"/>
          </p:nvPr>
        </p:nvSpPr>
        <p:spPr/>
        <p:txBody>
          <a:bodyPr/>
          <a:lstStyle/>
          <a:p>
            <a:fld id="{ECB27277-7EC1-486A-972E-6BEE9C91B1F9}" type="slidenum">
              <a:rPr lang="de-DE" smtClean="0"/>
              <a:pPr/>
              <a:t>‹#›</a:t>
            </a:fld>
            <a:endParaRPr lang="de-DE"/>
          </a:p>
        </p:txBody>
      </p:sp>
      <p:sp>
        <p:nvSpPr>
          <p:cNvPr id="7" name="Titel 1"/>
          <p:cNvSpPr>
            <a:spLocks noGrp="1"/>
          </p:cNvSpPr>
          <p:nvPr>
            <p:ph type="title"/>
          </p:nvPr>
        </p:nvSpPr>
        <p:spPr>
          <a:xfrm>
            <a:off x="816002" y="-1"/>
            <a:ext cx="10556852" cy="768000"/>
          </a:xfrm>
        </p:spPr>
        <p:txBody>
          <a:bodyPr tIns="0" anchor="ctr" anchorCtr="0"/>
          <a:lstStyle>
            <a:lvl1pPr>
              <a:defRPr>
                <a:solidFill>
                  <a:schemeClr val="tx2"/>
                </a:solidFill>
              </a:defRPr>
            </a:lvl1pPr>
          </a:lstStyle>
          <a:p>
            <a:r>
              <a:rPr lang="de-DE"/>
              <a:t>Titelmasterformat durch Klicken bearbeiten</a:t>
            </a:r>
          </a:p>
        </p:txBody>
      </p:sp>
      <p:sp>
        <p:nvSpPr>
          <p:cNvPr id="9" name="Textplatzhalter 7"/>
          <p:cNvSpPr>
            <a:spLocks noGrp="1"/>
          </p:cNvSpPr>
          <p:nvPr>
            <p:ph type="body" sz="quarter" idx="13"/>
          </p:nvPr>
        </p:nvSpPr>
        <p:spPr>
          <a:xfrm>
            <a:off x="816002" y="768000"/>
            <a:ext cx="10556852" cy="480000"/>
          </a:xfrm>
        </p:spPr>
        <p:txBody>
          <a:bodyPr tIns="0"/>
          <a:lstStyle>
            <a:lvl1pPr>
              <a:lnSpc>
                <a:spcPct val="100000"/>
              </a:lnSpc>
              <a:spcAft>
                <a:spcPts val="0"/>
              </a:spcAft>
              <a:defRPr sz="2667">
                <a:solidFill>
                  <a:schemeClr val="tx2"/>
                </a:solidFill>
              </a:defRPr>
            </a:lvl1pPr>
          </a:lstStyle>
          <a:p>
            <a:pPr lvl="0"/>
            <a:r>
              <a:rPr lang="de-DE"/>
              <a:t>Textmasterformate durch Klicken bearbeiten</a:t>
            </a:r>
          </a:p>
        </p:txBody>
      </p:sp>
    </p:spTree>
    <p:extLst>
      <p:ext uri="{BB962C8B-B14F-4D97-AF65-F5344CB8AC3E}">
        <p14:creationId xmlns:p14="http://schemas.microsoft.com/office/powerpoint/2010/main" val="14045139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 vertical images 3 text / objektboxes ">
    <p:spTree>
      <p:nvGrpSpPr>
        <p:cNvPr id="1" name=""/>
        <p:cNvGrpSpPr/>
        <p:nvPr/>
      </p:nvGrpSpPr>
      <p:grpSpPr>
        <a:xfrm>
          <a:off x="0" y="0"/>
          <a:ext cx="0" cy="0"/>
          <a:chOff x="0" y="0"/>
          <a:chExt cx="0" cy="0"/>
        </a:xfrm>
      </p:grpSpPr>
      <p:sp>
        <p:nvSpPr>
          <p:cNvPr id="13" name="Inhaltsplatzhalter 5"/>
          <p:cNvSpPr>
            <a:spLocks noGrp="1"/>
          </p:cNvSpPr>
          <p:nvPr>
            <p:ph sz="quarter" idx="42" hasCustomPrompt="1"/>
          </p:nvPr>
        </p:nvSpPr>
        <p:spPr>
          <a:xfrm>
            <a:off x="2921668" y="1699000"/>
            <a:ext cx="8621434" cy="812738"/>
          </a:xfrm>
        </p:spPr>
        <p:txBody>
          <a:bodyPr vert="horz" lIns="0" tIns="0" rIns="540000" bIns="0" rtlCol="0">
            <a:normAutofit/>
          </a:bodyPr>
          <a:lstStyle>
            <a:lvl1pPr marL="268288" indent="-268288">
              <a:buClr>
                <a:srgbClr val="0071BA"/>
              </a:buClr>
              <a:defRPr lang="de-DE" sz="2000" dirty="0" smtClean="0">
                <a:solidFill>
                  <a:srgbClr val="666666"/>
                </a:solidFill>
              </a:defRPr>
            </a:lvl1pPr>
            <a:lvl2pPr marL="268288" indent="-268288">
              <a:buClr>
                <a:srgbClr val="197BBB"/>
              </a:buClr>
              <a:buFont typeface="Wingdings" panose="05000000000000000000" pitchFamily="2" charset="2"/>
              <a:buChar char="§"/>
              <a:defRPr lang="de-DE" sz="2800" dirty="0" smtClean="0"/>
            </a:lvl2pPr>
            <a:lvl3pPr marL="285750" indent="-285750">
              <a:buClr>
                <a:srgbClr val="197BBB"/>
              </a:buClr>
              <a:buFont typeface="Wingdings" panose="05000000000000000000" pitchFamily="2" charset="2"/>
              <a:buChar char="§"/>
              <a:defRPr lang="de-DE" sz="2400" dirty="0" smtClean="0"/>
            </a:lvl3pPr>
            <a:lvl4pPr marL="566550" indent="-285750">
              <a:buClr>
                <a:srgbClr val="197BBB"/>
              </a:buClr>
              <a:buFont typeface="Wingdings" panose="05000000000000000000" pitchFamily="2" charset="2"/>
              <a:buChar char="§"/>
              <a:defRPr lang="de-DE" sz="1800" dirty="0" smtClean="0">
                <a:solidFill>
                  <a:srgbClr val="646464"/>
                </a:solidFill>
              </a:defRPr>
            </a:lvl4pPr>
            <a:lvl5pPr marL="847350" indent="-285750">
              <a:buClr>
                <a:srgbClr val="197BBB"/>
              </a:buClr>
              <a:buFont typeface="Wingdings" panose="05000000000000000000" pitchFamily="2" charset="2"/>
              <a:buChar char="§"/>
              <a:defRPr lang="de-DE" dirty="0">
                <a:solidFill>
                  <a:srgbClr val="646464"/>
                </a:solidFill>
              </a:defRPr>
            </a:lvl5pPr>
          </a:lstStyle>
          <a:p>
            <a:pPr lvl="0"/>
            <a:r>
              <a:rPr lang="de-DE"/>
              <a:t>Erste Ebene</a:t>
            </a:r>
          </a:p>
          <a:p>
            <a:pPr lvl="3"/>
            <a:r>
              <a:rPr lang="de-DE"/>
              <a:t>Zweite Ebene</a:t>
            </a:r>
          </a:p>
        </p:txBody>
      </p:sp>
      <p:sp>
        <p:nvSpPr>
          <p:cNvPr id="4" name="Bildplatzhalter 3"/>
          <p:cNvSpPr>
            <a:spLocks noGrp="1"/>
          </p:cNvSpPr>
          <p:nvPr>
            <p:ph type="pic" sz="quarter" idx="18"/>
          </p:nvPr>
        </p:nvSpPr>
        <p:spPr>
          <a:xfrm>
            <a:off x="0" y="1191239"/>
            <a:ext cx="2777799" cy="1320499"/>
          </a:xfrm>
        </p:spPr>
        <p:txBody>
          <a:bodyPr anchor="ctr"/>
          <a:lstStyle>
            <a:lvl1pPr marL="0" indent="0" algn="ctr">
              <a:buNone/>
              <a:defRPr>
                <a:solidFill>
                  <a:srgbClr val="AFAFAF"/>
                </a:solidFill>
              </a:defRPr>
            </a:lvl1pPr>
          </a:lstStyle>
          <a:p>
            <a:endParaRPr lang="de-DE"/>
          </a:p>
        </p:txBody>
      </p:sp>
      <p:sp>
        <p:nvSpPr>
          <p:cNvPr id="15" name="Bildplatzhalter 3"/>
          <p:cNvSpPr>
            <a:spLocks noGrp="1"/>
          </p:cNvSpPr>
          <p:nvPr>
            <p:ph type="pic" sz="quarter" idx="21"/>
          </p:nvPr>
        </p:nvSpPr>
        <p:spPr>
          <a:xfrm>
            <a:off x="0" y="2659121"/>
            <a:ext cx="2777799" cy="1320499"/>
          </a:xfrm>
        </p:spPr>
        <p:txBody>
          <a:bodyPr anchor="ctr"/>
          <a:lstStyle>
            <a:lvl1pPr marL="0" indent="0" algn="ctr">
              <a:buNone/>
              <a:defRPr>
                <a:solidFill>
                  <a:srgbClr val="AFAFAF"/>
                </a:solidFill>
              </a:defRPr>
            </a:lvl1pPr>
          </a:lstStyle>
          <a:p>
            <a:endParaRPr lang="de-DE"/>
          </a:p>
        </p:txBody>
      </p:sp>
      <p:sp>
        <p:nvSpPr>
          <p:cNvPr id="17" name="Bildplatzhalter 3"/>
          <p:cNvSpPr>
            <a:spLocks noGrp="1"/>
          </p:cNvSpPr>
          <p:nvPr>
            <p:ph type="pic" sz="quarter" idx="23"/>
          </p:nvPr>
        </p:nvSpPr>
        <p:spPr>
          <a:xfrm>
            <a:off x="0" y="4127002"/>
            <a:ext cx="2777799" cy="1320499"/>
          </a:xfrm>
        </p:spPr>
        <p:txBody>
          <a:bodyPr anchor="ctr"/>
          <a:lstStyle>
            <a:lvl1pPr marL="0" indent="0" algn="ctr">
              <a:buNone/>
              <a:defRPr>
                <a:solidFill>
                  <a:srgbClr val="AFAFAF"/>
                </a:solidFill>
              </a:defRPr>
            </a:lvl1pPr>
          </a:lstStyle>
          <a:p>
            <a:endParaRPr lang="de-DE"/>
          </a:p>
        </p:txBody>
      </p:sp>
      <p:sp>
        <p:nvSpPr>
          <p:cNvPr id="18" name="Inhaltsplatzhalter 5"/>
          <p:cNvSpPr>
            <a:spLocks noGrp="1"/>
          </p:cNvSpPr>
          <p:nvPr>
            <p:ph sz="quarter" idx="32"/>
          </p:nvPr>
        </p:nvSpPr>
        <p:spPr>
          <a:xfrm>
            <a:off x="2921668" y="1191238"/>
            <a:ext cx="8621434" cy="507762"/>
          </a:xfrm>
        </p:spPr>
        <p:txBody>
          <a:bodyPr rIns="180000" anchor="ctr">
            <a:noAutofit/>
          </a:bodyPr>
          <a:lstStyle>
            <a:lvl1pPr marL="0" indent="0">
              <a:lnSpc>
                <a:spcPct val="110000"/>
              </a:lnSpc>
              <a:spcBef>
                <a:spcPts val="0"/>
              </a:spcBef>
              <a:spcAft>
                <a:spcPts val="1000"/>
              </a:spcAft>
              <a:buClr>
                <a:srgbClr val="AFAFAF"/>
              </a:buClr>
              <a:buFont typeface="Arial" panose="020B0604020202020204" pitchFamily="34" charset="0"/>
              <a:buNone/>
              <a:defRPr lang="de-DE" sz="2400" b="1" kern="1200" noProof="0" dirty="0">
                <a:solidFill>
                  <a:srgbClr val="646464"/>
                </a:solidFill>
                <a:latin typeface="+mn-lt"/>
                <a:ea typeface="+mn-ea"/>
                <a:cs typeface="+mn-cs"/>
              </a:defRPr>
            </a:lvl1pPr>
            <a:lvl2pPr marL="284400" indent="-284400">
              <a:lnSpc>
                <a:spcPct val="110000"/>
              </a:lnSpc>
              <a:spcBef>
                <a:spcPts val="0"/>
              </a:spcBef>
              <a:spcAft>
                <a:spcPts val="1000"/>
              </a:spcAft>
              <a:buClr>
                <a:srgbClr val="AFAFAF"/>
              </a:buClr>
              <a:buFont typeface="Arial" panose="020B0604020202020204" pitchFamily="34" charset="0"/>
              <a:buChar char="•"/>
              <a:defRPr sz="1600">
                <a:solidFill>
                  <a:schemeClr val="bg1">
                    <a:lumMod val="65000"/>
                  </a:schemeClr>
                </a:solidFill>
              </a:defRPr>
            </a:lvl2pPr>
            <a:lvl3pPr marL="5688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3pPr>
            <a:lvl4pPr marL="8496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5pPr>
          </a:lstStyle>
          <a:p>
            <a:pPr lvl="0"/>
            <a:r>
              <a:rPr lang="de-DE" noProof="0"/>
              <a:t>Textmasterformat</a:t>
            </a:r>
          </a:p>
        </p:txBody>
      </p:sp>
      <p:sp>
        <p:nvSpPr>
          <p:cNvPr id="19" name="Inhaltsplatzhalter 5"/>
          <p:cNvSpPr>
            <a:spLocks noGrp="1"/>
          </p:cNvSpPr>
          <p:nvPr>
            <p:ph sz="quarter" idx="43" hasCustomPrompt="1"/>
          </p:nvPr>
        </p:nvSpPr>
        <p:spPr>
          <a:xfrm>
            <a:off x="2921668" y="3171900"/>
            <a:ext cx="8621434" cy="812738"/>
          </a:xfrm>
        </p:spPr>
        <p:txBody>
          <a:bodyPr vert="horz" lIns="0" tIns="0" rIns="540000" bIns="0" rtlCol="0">
            <a:normAutofit/>
          </a:bodyPr>
          <a:lstStyle>
            <a:lvl1pPr marL="268288" indent="-268288">
              <a:buClr>
                <a:srgbClr val="0071BA"/>
              </a:buClr>
              <a:defRPr lang="de-DE" sz="2000" dirty="0" smtClean="0">
                <a:solidFill>
                  <a:srgbClr val="666666"/>
                </a:solidFill>
              </a:defRPr>
            </a:lvl1pPr>
            <a:lvl2pPr marL="268288" indent="-268288">
              <a:buClr>
                <a:srgbClr val="197BBB"/>
              </a:buClr>
              <a:buFont typeface="Wingdings" panose="05000000000000000000" pitchFamily="2" charset="2"/>
              <a:buChar char="§"/>
              <a:defRPr lang="de-DE" sz="2800" dirty="0" smtClean="0"/>
            </a:lvl2pPr>
            <a:lvl3pPr marL="285750" indent="-285750">
              <a:buClr>
                <a:srgbClr val="197BBB"/>
              </a:buClr>
              <a:buFont typeface="Wingdings" panose="05000000000000000000" pitchFamily="2" charset="2"/>
              <a:buChar char="§"/>
              <a:defRPr lang="de-DE" sz="2400" dirty="0" smtClean="0"/>
            </a:lvl3pPr>
            <a:lvl4pPr marL="566550" indent="-285750">
              <a:buClr>
                <a:srgbClr val="197BBB"/>
              </a:buClr>
              <a:buFont typeface="Wingdings" panose="05000000000000000000" pitchFamily="2" charset="2"/>
              <a:buChar char="§"/>
              <a:defRPr lang="de-DE" sz="1800" dirty="0" smtClean="0">
                <a:solidFill>
                  <a:srgbClr val="646464"/>
                </a:solidFill>
              </a:defRPr>
            </a:lvl4pPr>
            <a:lvl5pPr marL="847350" indent="-285750">
              <a:buClr>
                <a:srgbClr val="197BBB"/>
              </a:buClr>
              <a:buFont typeface="Wingdings" panose="05000000000000000000" pitchFamily="2" charset="2"/>
              <a:buChar char="§"/>
              <a:defRPr lang="de-DE" dirty="0">
                <a:solidFill>
                  <a:srgbClr val="646464"/>
                </a:solidFill>
              </a:defRPr>
            </a:lvl5pPr>
          </a:lstStyle>
          <a:p>
            <a:pPr lvl="0"/>
            <a:r>
              <a:rPr lang="de-DE"/>
              <a:t>Erste Ebene</a:t>
            </a:r>
          </a:p>
          <a:p>
            <a:pPr lvl="3"/>
            <a:r>
              <a:rPr lang="de-DE"/>
              <a:t>Zweite Ebene</a:t>
            </a:r>
          </a:p>
        </p:txBody>
      </p:sp>
      <p:sp>
        <p:nvSpPr>
          <p:cNvPr id="20" name="Inhaltsplatzhalter 5"/>
          <p:cNvSpPr>
            <a:spLocks noGrp="1"/>
          </p:cNvSpPr>
          <p:nvPr>
            <p:ph sz="quarter" idx="44"/>
          </p:nvPr>
        </p:nvSpPr>
        <p:spPr>
          <a:xfrm>
            <a:off x="2921668" y="2664138"/>
            <a:ext cx="8621434" cy="507762"/>
          </a:xfrm>
        </p:spPr>
        <p:txBody>
          <a:bodyPr rIns="180000" anchor="ctr">
            <a:noAutofit/>
          </a:bodyPr>
          <a:lstStyle>
            <a:lvl1pPr marL="0" indent="0">
              <a:lnSpc>
                <a:spcPct val="110000"/>
              </a:lnSpc>
              <a:spcBef>
                <a:spcPts val="0"/>
              </a:spcBef>
              <a:spcAft>
                <a:spcPts val="1000"/>
              </a:spcAft>
              <a:buClr>
                <a:srgbClr val="AFAFAF"/>
              </a:buClr>
              <a:buFont typeface="Arial" panose="020B0604020202020204" pitchFamily="34" charset="0"/>
              <a:buNone/>
              <a:defRPr lang="de-DE" sz="2400" b="1" kern="1200" noProof="0" dirty="0">
                <a:solidFill>
                  <a:srgbClr val="646464"/>
                </a:solidFill>
                <a:latin typeface="+mn-lt"/>
                <a:ea typeface="+mn-ea"/>
                <a:cs typeface="+mn-cs"/>
              </a:defRPr>
            </a:lvl1pPr>
            <a:lvl2pPr marL="284400" indent="-284400">
              <a:lnSpc>
                <a:spcPct val="110000"/>
              </a:lnSpc>
              <a:spcBef>
                <a:spcPts val="0"/>
              </a:spcBef>
              <a:spcAft>
                <a:spcPts val="1000"/>
              </a:spcAft>
              <a:buClr>
                <a:srgbClr val="AFAFAF"/>
              </a:buClr>
              <a:buFont typeface="Arial" panose="020B0604020202020204" pitchFamily="34" charset="0"/>
              <a:buChar char="•"/>
              <a:defRPr sz="1600">
                <a:solidFill>
                  <a:schemeClr val="bg1">
                    <a:lumMod val="65000"/>
                  </a:schemeClr>
                </a:solidFill>
              </a:defRPr>
            </a:lvl2pPr>
            <a:lvl3pPr marL="5688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3pPr>
            <a:lvl4pPr marL="8496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5pPr>
          </a:lstStyle>
          <a:p>
            <a:pPr lvl="0"/>
            <a:r>
              <a:rPr lang="de-DE" noProof="0"/>
              <a:t>Textmasterformat</a:t>
            </a:r>
          </a:p>
        </p:txBody>
      </p:sp>
      <p:sp>
        <p:nvSpPr>
          <p:cNvPr id="21" name="Inhaltsplatzhalter 5"/>
          <p:cNvSpPr>
            <a:spLocks noGrp="1"/>
          </p:cNvSpPr>
          <p:nvPr>
            <p:ph sz="quarter" idx="45" hasCustomPrompt="1"/>
          </p:nvPr>
        </p:nvSpPr>
        <p:spPr>
          <a:xfrm>
            <a:off x="2921668" y="4634763"/>
            <a:ext cx="8621434" cy="812738"/>
          </a:xfrm>
        </p:spPr>
        <p:txBody>
          <a:bodyPr vert="horz" lIns="0" tIns="0" rIns="540000" bIns="0" rtlCol="0">
            <a:normAutofit/>
          </a:bodyPr>
          <a:lstStyle>
            <a:lvl1pPr marL="268288" indent="-268288">
              <a:buClr>
                <a:srgbClr val="0071BA"/>
              </a:buClr>
              <a:defRPr lang="de-DE" sz="2000" dirty="0" smtClean="0">
                <a:solidFill>
                  <a:srgbClr val="666666"/>
                </a:solidFill>
              </a:defRPr>
            </a:lvl1pPr>
            <a:lvl2pPr marL="268288" indent="-268288">
              <a:buClr>
                <a:srgbClr val="197BBB"/>
              </a:buClr>
              <a:buFont typeface="Wingdings" panose="05000000000000000000" pitchFamily="2" charset="2"/>
              <a:buChar char="§"/>
              <a:defRPr lang="de-DE" sz="2800" dirty="0" smtClean="0"/>
            </a:lvl2pPr>
            <a:lvl3pPr marL="285750" indent="-285750">
              <a:buClr>
                <a:srgbClr val="197BBB"/>
              </a:buClr>
              <a:buFont typeface="Wingdings" panose="05000000000000000000" pitchFamily="2" charset="2"/>
              <a:buChar char="§"/>
              <a:defRPr lang="de-DE" sz="2400" dirty="0" smtClean="0"/>
            </a:lvl3pPr>
            <a:lvl4pPr marL="566550" indent="-285750">
              <a:buClr>
                <a:srgbClr val="197BBB"/>
              </a:buClr>
              <a:buFont typeface="Wingdings" panose="05000000000000000000" pitchFamily="2" charset="2"/>
              <a:buChar char="§"/>
              <a:defRPr lang="de-DE" sz="1800" dirty="0" smtClean="0">
                <a:solidFill>
                  <a:srgbClr val="646464"/>
                </a:solidFill>
              </a:defRPr>
            </a:lvl4pPr>
            <a:lvl5pPr marL="847350" indent="-285750">
              <a:buClr>
                <a:srgbClr val="197BBB"/>
              </a:buClr>
              <a:buFont typeface="Wingdings" panose="05000000000000000000" pitchFamily="2" charset="2"/>
              <a:buChar char="§"/>
              <a:defRPr lang="de-DE" dirty="0">
                <a:solidFill>
                  <a:srgbClr val="646464"/>
                </a:solidFill>
              </a:defRPr>
            </a:lvl5pPr>
          </a:lstStyle>
          <a:p>
            <a:pPr lvl="0"/>
            <a:r>
              <a:rPr lang="de-DE"/>
              <a:t>Erste Ebene</a:t>
            </a:r>
          </a:p>
          <a:p>
            <a:pPr lvl="3"/>
            <a:r>
              <a:rPr lang="de-DE"/>
              <a:t>Zweite Ebene</a:t>
            </a:r>
          </a:p>
        </p:txBody>
      </p:sp>
      <p:sp>
        <p:nvSpPr>
          <p:cNvPr id="22" name="Inhaltsplatzhalter 5"/>
          <p:cNvSpPr>
            <a:spLocks noGrp="1"/>
          </p:cNvSpPr>
          <p:nvPr>
            <p:ph sz="quarter" idx="46"/>
          </p:nvPr>
        </p:nvSpPr>
        <p:spPr>
          <a:xfrm>
            <a:off x="2921668" y="4127001"/>
            <a:ext cx="8621434" cy="507762"/>
          </a:xfrm>
        </p:spPr>
        <p:txBody>
          <a:bodyPr rIns="180000" anchor="ctr">
            <a:noAutofit/>
          </a:bodyPr>
          <a:lstStyle>
            <a:lvl1pPr marL="0" indent="0">
              <a:lnSpc>
                <a:spcPct val="110000"/>
              </a:lnSpc>
              <a:spcBef>
                <a:spcPts val="0"/>
              </a:spcBef>
              <a:spcAft>
                <a:spcPts val="1000"/>
              </a:spcAft>
              <a:buClr>
                <a:srgbClr val="AFAFAF"/>
              </a:buClr>
              <a:buFont typeface="Arial" panose="020B0604020202020204" pitchFamily="34" charset="0"/>
              <a:buNone/>
              <a:defRPr lang="de-DE" sz="2400" b="1" kern="1200" noProof="0" dirty="0">
                <a:solidFill>
                  <a:srgbClr val="646464"/>
                </a:solidFill>
                <a:latin typeface="+mn-lt"/>
                <a:ea typeface="+mn-ea"/>
                <a:cs typeface="+mn-cs"/>
              </a:defRPr>
            </a:lvl1pPr>
            <a:lvl2pPr marL="284400" indent="-284400">
              <a:lnSpc>
                <a:spcPct val="110000"/>
              </a:lnSpc>
              <a:spcBef>
                <a:spcPts val="0"/>
              </a:spcBef>
              <a:spcAft>
                <a:spcPts val="1000"/>
              </a:spcAft>
              <a:buClr>
                <a:srgbClr val="AFAFAF"/>
              </a:buClr>
              <a:buFont typeface="Arial" panose="020B0604020202020204" pitchFamily="34" charset="0"/>
              <a:buChar char="•"/>
              <a:defRPr sz="1600">
                <a:solidFill>
                  <a:schemeClr val="bg1">
                    <a:lumMod val="65000"/>
                  </a:schemeClr>
                </a:solidFill>
              </a:defRPr>
            </a:lvl2pPr>
            <a:lvl3pPr marL="5688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3pPr>
            <a:lvl4pPr marL="8496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4pPr>
            <a:lvl5pPr marL="1130400" indent="-284400">
              <a:lnSpc>
                <a:spcPct val="110000"/>
              </a:lnSpc>
              <a:spcBef>
                <a:spcPts val="0"/>
              </a:spcBef>
              <a:spcAft>
                <a:spcPts val="1000"/>
              </a:spcAft>
              <a:buClr>
                <a:srgbClr val="AFAFAF"/>
              </a:buClr>
              <a:buFont typeface="Symbol" panose="05050102010706020507" pitchFamily="18" charset="2"/>
              <a:buChar char="-"/>
              <a:defRPr sz="1600">
                <a:solidFill>
                  <a:schemeClr val="bg1">
                    <a:lumMod val="65000"/>
                  </a:schemeClr>
                </a:solidFill>
              </a:defRPr>
            </a:lvl5pPr>
          </a:lstStyle>
          <a:p>
            <a:pPr lvl="0"/>
            <a:r>
              <a:rPr lang="de-DE" noProof="0"/>
              <a:t>Textmasterformat</a:t>
            </a:r>
          </a:p>
        </p:txBody>
      </p:sp>
      <p:sp>
        <p:nvSpPr>
          <p:cNvPr id="23" name="Textplatzhalter 30"/>
          <p:cNvSpPr>
            <a:spLocks noGrp="1"/>
          </p:cNvSpPr>
          <p:nvPr>
            <p:ph type="body" sz="quarter" idx="22"/>
          </p:nvPr>
        </p:nvSpPr>
        <p:spPr>
          <a:xfrm>
            <a:off x="1443225" y="5627160"/>
            <a:ext cx="10748775" cy="980946"/>
          </a:xfrm>
          <a:solidFill>
            <a:srgbClr val="3192D0"/>
          </a:solidFill>
        </p:spPr>
        <p:txBody>
          <a:bodyPr lIns="324000" rIns="360000" anchor="ctr">
            <a:normAutofit/>
          </a:bodyPr>
          <a:lstStyle>
            <a:lvl1pPr marL="0" indent="0">
              <a:buNone/>
              <a:defRPr sz="3600" b="1">
                <a:solidFill>
                  <a:schemeClr val="bg1"/>
                </a:solidFill>
              </a:defRPr>
            </a:lvl1pPr>
          </a:lstStyle>
          <a:p>
            <a:pPr lvl="0"/>
            <a:endParaRPr lang="de-DE"/>
          </a:p>
        </p:txBody>
      </p:sp>
      <p:sp>
        <p:nvSpPr>
          <p:cNvPr id="24" name="Bildplatzhalter 32"/>
          <p:cNvSpPr>
            <a:spLocks noGrp="1"/>
          </p:cNvSpPr>
          <p:nvPr>
            <p:ph type="pic" sz="quarter" idx="47"/>
          </p:nvPr>
        </p:nvSpPr>
        <p:spPr>
          <a:xfrm>
            <a:off x="0" y="5627160"/>
            <a:ext cx="1244760" cy="980946"/>
          </a:xfrm>
          <a:solidFill>
            <a:srgbClr val="3192D0"/>
          </a:solidFill>
        </p:spPr>
        <p:txBody>
          <a:bodyPr anchor="ctr">
            <a:normAutofit/>
          </a:bodyPr>
          <a:lstStyle>
            <a:lvl1pPr marL="0" indent="0" algn="ctr">
              <a:buNone/>
              <a:defRPr sz="1800">
                <a:solidFill>
                  <a:schemeClr val="bg1"/>
                </a:solidFill>
              </a:defRPr>
            </a:lvl1pPr>
          </a:lstStyle>
          <a:p>
            <a:endParaRPr lang="de-DE"/>
          </a:p>
        </p:txBody>
      </p:sp>
    </p:spTree>
    <p:extLst>
      <p:ext uri="{BB962C8B-B14F-4D97-AF65-F5344CB8AC3E}">
        <p14:creationId xmlns:p14="http://schemas.microsoft.com/office/powerpoint/2010/main" val="2875211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Titelfolie - Version 4">
    <p:spTree>
      <p:nvGrpSpPr>
        <p:cNvPr id="1" name=""/>
        <p:cNvGrpSpPr/>
        <p:nvPr/>
      </p:nvGrpSpPr>
      <p:grpSpPr>
        <a:xfrm>
          <a:off x="0" y="0"/>
          <a:ext cx="0" cy="0"/>
          <a:chOff x="0" y="0"/>
          <a:chExt cx="0" cy="0"/>
        </a:xfrm>
      </p:grpSpPr>
      <p:sp>
        <p:nvSpPr>
          <p:cNvPr id="11" name="Rechteck 10"/>
          <p:cNvSpPr/>
          <p:nvPr userDrawn="1"/>
        </p:nvSpPr>
        <p:spPr>
          <a:xfrm>
            <a:off x="-1429" y="0"/>
            <a:ext cx="12193429" cy="3124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400"/>
          </a:p>
        </p:txBody>
      </p:sp>
      <p:sp>
        <p:nvSpPr>
          <p:cNvPr id="7" name="Titel 1">
            <a:extLst>
              <a:ext uri="{FF2B5EF4-FFF2-40B4-BE49-F238E27FC236}">
                <a16:creationId xmlns:a16="http://schemas.microsoft.com/office/drawing/2014/main" id="{29FCE623-14A8-D747-97E0-2418597A384D}"/>
              </a:ext>
            </a:extLst>
          </p:cNvPr>
          <p:cNvSpPr>
            <a:spLocks noGrp="1"/>
          </p:cNvSpPr>
          <p:nvPr>
            <p:ph type="title" hasCustomPrompt="1"/>
          </p:nvPr>
        </p:nvSpPr>
        <p:spPr>
          <a:xfrm>
            <a:off x="302685" y="3436968"/>
            <a:ext cx="7245127" cy="1287432"/>
          </a:xfrm>
          <a:prstGeom prst="rect">
            <a:avLst/>
          </a:prstGeom>
        </p:spPr>
        <p:txBody>
          <a:bodyPr lIns="0" tIns="0" rIns="0" bIns="0">
            <a:noAutofit/>
          </a:bodyPr>
          <a:lstStyle>
            <a:lvl1pPr algn="l">
              <a:lnSpc>
                <a:spcPct val="100000"/>
              </a:lnSpc>
              <a:spcBef>
                <a:spcPts val="0"/>
              </a:spcBef>
              <a:defRPr sz="4800" b="0" i="0">
                <a:latin typeface="Gotham Rnd SSm Book" pitchFamily="50" charset="0"/>
              </a:defRPr>
            </a:lvl1pPr>
          </a:lstStyle>
          <a:p>
            <a:r>
              <a:rPr lang="de-DE"/>
              <a:t>Titel der Präsentation</a:t>
            </a:r>
          </a:p>
        </p:txBody>
      </p:sp>
      <p:sp>
        <p:nvSpPr>
          <p:cNvPr id="8" name="Textplatzhalter 18">
            <a:extLst>
              <a:ext uri="{FF2B5EF4-FFF2-40B4-BE49-F238E27FC236}">
                <a16:creationId xmlns:a16="http://schemas.microsoft.com/office/drawing/2014/main" id="{61BE2601-8EE0-504B-866D-11B9963DA6EE}"/>
              </a:ext>
            </a:extLst>
          </p:cNvPr>
          <p:cNvSpPr>
            <a:spLocks noGrp="1"/>
          </p:cNvSpPr>
          <p:nvPr>
            <p:ph type="body" sz="quarter" idx="11" hasCustomPrompt="1"/>
          </p:nvPr>
        </p:nvSpPr>
        <p:spPr>
          <a:xfrm>
            <a:off x="302685" y="4953000"/>
            <a:ext cx="7245127" cy="1219200"/>
          </a:xfrm>
          <a:prstGeom prst="rect">
            <a:avLst/>
          </a:prstGeom>
        </p:spPr>
        <p:txBody>
          <a:bodyPr lIns="0" tIns="0" rIns="0" bIns="0"/>
          <a:lstStyle>
            <a:lvl1pPr marL="0" indent="0" algn="l">
              <a:lnSpc>
                <a:spcPct val="90000"/>
              </a:lnSpc>
              <a:spcBef>
                <a:spcPts val="0"/>
              </a:spcBef>
              <a:buClr>
                <a:schemeClr val="accent4"/>
              </a:buClr>
              <a:buSzPct val="150000"/>
              <a:buFontTx/>
              <a:buNone/>
              <a:defRPr sz="2400" b="0" i="0" baseline="0">
                <a:latin typeface="Gotham Rnd SSm Book" pitchFamily="50" charset="0"/>
              </a:defRPr>
            </a:lvl1pPr>
            <a:lvl2pPr marL="457074" indent="0" algn="ctr">
              <a:buClr>
                <a:schemeClr val="accent4"/>
              </a:buClr>
              <a:buSzPct val="150000"/>
              <a:buFontTx/>
              <a:buNone/>
              <a:defRPr sz="1867" b="0" i="0">
                <a:latin typeface="Gotham Rounded Book" pitchFamily="2" charset="0"/>
              </a:defRPr>
            </a:lvl2pPr>
            <a:lvl3pPr marL="914149" indent="0" algn="ctr">
              <a:buClr>
                <a:schemeClr val="accent4"/>
              </a:buClr>
              <a:buSzPct val="150000"/>
              <a:buFontTx/>
              <a:buNone/>
              <a:defRPr sz="1867" b="0" i="0">
                <a:latin typeface="Gotham Rounded Book" pitchFamily="2" charset="0"/>
              </a:defRPr>
            </a:lvl3pPr>
            <a:lvl4pPr marL="1371223" indent="0" algn="ctr">
              <a:buClr>
                <a:schemeClr val="accent4"/>
              </a:buClr>
              <a:buSzPct val="150000"/>
              <a:buFontTx/>
              <a:buNone/>
              <a:defRPr sz="1867" b="0" i="0">
                <a:latin typeface="Gotham Rounded Book" pitchFamily="2" charset="0"/>
              </a:defRPr>
            </a:lvl4pPr>
            <a:lvl5pPr marL="1828297" indent="0" algn="ctr">
              <a:buClr>
                <a:schemeClr val="accent4"/>
              </a:buClr>
              <a:buSzPct val="150000"/>
              <a:buFontTx/>
              <a:buNone/>
              <a:defRPr sz="1867" b="0" i="0">
                <a:latin typeface="Gotham Rounded Book" pitchFamily="2" charset="0"/>
              </a:defRPr>
            </a:lvl5pPr>
          </a:lstStyle>
          <a:p>
            <a:pPr lvl="0"/>
            <a:r>
              <a:rPr lang="de-DE"/>
              <a:t>Subheadline, Sprecher und oder Datum einfügen</a:t>
            </a:r>
          </a:p>
        </p:txBody>
      </p:sp>
      <p:pic>
        <p:nvPicPr>
          <p:cNvPr id="2" name="Grafik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812" y="962100"/>
            <a:ext cx="6666667" cy="1200000"/>
          </a:xfrm>
          <a:prstGeom prst="rect">
            <a:avLst/>
          </a:prstGeom>
        </p:spPr>
      </p:pic>
    </p:spTree>
    <p:extLst>
      <p:ext uri="{BB962C8B-B14F-4D97-AF65-F5344CB8AC3E}">
        <p14:creationId xmlns:p14="http://schemas.microsoft.com/office/powerpoint/2010/main" val="3724431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eckblatt - Bubbles 4">
    <p:bg>
      <p:bgPr>
        <a:solidFill>
          <a:schemeClr val="accent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54E71EF-B0E5-5259-B480-F09E30D81A54}"/>
              </a:ext>
            </a:extLst>
          </p:cNvPr>
          <p:cNvPicPr>
            <a:picLocks noChangeAspect="1"/>
          </p:cNvPicPr>
          <p:nvPr userDrawn="1"/>
        </p:nvPicPr>
        <p:blipFill>
          <a:blip r:embed="rId2"/>
          <a:stretch>
            <a:fillRect/>
          </a:stretch>
        </p:blipFill>
        <p:spPr>
          <a:xfrm>
            <a:off x="0" y="720"/>
            <a:ext cx="12192000" cy="6856560"/>
          </a:xfrm>
          <a:prstGeom prst="rect">
            <a:avLst/>
          </a:prstGeom>
        </p:spPr>
      </p:pic>
      <p:sp>
        <p:nvSpPr>
          <p:cNvPr id="5" name="Logo Correction Shape">
            <a:extLst>
              <a:ext uri="{FF2B5EF4-FFF2-40B4-BE49-F238E27FC236}">
                <a16:creationId xmlns:a16="http://schemas.microsoft.com/office/drawing/2014/main" id="{BF360395-A693-094E-04D4-765676488419}"/>
              </a:ext>
            </a:extLst>
          </p:cNvPr>
          <p:cNvSpPr/>
          <p:nvPr userDrawn="1"/>
        </p:nvSpPr>
        <p:spPr>
          <a:xfrm>
            <a:off x="7942800" y="3842475"/>
            <a:ext cx="2138400" cy="2527200"/>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algn="ctr" defTabSz="972000"/>
            <a:endParaRPr lang="en-US" baseline="0">
              <a:latin typeface="+mn-lt"/>
              <a:cs typeface="+mn-cs"/>
            </a:endParaRPr>
          </a:p>
        </p:txBody>
      </p:sp>
      <p:sp>
        <p:nvSpPr>
          <p:cNvPr id="7" name="Title">
            <a:extLst>
              <a:ext uri="{FF2B5EF4-FFF2-40B4-BE49-F238E27FC236}">
                <a16:creationId xmlns:a16="http://schemas.microsoft.com/office/drawing/2014/main" id="{CBB1B7DE-7B7C-2CA0-92E3-7E206E4B9F55}"/>
              </a:ext>
            </a:extLst>
          </p:cNvPr>
          <p:cNvSpPr>
            <a:spLocks noGrp="1"/>
          </p:cNvSpPr>
          <p:nvPr>
            <p:ph type="ctrTitle" hasCustomPrompt="1"/>
          </p:nvPr>
        </p:nvSpPr>
        <p:spPr>
          <a:xfrm>
            <a:off x="-1" y="3429000"/>
            <a:ext cx="10080625" cy="2952750"/>
          </a:xfrm>
          <a:custGeom>
            <a:avLst/>
            <a:gdLst>
              <a:gd name="connsiteX0" fmla="*/ 8040001 w 10080625"/>
              <a:gd name="connsiteY0" fmla="*/ 2527200 h 3304175"/>
              <a:gd name="connsiteX1" fmla="*/ 8040001 w 10080625"/>
              <a:gd name="connsiteY1" fmla="*/ 3198076 h 3304175"/>
              <a:gd name="connsiteX2" fmla="*/ 9963095 w 10080625"/>
              <a:gd name="connsiteY2" fmla="*/ 3198076 h 3304175"/>
              <a:gd name="connsiteX3" fmla="*/ 9963095 w 10080625"/>
              <a:gd name="connsiteY3" fmla="*/ 2527200 h 3304175"/>
              <a:gd name="connsiteX4" fmla="*/ 0 w 10080625"/>
              <a:gd name="connsiteY4" fmla="*/ 0 h 3304175"/>
              <a:gd name="connsiteX5" fmla="*/ 10080625 w 10080625"/>
              <a:gd name="connsiteY5" fmla="*/ 0 h 3304175"/>
              <a:gd name="connsiteX6" fmla="*/ 10080625 w 10080625"/>
              <a:gd name="connsiteY6" fmla="*/ 3304175 h 3304175"/>
              <a:gd name="connsiteX7" fmla="*/ 0 w 10080625"/>
              <a:gd name="connsiteY7" fmla="*/ 3304175 h 330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80625" h="3304175">
                <a:moveTo>
                  <a:pt x="8040001" y="2527200"/>
                </a:moveTo>
                <a:lnTo>
                  <a:pt x="8040001" y="3198076"/>
                </a:lnTo>
                <a:lnTo>
                  <a:pt x="9963095" y="3198076"/>
                </a:lnTo>
                <a:lnTo>
                  <a:pt x="9963095" y="2527200"/>
                </a:lnTo>
                <a:close/>
                <a:moveTo>
                  <a:pt x="0" y="0"/>
                </a:moveTo>
                <a:lnTo>
                  <a:pt x="10080625" y="0"/>
                </a:lnTo>
                <a:lnTo>
                  <a:pt x="10080625" y="3304175"/>
                </a:lnTo>
                <a:lnTo>
                  <a:pt x="0" y="3304175"/>
                </a:lnTo>
                <a:close/>
              </a:path>
            </a:pathLst>
          </a:custGeom>
          <a:solidFill>
            <a:schemeClr val="bg1"/>
          </a:solidFill>
        </p:spPr>
        <p:txBody>
          <a:bodyPr wrap="square" lIns="360000" tIns="180000" rIns="360000" bIns="0">
            <a:noAutofit/>
          </a:bodyPr>
          <a:lstStyle>
            <a:lvl1pPr>
              <a:defRPr sz="4800">
                <a:latin typeface="+mj-lt"/>
              </a:defRPr>
            </a:lvl1pPr>
          </a:lstStyle>
          <a:p>
            <a:r>
              <a:rPr lang="de-DE" noProof="0"/>
              <a:t>Präsentationstitel einfügen</a:t>
            </a:r>
            <a:endParaRPr lang="en-US"/>
          </a:p>
        </p:txBody>
      </p:sp>
      <p:sp>
        <p:nvSpPr>
          <p:cNvPr id="8" name="Subtitle 1">
            <a:extLst>
              <a:ext uri="{FF2B5EF4-FFF2-40B4-BE49-F238E27FC236}">
                <a16:creationId xmlns:a16="http://schemas.microsoft.com/office/drawing/2014/main" id="{34BCE287-45BD-0C25-8F10-32A17221687C}"/>
              </a:ext>
            </a:extLst>
          </p:cNvPr>
          <p:cNvSpPr>
            <a:spLocks noGrp="1"/>
          </p:cNvSpPr>
          <p:nvPr>
            <p:ph type="subTitle" sz="quarter" idx="1" hasCustomPrompt="1"/>
          </p:nvPr>
        </p:nvSpPr>
        <p:spPr>
          <a:xfrm>
            <a:off x="361200" y="4968212"/>
            <a:ext cx="5637963" cy="307777"/>
          </a:xfrm>
          <a:prstGeom prst="rect">
            <a:avLst/>
          </a:prstGeom>
        </p:spPr>
        <p:txBody>
          <a:bodyPr lIns="0" tIns="0" rIns="0" bIns="0" anchor="b">
            <a:spAutoFit/>
          </a:bodyPr>
          <a:lstStyle>
            <a:lvl1pPr marL="0" indent="0">
              <a:lnSpc>
                <a:spcPct val="100000"/>
              </a:lnSpc>
              <a:spcBef>
                <a:spcPts val="0"/>
              </a:spcBef>
              <a:spcAft>
                <a:spcPts val="0"/>
              </a:spcAft>
              <a:buFontTx/>
              <a:buNone/>
              <a:defRPr sz="2000" baseline="0">
                <a:solidFill>
                  <a:schemeClr val="tx1"/>
                </a:solidFill>
                <a:latin typeface="+mj-lt"/>
                <a:cs typeface="Segoe UI" panose="020B0502040204020203" pitchFamily="34" charset="0"/>
              </a:defRPr>
            </a:lvl1pPr>
          </a:lstStyle>
          <a:p>
            <a:pPr marL="228537" lvl="0" indent="-228537">
              <a:spcBef>
                <a:spcPts val="0"/>
              </a:spcBef>
              <a:spcAft>
                <a:spcPts val="0"/>
              </a:spcAft>
            </a:pPr>
            <a:r>
              <a:rPr lang="de-DE" noProof="0"/>
              <a:t>Untertitel einfügen</a:t>
            </a:r>
          </a:p>
        </p:txBody>
      </p:sp>
      <p:sp>
        <p:nvSpPr>
          <p:cNvPr id="9" name="Text Placeholder 11">
            <a:extLst>
              <a:ext uri="{FF2B5EF4-FFF2-40B4-BE49-F238E27FC236}">
                <a16:creationId xmlns:a16="http://schemas.microsoft.com/office/drawing/2014/main" id="{088054BF-F766-FAC3-D862-DB78A99E36A0}"/>
              </a:ext>
            </a:extLst>
          </p:cNvPr>
          <p:cNvSpPr>
            <a:spLocks noGrp="1"/>
          </p:cNvSpPr>
          <p:nvPr>
            <p:ph type="body" sz="quarter" idx="11" hasCustomPrompt="1"/>
          </p:nvPr>
        </p:nvSpPr>
        <p:spPr>
          <a:xfrm>
            <a:off x="361200" y="5782825"/>
            <a:ext cx="5637963" cy="152349"/>
          </a:xfrm>
          <a:prstGeom prst="rect">
            <a:avLst/>
          </a:prstGeom>
        </p:spPr>
        <p:txBody>
          <a:bodyPr lIns="0" tIns="0" rIns="0" bIns="0" anchor="b">
            <a:noAutofit/>
          </a:bodyPr>
          <a:lstStyle>
            <a:lvl1pPr marL="0" indent="0">
              <a:buNone/>
              <a:defRPr sz="1100" baseline="0">
                <a:latin typeface="+mn-lt"/>
                <a:cs typeface="Segoe UI" panose="020B0502040204020203" pitchFamily="34" charset="0"/>
              </a:defRPr>
            </a:lvl1pPr>
          </a:lstStyle>
          <a:p>
            <a:pPr lvl="0"/>
            <a:r>
              <a:rPr lang="de-DE" noProof="0"/>
              <a:t>Zusätzliche Informationen (Präsentator / Datum Anlass)</a:t>
            </a:r>
          </a:p>
        </p:txBody>
      </p:sp>
      <p:pic>
        <p:nvPicPr>
          <p:cNvPr id="2" name="Grafik 1">
            <a:extLst>
              <a:ext uri="{FF2B5EF4-FFF2-40B4-BE49-F238E27FC236}">
                <a16:creationId xmlns:a16="http://schemas.microsoft.com/office/drawing/2014/main" id="{82CC6918-DADB-0589-7B35-7C0E5F526D14}"/>
              </a:ext>
            </a:extLst>
          </p:cNvPr>
          <p:cNvPicPr>
            <a:picLocks noChangeAspect="1"/>
          </p:cNvPicPr>
          <p:nvPr userDrawn="1"/>
        </p:nvPicPr>
        <p:blipFill>
          <a:blip r:embed="rId3"/>
          <a:stretch>
            <a:fillRect/>
          </a:stretch>
        </p:blipFill>
        <p:spPr>
          <a:xfrm>
            <a:off x="7849931" y="5576488"/>
            <a:ext cx="2324137" cy="864000"/>
          </a:xfrm>
          <a:prstGeom prst="rect">
            <a:avLst/>
          </a:prstGeom>
        </p:spPr>
      </p:pic>
    </p:spTree>
    <p:extLst>
      <p:ext uri="{BB962C8B-B14F-4D97-AF65-F5344CB8AC3E}">
        <p14:creationId xmlns:p14="http://schemas.microsoft.com/office/powerpoint/2010/main" val="328773600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eckblatt - Bubbles 5">
    <p:bg>
      <p:bgPr>
        <a:solidFill>
          <a:schemeClr val="accent1"/>
        </a:solidFill>
        <a:effectLst/>
      </p:bgPr>
    </p:bg>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CCD65EB-A210-BAEF-418E-87D23788F376}"/>
              </a:ext>
            </a:extLst>
          </p:cNvPr>
          <p:cNvPicPr>
            <a:picLocks noChangeAspect="1"/>
          </p:cNvPicPr>
          <p:nvPr userDrawn="1"/>
        </p:nvPicPr>
        <p:blipFill>
          <a:blip r:embed="rId2"/>
          <a:stretch>
            <a:fillRect/>
          </a:stretch>
        </p:blipFill>
        <p:spPr>
          <a:xfrm>
            <a:off x="0" y="720"/>
            <a:ext cx="12192000" cy="6856560"/>
          </a:xfrm>
          <a:prstGeom prst="rect">
            <a:avLst/>
          </a:prstGeom>
        </p:spPr>
      </p:pic>
      <p:sp>
        <p:nvSpPr>
          <p:cNvPr id="5" name="Logo Correction Shape">
            <a:extLst>
              <a:ext uri="{FF2B5EF4-FFF2-40B4-BE49-F238E27FC236}">
                <a16:creationId xmlns:a16="http://schemas.microsoft.com/office/drawing/2014/main" id="{BF360395-A693-094E-04D4-765676488419}"/>
              </a:ext>
            </a:extLst>
          </p:cNvPr>
          <p:cNvSpPr/>
          <p:nvPr userDrawn="1"/>
        </p:nvSpPr>
        <p:spPr>
          <a:xfrm>
            <a:off x="7942800" y="3842475"/>
            <a:ext cx="2138400" cy="2527200"/>
          </a:xfrm>
          <a:prstGeom prst="rect">
            <a:avLst/>
          </a:prstGeom>
          <a:solidFill>
            <a:schemeClr val="bg1"/>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algn="ctr" defTabSz="972000"/>
            <a:endParaRPr lang="en-US" baseline="0">
              <a:latin typeface="+mn-lt"/>
              <a:cs typeface="+mn-cs"/>
            </a:endParaRPr>
          </a:p>
        </p:txBody>
      </p:sp>
      <p:sp>
        <p:nvSpPr>
          <p:cNvPr id="7" name="Title">
            <a:extLst>
              <a:ext uri="{FF2B5EF4-FFF2-40B4-BE49-F238E27FC236}">
                <a16:creationId xmlns:a16="http://schemas.microsoft.com/office/drawing/2014/main" id="{CBB1B7DE-7B7C-2CA0-92E3-7E206E4B9F55}"/>
              </a:ext>
            </a:extLst>
          </p:cNvPr>
          <p:cNvSpPr>
            <a:spLocks noGrp="1"/>
          </p:cNvSpPr>
          <p:nvPr>
            <p:ph type="ctrTitle" hasCustomPrompt="1"/>
          </p:nvPr>
        </p:nvSpPr>
        <p:spPr>
          <a:xfrm>
            <a:off x="-1" y="3429000"/>
            <a:ext cx="10080625" cy="2952750"/>
          </a:xfrm>
          <a:custGeom>
            <a:avLst/>
            <a:gdLst>
              <a:gd name="connsiteX0" fmla="*/ 8040001 w 10080625"/>
              <a:gd name="connsiteY0" fmla="*/ 2527200 h 3304175"/>
              <a:gd name="connsiteX1" fmla="*/ 8040001 w 10080625"/>
              <a:gd name="connsiteY1" fmla="*/ 3198076 h 3304175"/>
              <a:gd name="connsiteX2" fmla="*/ 9963095 w 10080625"/>
              <a:gd name="connsiteY2" fmla="*/ 3198076 h 3304175"/>
              <a:gd name="connsiteX3" fmla="*/ 9963095 w 10080625"/>
              <a:gd name="connsiteY3" fmla="*/ 2527200 h 3304175"/>
              <a:gd name="connsiteX4" fmla="*/ 0 w 10080625"/>
              <a:gd name="connsiteY4" fmla="*/ 0 h 3304175"/>
              <a:gd name="connsiteX5" fmla="*/ 10080625 w 10080625"/>
              <a:gd name="connsiteY5" fmla="*/ 0 h 3304175"/>
              <a:gd name="connsiteX6" fmla="*/ 10080625 w 10080625"/>
              <a:gd name="connsiteY6" fmla="*/ 3304175 h 3304175"/>
              <a:gd name="connsiteX7" fmla="*/ 0 w 10080625"/>
              <a:gd name="connsiteY7" fmla="*/ 3304175 h 330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80625" h="3304175">
                <a:moveTo>
                  <a:pt x="8040001" y="2527200"/>
                </a:moveTo>
                <a:lnTo>
                  <a:pt x="8040001" y="3198076"/>
                </a:lnTo>
                <a:lnTo>
                  <a:pt x="9963095" y="3198076"/>
                </a:lnTo>
                <a:lnTo>
                  <a:pt x="9963095" y="2527200"/>
                </a:lnTo>
                <a:close/>
                <a:moveTo>
                  <a:pt x="0" y="0"/>
                </a:moveTo>
                <a:lnTo>
                  <a:pt x="10080625" y="0"/>
                </a:lnTo>
                <a:lnTo>
                  <a:pt x="10080625" y="3304175"/>
                </a:lnTo>
                <a:lnTo>
                  <a:pt x="0" y="3304175"/>
                </a:lnTo>
                <a:close/>
              </a:path>
            </a:pathLst>
          </a:custGeom>
          <a:solidFill>
            <a:schemeClr val="bg1"/>
          </a:solidFill>
        </p:spPr>
        <p:txBody>
          <a:bodyPr wrap="square" lIns="360000" tIns="180000" rIns="360000" bIns="0">
            <a:noAutofit/>
          </a:bodyPr>
          <a:lstStyle>
            <a:lvl1pPr>
              <a:defRPr sz="4800">
                <a:latin typeface="+mj-lt"/>
              </a:defRPr>
            </a:lvl1pPr>
          </a:lstStyle>
          <a:p>
            <a:r>
              <a:rPr lang="de-DE" noProof="0"/>
              <a:t>Präsentationstitel einfügen</a:t>
            </a:r>
            <a:endParaRPr lang="en-US"/>
          </a:p>
        </p:txBody>
      </p:sp>
      <p:sp>
        <p:nvSpPr>
          <p:cNvPr id="8" name="Subtitle 1">
            <a:extLst>
              <a:ext uri="{FF2B5EF4-FFF2-40B4-BE49-F238E27FC236}">
                <a16:creationId xmlns:a16="http://schemas.microsoft.com/office/drawing/2014/main" id="{34BCE287-45BD-0C25-8F10-32A17221687C}"/>
              </a:ext>
            </a:extLst>
          </p:cNvPr>
          <p:cNvSpPr>
            <a:spLocks noGrp="1"/>
          </p:cNvSpPr>
          <p:nvPr>
            <p:ph type="subTitle" sz="quarter" idx="1" hasCustomPrompt="1"/>
          </p:nvPr>
        </p:nvSpPr>
        <p:spPr>
          <a:xfrm>
            <a:off x="361200" y="4968212"/>
            <a:ext cx="5637963" cy="307777"/>
          </a:xfrm>
          <a:prstGeom prst="rect">
            <a:avLst/>
          </a:prstGeom>
        </p:spPr>
        <p:txBody>
          <a:bodyPr lIns="0" tIns="0" rIns="0" bIns="0" anchor="b">
            <a:spAutoFit/>
          </a:bodyPr>
          <a:lstStyle>
            <a:lvl1pPr marL="0" indent="0">
              <a:lnSpc>
                <a:spcPct val="100000"/>
              </a:lnSpc>
              <a:spcBef>
                <a:spcPts val="0"/>
              </a:spcBef>
              <a:spcAft>
                <a:spcPts val="0"/>
              </a:spcAft>
              <a:buFontTx/>
              <a:buNone/>
              <a:defRPr sz="2000" baseline="0">
                <a:solidFill>
                  <a:schemeClr val="tx1"/>
                </a:solidFill>
                <a:latin typeface="+mj-lt"/>
                <a:cs typeface="Segoe UI" panose="020B0502040204020203" pitchFamily="34" charset="0"/>
              </a:defRPr>
            </a:lvl1pPr>
          </a:lstStyle>
          <a:p>
            <a:pPr marL="228537" lvl="0" indent="-228537">
              <a:spcBef>
                <a:spcPts val="0"/>
              </a:spcBef>
              <a:spcAft>
                <a:spcPts val="0"/>
              </a:spcAft>
            </a:pPr>
            <a:r>
              <a:rPr lang="de-DE" noProof="0"/>
              <a:t>Untertitel einfügen</a:t>
            </a:r>
          </a:p>
        </p:txBody>
      </p:sp>
      <p:sp>
        <p:nvSpPr>
          <p:cNvPr id="9" name="Text Placeholder 11">
            <a:extLst>
              <a:ext uri="{FF2B5EF4-FFF2-40B4-BE49-F238E27FC236}">
                <a16:creationId xmlns:a16="http://schemas.microsoft.com/office/drawing/2014/main" id="{088054BF-F766-FAC3-D862-DB78A99E36A0}"/>
              </a:ext>
            </a:extLst>
          </p:cNvPr>
          <p:cNvSpPr>
            <a:spLocks noGrp="1"/>
          </p:cNvSpPr>
          <p:nvPr>
            <p:ph type="body" sz="quarter" idx="11" hasCustomPrompt="1"/>
          </p:nvPr>
        </p:nvSpPr>
        <p:spPr>
          <a:xfrm>
            <a:off x="361200" y="5782825"/>
            <a:ext cx="5637963" cy="152349"/>
          </a:xfrm>
          <a:prstGeom prst="rect">
            <a:avLst/>
          </a:prstGeom>
        </p:spPr>
        <p:txBody>
          <a:bodyPr lIns="0" tIns="0" rIns="0" bIns="0" anchor="b">
            <a:noAutofit/>
          </a:bodyPr>
          <a:lstStyle>
            <a:lvl1pPr marL="0" indent="0">
              <a:buNone/>
              <a:defRPr sz="1100" baseline="0">
                <a:latin typeface="+mn-lt"/>
                <a:cs typeface="Segoe UI" panose="020B0502040204020203" pitchFamily="34" charset="0"/>
              </a:defRPr>
            </a:lvl1pPr>
          </a:lstStyle>
          <a:p>
            <a:pPr lvl="0"/>
            <a:r>
              <a:rPr lang="de-DE" noProof="0"/>
              <a:t>Zusätzliche Informationen (Präsentator / Datum Anlass)</a:t>
            </a:r>
          </a:p>
        </p:txBody>
      </p:sp>
      <p:pic>
        <p:nvPicPr>
          <p:cNvPr id="2" name="Grafik 1">
            <a:extLst>
              <a:ext uri="{FF2B5EF4-FFF2-40B4-BE49-F238E27FC236}">
                <a16:creationId xmlns:a16="http://schemas.microsoft.com/office/drawing/2014/main" id="{68E2E39C-49CF-0893-7C1B-0F9609E7F692}"/>
              </a:ext>
            </a:extLst>
          </p:cNvPr>
          <p:cNvPicPr>
            <a:picLocks noChangeAspect="1"/>
          </p:cNvPicPr>
          <p:nvPr userDrawn="1"/>
        </p:nvPicPr>
        <p:blipFill>
          <a:blip r:embed="rId3"/>
          <a:stretch>
            <a:fillRect/>
          </a:stretch>
        </p:blipFill>
        <p:spPr>
          <a:xfrm>
            <a:off x="7849931" y="5576488"/>
            <a:ext cx="2324137" cy="864000"/>
          </a:xfrm>
          <a:prstGeom prst="rect">
            <a:avLst/>
          </a:prstGeom>
        </p:spPr>
      </p:pic>
    </p:spTree>
    <p:extLst>
      <p:ext uri="{BB962C8B-B14F-4D97-AF65-F5344CB8AC3E}">
        <p14:creationId xmlns:p14="http://schemas.microsoft.com/office/powerpoint/2010/main" val="10186465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eckblatt mit Grafik - hell">
    <p:spTree>
      <p:nvGrpSpPr>
        <p:cNvPr id="1" name=""/>
        <p:cNvGrpSpPr/>
        <p:nvPr/>
      </p:nvGrpSpPr>
      <p:grpSpPr>
        <a:xfrm>
          <a:off x="0" y="0"/>
          <a:ext cx="0" cy="0"/>
          <a:chOff x="0" y="0"/>
          <a:chExt cx="0" cy="0"/>
        </a:xfrm>
      </p:grpSpPr>
      <p:sp>
        <p:nvSpPr>
          <p:cNvPr id="6" name="Picture Placeholder 31">
            <a:extLst>
              <a:ext uri="{FF2B5EF4-FFF2-40B4-BE49-F238E27FC236}">
                <a16:creationId xmlns:a16="http://schemas.microsoft.com/office/drawing/2014/main" id="{E6DA5C34-0034-6CD1-1555-77D17B7B7343}"/>
              </a:ext>
            </a:extLst>
          </p:cNvPr>
          <p:cNvSpPr>
            <a:spLocks noGrp="1" noRot="1" noMove="1" noResize="1" noEditPoints="1" noAdjustHandles="1" noChangeArrowheads="1" noChangeShapeType="1"/>
          </p:cNvSpPr>
          <p:nvPr>
            <p:ph type="pic" sz="quarter" idx="31" hasCustomPrompt="1"/>
          </p:nvPr>
        </p:nvSpPr>
        <p:spPr>
          <a:xfrm>
            <a:off x="0" y="0"/>
            <a:ext cx="12191998" cy="6858000"/>
          </a:xfrm>
          <a:custGeom>
            <a:avLst/>
            <a:gdLst>
              <a:gd name="connsiteX0" fmla="*/ 8018088 w 12192000"/>
              <a:gd name="connsiteY0" fmla="*/ 3699600 h 6858000"/>
              <a:gd name="connsiteX1" fmla="*/ 8018088 w 12192000"/>
              <a:gd name="connsiteY1" fmla="*/ 6086475 h 6858000"/>
              <a:gd name="connsiteX2" fmla="*/ 9989763 w 12192000"/>
              <a:gd name="connsiteY2" fmla="*/ 6086475 h 6858000"/>
              <a:gd name="connsiteX3" fmla="*/ 9989763 w 12192000"/>
              <a:gd name="connsiteY3" fmla="*/ 36996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5978976 w 12192000"/>
              <a:gd name="connsiteY0" fmla="*/ 3699600 h 6858000"/>
              <a:gd name="connsiteX1" fmla="*/ 8018088 w 12192000"/>
              <a:gd name="connsiteY1" fmla="*/ 6086475 h 6858000"/>
              <a:gd name="connsiteX2" fmla="*/ 9989763 w 12192000"/>
              <a:gd name="connsiteY2" fmla="*/ 6086475 h 6858000"/>
              <a:gd name="connsiteX3" fmla="*/ 9989763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8976 w 12192000"/>
              <a:gd name="connsiteY0" fmla="*/ 3699600 h 6858000"/>
              <a:gd name="connsiteX1" fmla="*/ 8018088 w 12192000"/>
              <a:gd name="connsiteY1" fmla="*/ 6086475 h 6858000"/>
              <a:gd name="connsiteX2" fmla="*/ 9989763 w 12192000"/>
              <a:gd name="connsiteY2" fmla="*/ 6086475 h 6858000"/>
              <a:gd name="connsiteX3" fmla="*/ 8188394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8976 w 12192000"/>
              <a:gd name="connsiteY0" fmla="*/ 3699600 h 6858000"/>
              <a:gd name="connsiteX1" fmla="*/ 5969832 w 12192000"/>
              <a:gd name="connsiteY1" fmla="*/ 5583555 h 6858000"/>
              <a:gd name="connsiteX2" fmla="*/ 9989763 w 12192000"/>
              <a:gd name="connsiteY2" fmla="*/ 6086475 h 6858000"/>
              <a:gd name="connsiteX3" fmla="*/ 8188394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8976 w 12192000"/>
              <a:gd name="connsiteY0" fmla="*/ 3699600 h 6858000"/>
              <a:gd name="connsiteX1" fmla="*/ 5969832 w 12192000"/>
              <a:gd name="connsiteY1" fmla="*/ 5583555 h 6858000"/>
              <a:gd name="connsiteX2" fmla="*/ 8170106 w 12192000"/>
              <a:gd name="connsiteY2" fmla="*/ 5574411 h 6858000"/>
              <a:gd name="connsiteX3" fmla="*/ 8188394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8976 w 12192000"/>
              <a:gd name="connsiteY0" fmla="*/ 3699600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4214 w 12192000"/>
              <a:gd name="connsiteY0" fmla="*/ 3699600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74214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4214 w 12192000"/>
              <a:gd name="connsiteY0" fmla="*/ 3699600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74214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8394 w 12192000"/>
              <a:gd name="connsiteY2" fmla="*/ 5583555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8394 w 12192000"/>
              <a:gd name="connsiteY2" fmla="*/ 5588317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3631 w 12192000"/>
              <a:gd name="connsiteY2" fmla="*/ 5588317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93080 h 6858000"/>
              <a:gd name="connsiteX2" fmla="*/ 8183631 w 12192000"/>
              <a:gd name="connsiteY2" fmla="*/ 5588317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93080 h 6858000"/>
              <a:gd name="connsiteX2" fmla="*/ 8183631 w 12192000"/>
              <a:gd name="connsiteY2" fmla="*/ 5588317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93080 h 6858000"/>
              <a:gd name="connsiteX2" fmla="*/ 8178868 w 12192000"/>
              <a:gd name="connsiteY2" fmla="*/ 5593079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5969451" y="3704362"/>
                </a:moveTo>
                <a:cubicBezTo>
                  <a:pt x="5967990" y="4332347"/>
                  <a:pt x="5971293" y="4965095"/>
                  <a:pt x="5969832" y="5593080"/>
                </a:cubicBezTo>
                <a:lnTo>
                  <a:pt x="8178868" y="5593079"/>
                </a:lnTo>
                <a:cubicBezTo>
                  <a:pt x="8177280" y="4966682"/>
                  <a:pt x="8185219" y="4330760"/>
                  <a:pt x="8183631" y="3704363"/>
                </a:cubicBezTo>
                <a:lnTo>
                  <a:pt x="5969451" y="3704362"/>
                </a:lnTo>
                <a:close/>
                <a:moveTo>
                  <a:pt x="0" y="0"/>
                </a:moveTo>
                <a:lnTo>
                  <a:pt x="12192000" y="0"/>
                </a:lnTo>
                <a:lnTo>
                  <a:pt x="12192000" y="6858000"/>
                </a:lnTo>
                <a:lnTo>
                  <a:pt x="0" y="6858000"/>
                </a:lnTo>
                <a:lnTo>
                  <a:pt x="0" y="0"/>
                </a:lnTo>
                <a:close/>
              </a:path>
            </a:pathLst>
          </a:custGeom>
          <a:pattFill prst="wdUpDiag">
            <a:fgClr>
              <a:schemeClr val="bg1"/>
            </a:fgClr>
            <a:bgClr>
              <a:schemeClr val="bg2"/>
            </a:bgClr>
          </a:pattFill>
        </p:spPr>
        <p:txBody>
          <a:bodyPr vert="horz" lIns="2880000" tIns="0" rIns="2880000" bIns="3924000" rtlCol="0" anchor="ctr" anchorCtr="1">
            <a:noAutofit/>
          </a:bodyPr>
          <a:lstStyle>
            <a:lvl1pPr marL="0" indent="0" algn="ctr">
              <a:buNone/>
              <a:defRPr lang="de-DE" sz="2400" noProof="0" dirty="0">
                <a:solidFill>
                  <a:schemeClr val="accent4"/>
                </a:solidFill>
              </a:defRPr>
            </a:lvl1pPr>
          </a:lstStyle>
          <a:p>
            <a:pPr marL="228537" lvl="0" indent="-228537" algn="ctr"/>
            <a:r>
              <a:rPr lang="de-DE" noProof="0"/>
              <a:t>Zum Ändern des Hintergrundbildes Rechtsklick auf das Bild und „Bild ändern“ wählen</a:t>
            </a:r>
          </a:p>
        </p:txBody>
      </p:sp>
      <p:sp>
        <p:nvSpPr>
          <p:cNvPr id="5" name="Logo Correction Shape">
            <a:extLst>
              <a:ext uri="{FF2B5EF4-FFF2-40B4-BE49-F238E27FC236}">
                <a16:creationId xmlns:a16="http://schemas.microsoft.com/office/drawing/2014/main" id="{BF360395-A693-094E-04D4-765676488419}"/>
              </a:ext>
            </a:extLst>
          </p:cNvPr>
          <p:cNvSpPr/>
          <p:nvPr userDrawn="1"/>
        </p:nvSpPr>
        <p:spPr>
          <a:xfrm>
            <a:off x="5968598" y="3555082"/>
            <a:ext cx="2231269" cy="2127600"/>
          </a:xfrm>
          <a:prstGeom prst="rect">
            <a:avLst/>
          </a:prstGeom>
          <a:solidFill>
            <a:schemeClr val="bg2"/>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algn="ctr" defTabSz="972000"/>
            <a:endParaRPr lang="de-DE" baseline="0" noProof="0">
              <a:latin typeface="+mn-lt"/>
              <a:cs typeface="+mn-cs"/>
            </a:endParaRPr>
          </a:p>
        </p:txBody>
      </p:sp>
      <p:sp>
        <p:nvSpPr>
          <p:cNvPr id="7" name="Title">
            <a:extLst>
              <a:ext uri="{FF2B5EF4-FFF2-40B4-BE49-F238E27FC236}">
                <a16:creationId xmlns:a16="http://schemas.microsoft.com/office/drawing/2014/main" id="{CBB1B7DE-7B7C-2CA0-92E3-7E206E4B9F55}"/>
              </a:ext>
            </a:extLst>
          </p:cNvPr>
          <p:cNvSpPr>
            <a:spLocks noGrp="1"/>
          </p:cNvSpPr>
          <p:nvPr>
            <p:ph type="ctrTitle" hasCustomPrompt="1"/>
          </p:nvPr>
        </p:nvSpPr>
        <p:spPr>
          <a:xfrm>
            <a:off x="1" y="2647489"/>
            <a:ext cx="8199868" cy="3035193"/>
          </a:xfrm>
          <a:custGeom>
            <a:avLst/>
            <a:gdLst>
              <a:gd name="connsiteX0" fmla="*/ 8040001 w 10080625"/>
              <a:gd name="connsiteY0" fmla="*/ 2527200 h 3304175"/>
              <a:gd name="connsiteX1" fmla="*/ 8040001 w 10080625"/>
              <a:gd name="connsiteY1" fmla="*/ 3198076 h 3304175"/>
              <a:gd name="connsiteX2" fmla="*/ 9963095 w 10080625"/>
              <a:gd name="connsiteY2" fmla="*/ 3198076 h 3304175"/>
              <a:gd name="connsiteX3" fmla="*/ 9963095 w 10080625"/>
              <a:gd name="connsiteY3" fmla="*/ 2527200 h 3304175"/>
              <a:gd name="connsiteX4" fmla="*/ 0 w 10080625"/>
              <a:gd name="connsiteY4" fmla="*/ 0 h 3304175"/>
              <a:gd name="connsiteX5" fmla="*/ 10080625 w 10080625"/>
              <a:gd name="connsiteY5" fmla="*/ 0 h 3304175"/>
              <a:gd name="connsiteX6" fmla="*/ 10080625 w 10080625"/>
              <a:gd name="connsiteY6" fmla="*/ 3304175 h 3304175"/>
              <a:gd name="connsiteX7" fmla="*/ 0 w 10080625"/>
              <a:gd name="connsiteY7" fmla="*/ 3304175 h 3304175"/>
              <a:gd name="connsiteX0" fmla="*/ 7425242 w 10080625"/>
              <a:gd name="connsiteY0" fmla="*/ 2527200 h 3304175"/>
              <a:gd name="connsiteX1" fmla="*/ 8040001 w 10080625"/>
              <a:gd name="connsiteY1" fmla="*/ 3198076 h 3304175"/>
              <a:gd name="connsiteX2" fmla="*/ 9963095 w 10080625"/>
              <a:gd name="connsiteY2" fmla="*/ 3198076 h 3304175"/>
              <a:gd name="connsiteX3" fmla="*/ 9963095 w 10080625"/>
              <a:gd name="connsiteY3" fmla="*/ 2527200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8040001 w 10080625"/>
              <a:gd name="connsiteY1" fmla="*/ 3198076 h 3304175"/>
              <a:gd name="connsiteX2" fmla="*/ 9963095 w 10080625"/>
              <a:gd name="connsiteY2" fmla="*/ 3198076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8040001 w 10080625"/>
              <a:gd name="connsiteY1" fmla="*/ 3198076 h 3304175"/>
              <a:gd name="connsiteX2" fmla="*/ 9857708 w 10080625"/>
              <a:gd name="connsiteY2" fmla="*/ 3198076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92892 h 3304175"/>
              <a:gd name="connsiteX2" fmla="*/ 9857708 w 10080625"/>
              <a:gd name="connsiteY2" fmla="*/ 3198076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57708 w 10080625"/>
              <a:gd name="connsiteY2" fmla="*/ 3198076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51853 w 10080625"/>
              <a:gd name="connsiteY2" fmla="*/ 3151415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51853 w 10080625"/>
              <a:gd name="connsiteY2" fmla="*/ 3151415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43072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37217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2314 w 10080625"/>
              <a:gd name="connsiteY1" fmla="*/ 3146231 h 3304175"/>
              <a:gd name="connsiteX2" fmla="*/ 9837217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8169 w 10080625"/>
              <a:gd name="connsiteY1" fmla="*/ 3146231 h 3304175"/>
              <a:gd name="connsiteX2" fmla="*/ 9837217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2314 w 10080625"/>
              <a:gd name="connsiteY1" fmla="*/ 3143638 h 3304175"/>
              <a:gd name="connsiteX2" fmla="*/ 9837217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2315 w 10080625"/>
              <a:gd name="connsiteY0" fmla="*/ 2522015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22315 w 10080625"/>
              <a:gd name="connsiteY4" fmla="*/ 2522015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8169 w 10080625"/>
              <a:gd name="connsiteY0" fmla="*/ 2527200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28169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28169 w 10080625"/>
              <a:gd name="connsiteY1" fmla="*/ 3143638 h 3304175"/>
              <a:gd name="connsiteX2" fmla="*/ 9837217 w 10080625"/>
              <a:gd name="connsiteY2" fmla="*/ 3143638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28169 w 10080625"/>
              <a:gd name="connsiteY1" fmla="*/ 3143638 h 3304175"/>
              <a:gd name="connsiteX2" fmla="*/ 9840145 w 10080625"/>
              <a:gd name="connsiteY2" fmla="*/ 3141046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40145 w 10080625"/>
              <a:gd name="connsiteY2" fmla="*/ 3141046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40145 w 10080625"/>
              <a:gd name="connsiteY2" fmla="*/ 3141046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34291 w 10080625"/>
              <a:gd name="connsiteY2" fmla="*/ 3146230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37218 w 10080625"/>
              <a:gd name="connsiteY2" fmla="*/ 3141045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37218 w 10080625"/>
              <a:gd name="connsiteY2" fmla="*/ 3141045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8 w 10080625"/>
              <a:gd name="connsiteY1" fmla="*/ 3143638 h 3304175"/>
              <a:gd name="connsiteX2" fmla="*/ 9837218 w 10080625"/>
              <a:gd name="connsiteY2" fmla="*/ 3141045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8 w 10080625"/>
              <a:gd name="connsiteY1" fmla="*/ 3143638 h 3304175"/>
              <a:gd name="connsiteX2" fmla="*/ 9837218 w 10080625"/>
              <a:gd name="connsiteY2" fmla="*/ 3141045 h 3304175"/>
              <a:gd name="connsiteX3" fmla="*/ 9834287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8 w 10080625"/>
              <a:gd name="connsiteY1" fmla="*/ 3143638 h 3304175"/>
              <a:gd name="connsiteX2" fmla="*/ 9837218 w 10080625"/>
              <a:gd name="connsiteY2" fmla="*/ 3141045 h 3304175"/>
              <a:gd name="connsiteX3" fmla="*/ 9837216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8171 w 10080625"/>
              <a:gd name="connsiteY0" fmla="*/ 2527200 h 3304175"/>
              <a:gd name="connsiteX1" fmla="*/ 7431098 w 10080625"/>
              <a:gd name="connsiteY1" fmla="*/ 3143638 h 3304175"/>
              <a:gd name="connsiteX2" fmla="*/ 9837218 w 10080625"/>
              <a:gd name="connsiteY2" fmla="*/ 3141045 h 3304175"/>
              <a:gd name="connsiteX3" fmla="*/ 9837216 w 10080625"/>
              <a:gd name="connsiteY3" fmla="*/ 2532385 h 3304175"/>
              <a:gd name="connsiteX4" fmla="*/ 7428171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4025 w 10080625"/>
              <a:gd name="connsiteY0" fmla="*/ 2511646 h 3304175"/>
              <a:gd name="connsiteX1" fmla="*/ 7431098 w 10080625"/>
              <a:gd name="connsiteY1" fmla="*/ 3143638 h 3304175"/>
              <a:gd name="connsiteX2" fmla="*/ 9837218 w 10080625"/>
              <a:gd name="connsiteY2" fmla="*/ 3141045 h 3304175"/>
              <a:gd name="connsiteX3" fmla="*/ 9837216 w 10080625"/>
              <a:gd name="connsiteY3" fmla="*/ 2532385 h 3304175"/>
              <a:gd name="connsiteX4" fmla="*/ 7434025 w 10080625"/>
              <a:gd name="connsiteY4" fmla="*/ 2511646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4025 w 10080625"/>
              <a:gd name="connsiteY0" fmla="*/ 2532384 h 3304175"/>
              <a:gd name="connsiteX1" fmla="*/ 7431098 w 10080625"/>
              <a:gd name="connsiteY1" fmla="*/ 3143638 h 3304175"/>
              <a:gd name="connsiteX2" fmla="*/ 9837218 w 10080625"/>
              <a:gd name="connsiteY2" fmla="*/ 3141045 h 3304175"/>
              <a:gd name="connsiteX3" fmla="*/ 9837216 w 10080625"/>
              <a:gd name="connsiteY3" fmla="*/ 2532385 h 3304175"/>
              <a:gd name="connsiteX4" fmla="*/ 7434025 w 10080625"/>
              <a:gd name="connsiteY4" fmla="*/ 2532384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4025 w 10080625"/>
              <a:gd name="connsiteY0" fmla="*/ 2532384 h 3304175"/>
              <a:gd name="connsiteX1" fmla="*/ 7434025 w 10080625"/>
              <a:gd name="connsiteY1" fmla="*/ 3143638 h 3304175"/>
              <a:gd name="connsiteX2" fmla="*/ 9837218 w 10080625"/>
              <a:gd name="connsiteY2" fmla="*/ 3141045 h 3304175"/>
              <a:gd name="connsiteX3" fmla="*/ 9837216 w 10080625"/>
              <a:gd name="connsiteY3" fmla="*/ 2532385 h 3304175"/>
              <a:gd name="connsiteX4" fmla="*/ 7434025 w 10080625"/>
              <a:gd name="connsiteY4" fmla="*/ 2532384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0625" h="3304175">
                <a:moveTo>
                  <a:pt x="7434025" y="2532384"/>
                </a:moveTo>
                <a:cubicBezTo>
                  <a:pt x="7435001" y="2738728"/>
                  <a:pt x="7433049" y="2937294"/>
                  <a:pt x="7434025" y="3143638"/>
                </a:cubicBezTo>
                <a:cubicBezTo>
                  <a:pt x="8236065" y="3142774"/>
                  <a:pt x="7430950" y="3141910"/>
                  <a:pt x="9837218" y="3141045"/>
                </a:cubicBezTo>
                <a:cubicBezTo>
                  <a:pt x="9839170" y="2934702"/>
                  <a:pt x="9835264" y="2738728"/>
                  <a:pt x="9837216" y="2532385"/>
                </a:cubicBezTo>
                <a:lnTo>
                  <a:pt x="7434025" y="2532384"/>
                </a:lnTo>
                <a:close/>
                <a:moveTo>
                  <a:pt x="0" y="0"/>
                </a:moveTo>
                <a:lnTo>
                  <a:pt x="10080625" y="0"/>
                </a:lnTo>
                <a:lnTo>
                  <a:pt x="10080625" y="3304175"/>
                </a:lnTo>
                <a:lnTo>
                  <a:pt x="0" y="3304175"/>
                </a:lnTo>
                <a:lnTo>
                  <a:pt x="0" y="0"/>
                </a:lnTo>
                <a:close/>
              </a:path>
            </a:pathLst>
          </a:custGeom>
          <a:solidFill>
            <a:schemeClr val="bg2"/>
          </a:solidFill>
        </p:spPr>
        <p:txBody>
          <a:bodyPr wrap="square" lIns="360000" tIns="180000" rIns="360000" bIns="0">
            <a:noAutofit/>
          </a:bodyPr>
          <a:lstStyle>
            <a:lvl1pPr>
              <a:defRPr lang="de-DE" sz="4800" noProof="0" dirty="0"/>
            </a:lvl1pPr>
          </a:lstStyle>
          <a:p>
            <a:pPr lvl="0"/>
            <a:r>
              <a:rPr lang="de-DE" noProof="0"/>
              <a:t>Präsentationstitel einfügen</a:t>
            </a:r>
          </a:p>
        </p:txBody>
      </p:sp>
      <p:sp>
        <p:nvSpPr>
          <p:cNvPr id="8" name="Subtitle 1">
            <a:extLst>
              <a:ext uri="{FF2B5EF4-FFF2-40B4-BE49-F238E27FC236}">
                <a16:creationId xmlns:a16="http://schemas.microsoft.com/office/drawing/2014/main" id="{34BCE287-45BD-0C25-8F10-32A17221687C}"/>
              </a:ext>
            </a:extLst>
          </p:cNvPr>
          <p:cNvSpPr>
            <a:spLocks noGrp="1"/>
          </p:cNvSpPr>
          <p:nvPr>
            <p:ph type="subTitle" sz="quarter" idx="1" hasCustomPrompt="1"/>
          </p:nvPr>
        </p:nvSpPr>
        <p:spPr>
          <a:xfrm>
            <a:off x="361200" y="4393739"/>
            <a:ext cx="5400000" cy="307777"/>
          </a:xfrm>
          <a:prstGeom prst="rect">
            <a:avLst/>
          </a:prstGeom>
        </p:spPr>
        <p:txBody>
          <a:bodyPr lIns="0" tIns="0" rIns="0" bIns="0" anchor="t">
            <a:spAutoFit/>
          </a:bodyPr>
          <a:lstStyle>
            <a:lvl1pPr marL="0" indent="0">
              <a:lnSpc>
                <a:spcPct val="100000"/>
              </a:lnSpc>
              <a:spcBef>
                <a:spcPts val="0"/>
              </a:spcBef>
              <a:spcAft>
                <a:spcPts val="0"/>
              </a:spcAft>
              <a:buFontTx/>
              <a:buNone/>
              <a:defRPr sz="2000" baseline="0">
                <a:solidFill>
                  <a:schemeClr val="tx1"/>
                </a:solidFill>
                <a:latin typeface="+mj-lt"/>
                <a:cs typeface="Segoe UI" panose="020B0502040204020203" pitchFamily="34" charset="0"/>
              </a:defRPr>
            </a:lvl1pPr>
          </a:lstStyle>
          <a:p>
            <a:pPr marL="228537" lvl="0" indent="-228537">
              <a:spcBef>
                <a:spcPts val="0"/>
              </a:spcBef>
              <a:spcAft>
                <a:spcPts val="0"/>
              </a:spcAft>
            </a:pPr>
            <a:r>
              <a:rPr lang="de-DE" noProof="0"/>
              <a:t>Untertitel einfügen</a:t>
            </a:r>
          </a:p>
        </p:txBody>
      </p:sp>
      <p:sp>
        <p:nvSpPr>
          <p:cNvPr id="9" name="Text Placeholder 11">
            <a:extLst>
              <a:ext uri="{FF2B5EF4-FFF2-40B4-BE49-F238E27FC236}">
                <a16:creationId xmlns:a16="http://schemas.microsoft.com/office/drawing/2014/main" id="{088054BF-F766-FAC3-D862-DB78A99E36A0}"/>
              </a:ext>
            </a:extLst>
          </p:cNvPr>
          <p:cNvSpPr>
            <a:spLocks noGrp="1"/>
          </p:cNvSpPr>
          <p:nvPr>
            <p:ph type="body" sz="quarter" idx="11" hasCustomPrompt="1"/>
          </p:nvPr>
        </p:nvSpPr>
        <p:spPr>
          <a:xfrm>
            <a:off x="361200" y="5344578"/>
            <a:ext cx="5400000" cy="152349"/>
          </a:xfrm>
          <a:prstGeom prst="rect">
            <a:avLst/>
          </a:prstGeom>
        </p:spPr>
        <p:txBody>
          <a:bodyPr lIns="0" tIns="0" rIns="0" bIns="0" anchor="b">
            <a:noAutofit/>
          </a:bodyPr>
          <a:lstStyle>
            <a:lvl1pPr marL="0" indent="0">
              <a:buNone/>
              <a:defRPr sz="1100" baseline="0">
                <a:solidFill>
                  <a:schemeClr val="tx1"/>
                </a:solidFill>
                <a:latin typeface="+mn-lt"/>
                <a:cs typeface="Segoe UI" panose="020B0502040204020203" pitchFamily="34" charset="0"/>
              </a:defRPr>
            </a:lvl1pPr>
          </a:lstStyle>
          <a:p>
            <a:pPr lvl="0"/>
            <a:r>
              <a:rPr lang="de-DE" noProof="0"/>
              <a:t>Zusätzliche Informationen (Präsentator / Datum Anlass)</a:t>
            </a:r>
          </a:p>
        </p:txBody>
      </p:sp>
      <p:pic>
        <p:nvPicPr>
          <p:cNvPr id="2" name="Grafik 1">
            <a:extLst>
              <a:ext uri="{FF2B5EF4-FFF2-40B4-BE49-F238E27FC236}">
                <a16:creationId xmlns:a16="http://schemas.microsoft.com/office/drawing/2014/main" id="{858B22CD-0DD4-9E1E-EF31-8BA36E3C2B4F}"/>
              </a:ext>
            </a:extLst>
          </p:cNvPr>
          <p:cNvPicPr>
            <a:picLocks noChangeAspect="1"/>
          </p:cNvPicPr>
          <p:nvPr userDrawn="1"/>
        </p:nvPicPr>
        <p:blipFill>
          <a:blip r:embed="rId2"/>
          <a:stretch>
            <a:fillRect/>
          </a:stretch>
        </p:blipFill>
        <p:spPr>
          <a:xfrm>
            <a:off x="5875731" y="4818682"/>
            <a:ext cx="2324137" cy="864000"/>
          </a:xfrm>
          <a:prstGeom prst="rect">
            <a:avLst/>
          </a:prstGeom>
        </p:spPr>
      </p:pic>
    </p:spTree>
    <p:extLst>
      <p:ext uri="{BB962C8B-B14F-4D97-AF65-F5344CB8AC3E}">
        <p14:creationId xmlns:p14="http://schemas.microsoft.com/office/powerpoint/2010/main" val="337606874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eckblatt mit Grafik - dunkel">
    <p:spTree>
      <p:nvGrpSpPr>
        <p:cNvPr id="1" name=""/>
        <p:cNvGrpSpPr/>
        <p:nvPr/>
      </p:nvGrpSpPr>
      <p:grpSpPr>
        <a:xfrm>
          <a:off x="0" y="0"/>
          <a:ext cx="0" cy="0"/>
          <a:chOff x="0" y="0"/>
          <a:chExt cx="0" cy="0"/>
        </a:xfrm>
      </p:grpSpPr>
      <p:sp>
        <p:nvSpPr>
          <p:cNvPr id="6" name="Picture Placeholder 31">
            <a:extLst>
              <a:ext uri="{FF2B5EF4-FFF2-40B4-BE49-F238E27FC236}">
                <a16:creationId xmlns:a16="http://schemas.microsoft.com/office/drawing/2014/main" id="{E6DA5C34-0034-6CD1-1555-77D17B7B7343}"/>
              </a:ext>
            </a:extLst>
          </p:cNvPr>
          <p:cNvSpPr>
            <a:spLocks noGrp="1" noRot="1" noMove="1" noResize="1" noEditPoints="1" noAdjustHandles="1" noChangeArrowheads="1" noChangeShapeType="1"/>
          </p:cNvSpPr>
          <p:nvPr>
            <p:ph type="pic" sz="quarter" idx="31" hasCustomPrompt="1"/>
          </p:nvPr>
        </p:nvSpPr>
        <p:spPr>
          <a:xfrm>
            <a:off x="0" y="0"/>
            <a:ext cx="12191998" cy="6858000"/>
          </a:xfrm>
          <a:custGeom>
            <a:avLst/>
            <a:gdLst>
              <a:gd name="connsiteX0" fmla="*/ 8018088 w 12192000"/>
              <a:gd name="connsiteY0" fmla="*/ 3699600 h 6858000"/>
              <a:gd name="connsiteX1" fmla="*/ 8018088 w 12192000"/>
              <a:gd name="connsiteY1" fmla="*/ 6086475 h 6858000"/>
              <a:gd name="connsiteX2" fmla="*/ 9989763 w 12192000"/>
              <a:gd name="connsiteY2" fmla="*/ 6086475 h 6858000"/>
              <a:gd name="connsiteX3" fmla="*/ 9989763 w 12192000"/>
              <a:gd name="connsiteY3" fmla="*/ 36996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5978976 w 12192000"/>
              <a:gd name="connsiteY0" fmla="*/ 3699600 h 6858000"/>
              <a:gd name="connsiteX1" fmla="*/ 8018088 w 12192000"/>
              <a:gd name="connsiteY1" fmla="*/ 6086475 h 6858000"/>
              <a:gd name="connsiteX2" fmla="*/ 9989763 w 12192000"/>
              <a:gd name="connsiteY2" fmla="*/ 6086475 h 6858000"/>
              <a:gd name="connsiteX3" fmla="*/ 9989763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8976 w 12192000"/>
              <a:gd name="connsiteY0" fmla="*/ 3699600 h 6858000"/>
              <a:gd name="connsiteX1" fmla="*/ 8018088 w 12192000"/>
              <a:gd name="connsiteY1" fmla="*/ 6086475 h 6858000"/>
              <a:gd name="connsiteX2" fmla="*/ 9989763 w 12192000"/>
              <a:gd name="connsiteY2" fmla="*/ 6086475 h 6858000"/>
              <a:gd name="connsiteX3" fmla="*/ 8188394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8976 w 12192000"/>
              <a:gd name="connsiteY0" fmla="*/ 3699600 h 6858000"/>
              <a:gd name="connsiteX1" fmla="*/ 5969832 w 12192000"/>
              <a:gd name="connsiteY1" fmla="*/ 5583555 h 6858000"/>
              <a:gd name="connsiteX2" fmla="*/ 9989763 w 12192000"/>
              <a:gd name="connsiteY2" fmla="*/ 6086475 h 6858000"/>
              <a:gd name="connsiteX3" fmla="*/ 8188394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8976 w 12192000"/>
              <a:gd name="connsiteY0" fmla="*/ 3699600 h 6858000"/>
              <a:gd name="connsiteX1" fmla="*/ 5969832 w 12192000"/>
              <a:gd name="connsiteY1" fmla="*/ 5583555 h 6858000"/>
              <a:gd name="connsiteX2" fmla="*/ 8170106 w 12192000"/>
              <a:gd name="connsiteY2" fmla="*/ 5574411 h 6858000"/>
              <a:gd name="connsiteX3" fmla="*/ 8188394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8976 w 12192000"/>
              <a:gd name="connsiteY0" fmla="*/ 3699600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4214 w 12192000"/>
              <a:gd name="connsiteY0" fmla="*/ 3699600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74214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4214 w 12192000"/>
              <a:gd name="connsiteY0" fmla="*/ 3699600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74214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8394 w 12192000"/>
              <a:gd name="connsiteY2" fmla="*/ 5583555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8394 w 12192000"/>
              <a:gd name="connsiteY2" fmla="*/ 5588317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3631 w 12192000"/>
              <a:gd name="connsiteY2" fmla="*/ 5588317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93080 h 6858000"/>
              <a:gd name="connsiteX2" fmla="*/ 8183631 w 12192000"/>
              <a:gd name="connsiteY2" fmla="*/ 5588317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93080 h 6858000"/>
              <a:gd name="connsiteX2" fmla="*/ 8183631 w 12192000"/>
              <a:gd name="connsiteY2" fmla="*/ 5588317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93080 h 6858000"/>
              <a:gd name="connsiteX2" fmla="*/ 8178868 w 12192000"/>
              <a:gd name="connsiteY2" fmla="*/ 5593079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5969451" y="3704362"/>
                </a:moveTo>
                <a:cubicBezTo>
                  <a:pt x="5967990" y="4332347"/>
                  <a:pt x="5971293" y="4965095"/>
                  <a:pt x="5969832" y="5593080"/>
                </a:cubicBezTo>
                <a:lnTo>
                  <a:pt x="8178868" y="5593079"/>
                </a:lnTo>
                <a:cubicBezTo>
                  <a:pt x="8177280" y="4966682"/>
                  <a:pt x="8185219" y="4330760"/>
                  <a:pt x="8183631" y="3704363"/>
                </a:cubicBezTo>
                <a:lnTo>
                  <a:pt x="5969451" y="3704362"/>
                </a:lnTo>
                <a:close/>
                <a:moveTo>
                  <a:pt x="0" y="0"/>
                </a:moveTo>
                <a:lnTo>
                  <a:pt x="12192000" y="0"/>
                </a:lnTo>
                <a:lnTo>
                  <a:pt x="12192000" y="6858000"/>
                </a:lnTo>
                <a:lnTo>
                  <a:pt x="0" y="6858000"/>
                </a:lnTo>
                <a:lnTo>
                  <a:pt x="0" y="0"/>
                </a:lnTo>
                <a:close/>
              </a:path>
            </a:pathLst>
          </a:custGeom>
          <a:pattFill prst="wdUpDiag">
            <a:fgClr>
              <a:schemeClr val="accent5"/>
            </a:fgClr>
            <a:bgClr>
              <a:schemeClr val="accent2"/>
            </a:bgClr>
          </a:pattFill>
        </p:spPr>
        <p:txBody>
          <a:bodyPr vert="horz" lIns="2880000" tIns="0" rIns="2880000" bIns="3924000" rtlCol="0" anchor="ctr" anchorCtr="1">
            <a:noAutofit/>
          </a:bodyPr>
          <a:lstStyle>
            <a:lvl1pPr marL="0" indent="0" algn="ctr">
              <a:buNone/>
              <a:defRPr lang="en-US" sz="2400" dirty="0">
                <a:solidFill>
                  <a:schemeClr val="accent1"/>
                </a:solidFill>
              </a:defRPr>
            </a:lvl1pPr>
          </a:lstStyle>
          <a:p>
            <a:pPr lvl="0"/>
            <a:r>
              <a:rPr lang="de-DE" noProof="0"/>
              <a:t>Zum Ändern des Hintergrundbildes Rechtsklick auf das Bild und „Bild ändern“ wählen</a:t>
            </a:r>
          </a:p>
        </p:txBody>
      </p:sp>
      <p:sp>
        <p:nvSpPr>
          <p:cNvPr id="5" name="Logo Correction Shape">
            <a:extLst>
              <a:ext uri="{FF2B5EF4-FFF2-40B4-BE49-F238E27FC236}">
                <a16:creationId xmlns:a16="http://schemas.microsoft.com/office/drawing/2014/main" id="{BF360395-A693-094E-04D4-765676488419}"/>
              </a:ext>
            </a:extLst>
          </p:cNvPr>
          <p:cNvSpPr/>
          <p:nvPr userDrawn="1"/>
        </p:nvSpPr>
        <p:spPr>
          <a:xfrm>
            <a:off x="5968598" y="3555082"/>
            <a:ext cx="2231269" cy="2127600"/>
          </a:xfrm>
          <a:prstGeom prst="rect">
            <a:avLst/>
          </a:prstGeom>
          <a:solidFill>
            <a:schemeClr val="accent5">
              <a:lumMod val="90000"/>
              <a:lumOff val="10000"/>
            </a:schemeClr>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algn="ctr" defTabSz="972000"/>
            <a:endParaRPr lang="de-DE" baseline="0" noProof="0">
              <a:latin typeface="+mn-lt"/>
              <a:cs typeface="+mn-cs"/>
            </a:endParaRPr>
          </a:p>
        </p:txBody>
      </p:sp>
      <p:sp>
        <p:nvSpPr>
          <p:cNvPr id="7" name="Title">
            <a:extLst>
              <a:ext uri="{FF2B5EF4-FFF2-40B4-BE49-F238E27FC236}">
                <a16:creationId xmlns:a16="http://schemas.microsoft.com/office/drawing/2014/main" id="{CBB1B7DE-7B7C-2CA0-92E3-7E206E4B9F55}"/>
              </a:ext>
            </a:extLst>
          </p:cNvPr>
          <p:cNvSpPr>
            <a:spLocks noGrp="1"/>
          </p:cNvSpPr>
          <p:nvPr>
            <p:ph type="ctrTitle" hasCustomPrompt="1"/>
          </p:nvPr>
        </p:nvSpPr>
        <p:spPr>
          <a:xfrm>
            <a:off x="1" y="2647489"/>
            <a:ext cx="8199868" cy="3035193"/>
          </a:xfrm>
          <a:custGeom>
            <a:avLst/>
            <a:gdLst>
              <a:gd name="connsiteX0" fmla="*/ 8040001 w 10080625"/>
              <a:gd name="connsiteY0" fmla="*/ 2527200 h 3304175"/>
              <a:gd name="connsiteX1" fmla="*/ 8040001 w 10080625"/>
              <a:gd name="connsiteY1" fmla="*/ 3198076 h 3304175"/>
              <a:gd name="connsiteX2" fmla="*/ 9963095 w 10080625"/>
              <a:gd name="connsiteY2" fmla="*/ 3198076 h 3304175"/>
              <a:gd name="connsiteX3" fmla="*/ 9963095 w 10080625"/>
              <a:gd name="connsiteY3" fmla="*/ 2527200 h 3304175"/>
              <a:gd name="connsiteX4" fmla="*/ 0 w 10080625"/>
              <a:gd name="connsiteY4" fmla="*/ 0 h 3304175"/>
              <a:gd name="connsiteX5" fmla="*/ 10080625 w 10080625"/>
              <a:gd name="connsiteY5" fmla="*/ 0 h 3304175"/>
              <a:gd name="connsiteX6" fmla="*/ 10080625 w 10080625"/>
              <a:gd name="connsiteY6" fmla="*/ 3304175 h 3304175"/>
              <a:gd name="connsiteX7" fmla="*/ 0 w 10080625"/>
              <a:gd name="connsiteY7" fmla="*/ 3304175 h 3304175"/>
              <a:gd name="connsiteX0" fmla="*/ 7425242 w 10080625"/>
              <a:gd name="connsiteY0" fmla="*/ 2527200 h 3304175"/>
              <a:gd name="connsiteX1" fmla="*/ 8040001 w 10080625"/>
              <a:gd name="connsiteY1" fmla="*/ 3198076 h 3304175"/>
              <a:gd name="connsiteX2" fmla="*/ 9963095 w 10080625"/>
              <a:gd name="connsiteY2" fmla="*/ 3198076 h 3304175"/>
              <a:gd name="connsiteX3" fmla="*/ 9963095 w 10080625"/>
              <a:gd name="connsiteY3" fmla="*/ 2527200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8040001 w 10080625"/>
              <a:gd name="connsiteY1" fmla="*/ 3198076 h 3304175"/>
              <a:gd name="connsiteX2" fmla="*/ 9963095 w 10080625"/>
              <a:gd name="connsiteY2" fmla="*/ 3198076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8040001 w 10080625"/>
              <a:gd name="connsiteY1" fmla="*/ 3198076 h 3304175"/>
              <a:gd name="connsiteX2" fmla="*/ 9857708 w 10080625"/>
              <a:gd name="connsiteY2" fmla="*/ 3198076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92892 h 3304175"/>
              <a:gd name="connsiteX2" fmla="*/ 9857708 w 10080625"/>
              <a:gd name="connsiteY2" fmla="*/ 3198076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57708 w 10080625"/>
              <a:gd name="connsiteY2" fmla="*/ 3198076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51853 w 10080625"/>
              <a:gd name="connsiteY2" fmla="*/ 3151415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51853 w 10080625"/>
              <a:gd name="connsiteY2" fmla="*/ 3151415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43072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37217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2314 w 10080625"/>
              <a:gd name="connsiteY1" fmla="*/ 3146231 h 3304175"/>
              <a:gd name="connsiteX2" fmla="*/ 9837217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8169 w 10080625"/>
              <a:gd name="connsiteY1" fmla="*/ 3146231 h 3304175"/>
              <a:gd name="connsiteX2" fmla="*/ 9837217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2314 w 10080625"/>
              <a:gd name="connsiteY1" fmla="*/ 3143638 h 3304175"/>
              <a:gd name="connsiteX2" fmla="*/ 9837217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2315 w 10080625"/>
              <a:gd name="connsiteY0" fmla="*/ 2522015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22315 w 10080625"/>
              <a:gd name="connsiteY4" fmla="*/ 2522015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8169 w 10080625"/>
              <a:gd name="connsiteY0" fmla="*/ 2527200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28169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28169 w 10080625"/>
              <a:gd name="connsiteY1" fmla="*/ 3143638 h 3304175"/>
              <a:gd name="connsiteX2" fmla="*/ 9837217 w 10080625"/>
              <a:gd name="connsiteY2" fmla="*/ 3143638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28169 w 10080625"/>
              <a:gd name="connsiteY1" fmla="*/ 3143638 h 3304175"/>
              <a:gd name="connsiteX2" fmla="*/ 9840145 w 10080625"/>
              <a:gd name="connsiteY2" fmla="*/ 3141046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40145 w 10080625"/>
              <a:gd name="connsiteY2" fmla="*/ 3141046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40145 w 10080625"/>
              <a:gd name="connsiteY2" fmla="*/ 3141046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34291 w 10080625"/>
              <a:gd name="connsiteY2" fmla="*/ 3146230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37218 w 10080625"/>
              <a:gd name="connsiteY2" fmla="*/ 3141045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37218 w 10080625"/>
              <a:gd name="connsiteY2" fmla="*/ 3141045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8 w 10080625"/>
              <a:gd name="connsiteY1" fmla="*/ 3143638 h 3304175"/>
              <a:gd name="connsiteX2" fmla="*/ 9837218 w 10080625"/>
              <a:gd name="connsiteY2" fmla="*/ 3141045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8 w 10080625"/>
              <a:gd name="connsiteY1" fmla="*/ 3143638 h 3304175"/>
              <a:gd name="connsiteX2" fmla="*/ 9837218 w 10080625"/>
              <a:gd name="connsiteY2" fmla="*/ 3141045 h 3304175"/>
              <a:gd name="connsiteX3" fmla="*/ 9834287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8 w 10080625"/>
              <a:gd name="connsiteY1" fmla="*/ 3143638 h 3304175"/>
              <a:gd name="connsiteX2" fmla="*/ 9837218 w 10080625"/>
              <a:gd name="connsiteY2" fmla="*/ 3141045 h 3304175"/>
              <a:gd name="connsiteX3" fmla="*/ 9837216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8171 w 10080625"/>
              <a:gd name="connsiteY0" fmla="*/ 2527200 h 3304175"/>
              <a:gd name="connsiteX1" fmla="*/ 7431098 w 10080625"/>
              <a:gd name="connsiteY1" fmla="*/ 3143638 h 3304175"/>
              <a:gd name="connsiteX2" fmla="*/ 9837218 w 10080625"/>
              <a:gd name="connsiteY2" fmla="*/ 3141045 h 3304175"/>
              <a:gd name="connsiteX3" fmla="*/ 9837216 w 10080625"/>
              <a:gd name="connsiteY3" fmla="*/ 2532385 h 3304175"/>
              <a:gd name="connsiteX4" fmla="*/ 7428171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4025 w 10080625"/>
              <a:gd name="connsiteY0" fmla="*/ 2511646 h 3304175"/>
              <a:gd name="connsiteX1" fmla="*/ 7431098 w 10080625"/>
              <a:gd name="connsiteY1" fmla="*/ 3143638 h 3304175"/>
              <a:gd name="connsiteX2" fmla="*/ 9837218 w 10080625"/>
              <a:gd name="connsiteY2" fmla="*/ 3141045 h 3304175"/>
              <a:gd name="connsiteX3" fmla="*/ 9837216 w 10080625"/>
              <a:gd name="connsiteY3" fmla="*/ 2532385 h 3304175"/>
              <a:gd name="connsiteX4" fmla="*/ 7434025 w 10080625"/>
              <a:gd name="connsiteY4" fmla="*/ 2511646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4025 w 10080625"/>
              <a:gd name="connsiteY0" fmla="*/ 2532384 h 3304175"/>
              <a:gd name="connsiteX1" fmla="*/ 7431098 w 10080625"/>
              <a:gd name="connsiteY1" fmla="*/ 3143638 h 3304175"/>
              <a:gd name="connsiteX2" fmla="*/ 9837218 w 10080625"/>
              <a:gd name="connsiteY2" fmla="*/ 3141045 h 3304175"/>
              <a:gd name="connsiteX3" fmla="*/ 9837216 w 10080625"/>
              <a:gd name="connsiteY3" fmla="*/ 2532385 h 3304175"/>
              <a:gd name="connsiteX4" fmla="*/ 7434025 w 10080625"/>
              <a:gd name="connsiteY4" fmla="*/ 2532384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4025 w 10080625"/>
              <a:gd name="connsiteY0" fmla="*/ 2532384 h 3304175"/>
              <a:gd name="connsiteX1" fmla="*/ 7434025 w 10080625"/>
              <a:gd name="connsiteY1" fmla="*/ 3143638 h 3304175"/>
              <a:gd name="connsiteX2" fmla="*/ 9837218 w 10080625"/>
              <a:gd name="connsiteY2" fmla="*/ 3141045 h 3304175"/>
              <a:gd name="connsiteX3" fmla="*/ 9837216 w 10080625"/>
              <a:gd name="connsiteY3" fmla="*/ 2532385 h 3304175"/>
              <a:gd name="connsiteX4" fmla="*/ 7434025 w 10080625"/>
              <a:gd name="connsiteY4" fmla="*/ 2532384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0625" h="3304175">
                <a:moveTo>
                  <a:pt x="7434025" y="2532384"/>
                </a:moveTo>
                <a:cubicBezTo>
                  <a:pt x="7435001" y="2738728"/>
                  <a:pt x="7433049" y="2937294"/>
                  <a:pt x="7434025" y="3143638"/>
                </a:cubicBezTo>
                <a:cubicBezTo>
                  <a:pt x="8236065" y="3142774"/>
                  <a:pt x="7430950" y="3141910"/>
                  <a:pt x="9837218" y="3141045"/>
                </a:cubicBezTo>
                <a:cubicBezTo>
                  <a:pt x="9839170" y="2934702"/>
                  <a:pt x="9835264" y="2738728"/>
                  <a:pt x="9837216" y="2532385"/>
                </a:cubicBezTo>
                <a:lnTo>
                  <a:pt x="7434025" y="2532384"/>
                </a:lnTo>
                <a:close/>
                <a:moveTo>
                  <a:pt x="0" y="0"/>
                </a:moveTo>
                <a:lnTo>
                  <a:pt x="10080625" y="0"/>
                </a:lnTo>
                <a:lnTo>
                  <a:pt x="10080625" y="3304175"/>
                </a:lnTo>
                <a:lnTo>
                  <a:pt x="0" y="3304175"/>
                </a:lnTo>
                <a:lnTo>
                  <a:pt x="0" y="0"/>
                </a:lnTo>
                <a:close/>
              </a:path>
            </a:pathLst>
          </a:custGeom>
          <a:solidFill>
            <a:schemeClr val="accent5">
              <a:lumMod val="90000"/>
              <a:lumOff val="10000"/>
            </a:schemeClr>
          </a:solidFill>
        </p:spPr>
        <p:txBody>
          <a:bodyPr wrap="square" lIns="360000" tIns="180000" rIns="360000" bIns="0">
            <a:noAutofit/>
          </a:bodyPr>
          <a:lstStyle>
            <a:lvl1pPr>
              <a:defRPr sz="4800">
                <a:solidFill>
                  <a:schemeClr val="bg1"/>
                </a:solidFill>
                <a:latin typeface="+mj-lt"/>
              </a:defRPr>
            </a:lvl1pPr>
          </a:lstStyle>
          <a:p>
            <a:r>
              <a:rPr lang="de-DE" noProof="0"/>
              <a:t>Präsentationstitel einfügen</a:t>
            </a:r>
          </a:p>
        </p:txBody>
      </p:sp>
      <p:sp>
        <p:nvSpPr>
          <p:cNvPr id="8" name="Subtitle 1">
            <a:extLst>
              <a:ext uri="{FF2B5EF4-FFF2-40B4-BE49-F238E27FC236}">
                <a16:creationId xmlns:a16="http://schemas.microsoft.com/office/drawing/2014/main" id="{34BCE287-45BD-0C25-8F10-32A17221687C}"/>
              </a:ext>
            </a:extLst>
          </p:cNvPr>
          <p:cNvSpPr>
            <a:spLocks noGrp="1"/>
          </p:cNvSpPr>
          <p:nvPr>
            <p:ph type="subTitle" sz="quarter" idx="1" hasCustomPrompt="1"/>
          </p:nvPr>
        </p:nvSpPr>
        <p:spPr>
          <a:xfrm>
            <a:off x="361200" y="4393739"/>
            <a:ext cx="5400000" cy="307777"/>
          </a:xfrm>
          <a:prstGeom prst="rect">
            <a:avLst/>
          </a:prstGeom>
        </p:spPr>
        <p:txBody>
          <a:bodyPr lIns="0" tIns="0" rIns="0" bIns="0" anchor="t">
            <a:spAutoFit/>
          </a:bodyPr>
          <a:lstStyle>
            <a:lvl1pPr marL="0" indent="0">
              <a:lnSpc>
                <a:spcPct val="100000"/>
              </a:lnSpc>
              <a:spcBef>
                <a:spcPts val="0"/>
              </a:spcBef>
              <a:spcAft>
                <a:spcPts val="0"/>
              </a:spcAft>
              <a:buFontTx/>
              <a:buNone/>
              <a:defRPr sz="2000" baseline="0">
                <a:solidFill>
                  <a:schemeClr val="bg1"/>
                </a:solidFill>
                <a:latin typeface="+mj-lt"/>
                <a:cs typeface="Segoe UI" panose="020B0502040204020203" pitchFamily="34" charset="0"/>
              </a:defRPr>
            </a:lvl1pPr>
          </a:lstStyle>
          <a:p>
            <a:pPr marL="228537" lvl="0" indent="-228537">
              <a:spcBef>
                <a:spcPts val="0"/>
              </a:spcBef>
              <a:spcAft>
                <a:spcPts val="0"/>
              </a:spcAft>
            </a:pPr>
            <a:r>
              <a:rPr lang="de-DE" noProof="0"/>
              <a:t>Untertitel einfügen</a:t>
            </a:r>
          </a:p>
        </p:txBody>
      </p:sp>
      <p:sp>
        <p:nvSpPr>
          <p:cNvPr id="9" name="Text Placeholder 11">
            <a:extLst>
              <a:ext uri="{FF2B5EF4-FFF2-40B4-BE49-F238E27FC236}">
                <a16:creationId xmlns:a16="http://schemas.microsoft.com/office/drawing/2014/main" id="{088054BF-F766-FAC3-D862-DB78A99E36A0}"/>
              </a:ext>
            </a:extLst>
          </p:cNvPr>
          <p:cNvSpPr>
            <a:spLocks noGrp="1"/>
          </p:cNvSpPr>
          <p:nvPr>
            <p:ph type="body" sz="quarter" idx="11" hasCustomPrompt="1"/>
          </p:nvPr>
        </p:nvSpPr>
        <p:spPr>
          <a:xfrm>
            <a:off x="361200" y="5344578"/>
            <a:ext cx="5400000" cy="152349"/>
          </a:xfrm>
          <a:prstGeom prst="rect">
            <a:avLst/>
          </a:prstGeom>
        </p:spPr>
        <p:txBody>
          <a:bodyPr lIns="0" tIns="0" rIns="0" bIns="0" anchor="b">
            <a:noAutofit/>
          </a:bodyPr>
          <a:lstStyle>
            <a:lvl1pPr marL="0" indent="0">
              <a:buNone/>
              <a:defRPr sz="1100" baseline="0">
                <a:solidFill>
                  <a:schemeClr val="bg1"/>
                </a:solidFill>
                <a:latin typeface="+mn-lt"/>
                <a:cs typeface="Segoe UI" panose="020B0502040204020203" pitchFamily="34" charset="0"/>
              </a:defRPr>
            </a:lvl1pPr>
          </a:lstStyle>
          <a:p>
            <a:pPr lvl="0"/>
            <a:r>
              <a:rPr lang="de-DE" noProof="0"/>
              <a:t>Zusätzliche Informationen (Präsentator / Datum Anlass)</a:t>
            </a:r>
          </a:p>
        </p:txBody>
      </p:sp>
      <p:pic>
        <p:nvPicPr>
          <p:cNvPr id="2" name="Grafik 1">
            <a:extLst>
              <a:ext uri="{FF2B5EF4-FFF2-40B4-BE49-F238E27FC236}">
                <a16:creationId xmlns:a16="http://schemas.microsoft.com/office/drawing/2014/main" id="{B7A6F5E0-97D4-D621-4ABC-2BB8A81E6BE2}"/>
              </a:ext>
            </a:extLst>
          </p:cNvPr>
          <p:cNvPicPr>
            <a:picLocks noChangeAspect="1"/>
          </p:cNvPicPr>
          <p:nvPr userDrawn="1"/>
        </p:nvPicPr>
        <p:blipFill>
          <a:blip r:embed="rId2"/>
          <a:stretch>
            <a:fillRect/>
          </a:stretch>
        </p:blipFill>
        <p:spPr>
          <a:xfrm>
            <a:off x="5875731" y="4818682"/>
            <a:ext cx="2324137" cy="864000"/>
          </a:xfrm>
          <a:prstGeom prst="rect">
            <a:avLst/>
          </a:prstGeom>
        </p:spPr>
      </p:pic>
    </p:spTree>
    <p:extLst>
      <p:ext uri="{BB962C8B-B14F-4D97-AF65-F5344CB8AC3E}">
        <p14:creationId xmlns:p14="http://schemas.microsoft.com/office/powerpoint/2010/main" val="241692425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rennfolie mit Bild - hell">
    <p:spTree>
      <p:nvGrpSpPr>
        <p:cNvPr id="1" name=""/>
        <p:cNvGrpSpPr/>
        <p:nvPr/>
      </p:nvGrpSpPr>
      <p:grpSpPr>
        <a:xfrm>
          <a:off x="0" y="0"/>
          <a:ext cx="0" cy="0"/>
          <a:chOff x="0" y="0"/>
          <a:chExt cx="0" cy="0"/>
        </a:xfrm>
      </p:grpSpPr>
      <p:sp>
        <p:nvSpPr>
          <p:cNvPr id="6" name="Picture Placeholder 31">
            <a:extLst>
              <a:ext uri="{FF2B5EF4-FFF2-40B4-BE49-F238E27FC236}">
                <a16:creationId xmlns:a16="http://schemas.microsoft.com/office/drawing/2014/main" id="{E6DA5C34-0034-6CD1-1555-77D17B7B7343}"/>
              </a:ext>
            </a:extLst>
          </p:cNvPr>
          <p:cNvSpPr>
            <a:spLocks noGrp="1" noRot="1" noMove="1" noResize="1" noEditPoints="1" noAdjustHandles="1" noChangeArrowheads="1" noChangeShapeType="1"/>
          </p:cNvSpPr>
          <p:nvPr>
            <p:ph type="pic" sz="quarter" idx="31" hasCustomPrompt="1"/>
          </p:nvPr>
        </p:nvSpPr>
        <p:spPr>
          <a:xfrm>
            <a:off x="0" y="0"/>
            <a:ext cx="12191998" cy="6858000"/>
          </a:xfrm>
          <a:custGeom>
            <a:avLst/>
            <a:gdLst>
              <a:gd name="connsiteX0" fmla="*/ 8018088 w 12192000"/>
              <a:gd name="connsiteY0" fmla="*/ 3699600 h 6858000"/>
              <a:gd name="connsiteX1" fmla="*/ 8018088 w 12192000"/>
              <a:gd name="connsiteY1" fmla="*/ 6086475 h 6858000"/>
              <a:gd name="connsiteX2" fmla="*/ 9989763 w 12192000"/>
              <a:gd name="connsiteY2" fmla="*/ 6086475 h 6858000"/>
              <a:gd name="connsiteX3" fmla="*/ 9989763 w 12192000"/>
              <a:gd name="connsiteY3" fmla="*/ 36996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5978976 w 12192000"/>
              <a:gd name="connsiteY0" fmla="*/ 3699600 h 6858000"/>
              <a:gd name="connsiteX1" fmla="*/ 8018088 w 12192000"/>
              <a:gd name="connsiteY1" fmla="*/ 6086475 h 6858000"/>
              <a:gd name="connsiteX2" fmla="*/ 9989763 w 12192000"/>
              <a:gd name="connsiteY2" fmla="*/ 6086475 h 6858000"/>
              <a:gd name="connsiteX3" fmla="*/ 9989763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8976 w 12192000"/>
              <a:gd name="connsiteY0" fmla="*/ 3699600 h 6858000"/>
              <a:gd name="connsiteX1" fmla="*/ 8018088 w 12192000"/>
              <a:gd name="connsiteY1" fmla="*/ 6086475 h 6858000"/>
              <a:gd name="connsiteX2" fmla="*/ 9989763 w 12192000"/>
              <a:gd name="connsiteY2" fmla="*/ 6086475 h 6858000"/>
              <a:gd name="connsiteX3" fmla="*/ 8188394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8976 w 12192000"/>
              <a:gd name="connsiteY0" fmla="*/ 3699600 h 6858000"/>
              <a:gd name="connsiteX1" fmla="*/ 5969832 w 12192000"/>
              <a:gd name="connsiteY1" fmla="*/ 5583555 h 6858000"/>
              <a:gd name="connsiteX2" fmla="*/ 9989763 w 12192000"/>
              <a:gd name="connsiteY2" fmla="*/ 6086475 h 6858000"/>
              <a:gd name="connsiteX3" fmla="*/ 8188394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8976 w 12192000"/>
              <a:gd name="connsiteY0" fmla="*/ 3699600 h 6858000"/>
              <a:gd name="connsiteX1" fmla="*/ 5969832 w 12192000"/>
              <a:gd name="connsiteY1" fmla="*/ 5583555 h 6858000"/>
              <a:gd name="connsiteX2" fmla="*/ 8170106 w 12192000"/>
              <a:gd name="connsiteY2" fmla="*/ 5574411 h 6858000"/>
              <a:gd name="connsiteX3" fmla="*/ 8188394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8976 w 12192000"/>
              <a:gd name="connsiteY0" fmla="*/ 3699600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4214 w 12192000"/>
              <a:gd name="connsiteY0" fmla="*/ 3699600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74214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4214 w 12192000"/>
              <a:gd name="connsiteY0" fmla="*/ 3699600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74214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8394 w 12192000"/>
              <a:gd name="connsiteY2" fmla="*/ 5583555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8394 w 12192000"/>
              <a:gd name="connsiteY2" fmla="*/ 5588317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3631 w 12192000"/>
              <a:gd name="connsiteY2" fmla="*/ 5588317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93080 h 6858000"/>
              <a:gd name="connsiteX2" fmla="*/ 8183631 w 12192000"/>
              <a:gd name="connsiteY2" fmla="*/ 5588317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93080 h 6858000"/>
              <a:gd name="connsiteX2" fmla="*/ 8183631 w 12192000"/>
              <a:gd name="connsiteY2" fmla="*/ 5588317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93080 h 6858000"/>
              <a:gd name="connsiteX2" fmla="*/ 8178868 w 12192000"/>
              <a:gd name="connsiteY2" fmla="*/ 5593079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99002 w 12192000"/>
              <a:gd name="connsiteY0" fmla="*/ 906298 h 6858000"/>
              <a:gd name="connsiteX1" fmla="*/ 5969832 w 12192000"/>
              <a:gd name="connsiteY1" fmla="*/ 5593080 h 6858000"/>
              <a:gd name="connsiteX2" fmla="*/ 8178868 w 12192000"/>
              <a:gd name="connsiteY2" fmla="*/ 5593079 h 6858000"/>
              <a:gd name="connsiteX3" fmla="*/ 8183631 w 12192000"/>
              <a:gd name="connsiteY3" fmla="*/ 3704363 h 6858000"/>
              <a:gd name="connsiteX4" fmla="*/ 99002 w 12192000"/>
              <a:gd name="connsiteY4" fmla="*/ 90629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99002 w 12192000"/>
              <a:gd name="connsiteY0" fmla="*/ 906298 h 6858000"/>
              <a:gd name="connsiteX1" fmla="*/ 5969832 w 12192000"/>
              <a:gd name="connsiteY1" fmla="*/ 5593080 h 6858000"/>
              <a:gd name="connsiteX2" fmla="*/ 8178868 w 12192000"/>
              <a:gd name="connsiteY2" fmla="*/ 5593079 h 6858000"/>
              <a:gd name="connsiteX3" fmla="*/ 1929134 w 12192000"/>
              <a:gd name="connsiteY3" fmla="*/ 915443 h 6858000"/>
              <a:gd name="connsiteX4" fmla="*/ 99002 w 12192000"/>
              <a:gd name="connsiteY4" fmla="*/ 90629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9722 h 6858000"/>
              <a:gd name="connsiteX1" fmla="*/ 5969832 w 12192000"/>
              <a:gd name="connsiteY1" fmla="*/ 5593080 h 6858000"/>
              <a:gd name="connsiteX2" fmla="*/ 8178868 w 12192000"/>
              <a:gd name="connsiteY2" fmla="*/ 5593079 h 6858000"/>
              <a:gd name="connsiteX3" fmla="*/ 1929134 w 12192000"/>
              <a:gd name="connsiteY3" fmla="*/ 915443 h 6858000"/>
              <a:gd name="connsiteX4" fmla="*/ 16706 w 12192000"/>
              <a:gd name="connsiteY4" fmla="*/ 86972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9722 h 6858000"/>
              <a:gd name="connsiteX1" fmla="*/ 5969832 w 12192000"/>
              <a:gd name="connsiteY1" fmla="*/ 5593080 h 6858000"/>
              <a:gd name="connsiteX2" fmla="*/ 8178868 w 12192000"/>
              <a:gd name="connsiteY2" fmla="*/ 5593079 h 6858000"/>
              <a:gd name="connsiteX3" fmla="*/ 1938278 w 12192000"/>
              <a:gd name="connsiteY3" fmla="*/ 878867 h 6858000"/>
              <a:gd name="connsiteX4" fmla="*/ 16706 w 12192000"/>
              <a:gd name="connsiteY4" fmla="*/ 86972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9722 h 6858000"/>
              <a:gd name="connsiteX1" fmla="*/ 17087 w 12192000"/>
              <a:gd name="connsiteY1" fmla="*/ 1514856 h 6858000"/>
              <a:gd name="connsiteX2" fmla="*/ 8178868 w 12192000"/>
              <a:gd name="connsiteY2" fmla="*/ 5593079 h 6858000"/>
              <a:gd name="connsiteX3" fmla="*/ 1938278 w 12192000"/>
              <a:gd name="connsiteY3" fmla="*/ 878867 h 6858000"/>
              <a:gd name="connsiteX4" fmla="*/ 16706 w 12192000"/>
              <a:gd name="connsiteY4" fmla="*/ 86972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9722 h 6858000"/>
              <a:gd name="connsiteX1" fmla="*/ 17087 w 12192000"/>
              <a:gd name="connsiteY1" fmla="*/ 1514856 h 6858000"/>
              <a:gd name="connsiteX2" fmla="*/ 1915227 w 12192000"/>
              <a:gd name="connsiteY2" fmla="*/ 1523999 h 6858000"/>
              <a:gd name="connsiteX3" fmla="*/ 1938278 w 12192000"/>
              <a:gd name="connsiteY3" fmla="*/ 878867 h 6858000"/>
              <a:gd name="connsiteX4" fmla="*/ 16706 w 12192000"/>
              <a:gd name="connsiteY4" fmla="*/ 86972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4960 h 6858000"/>
              <a:gd name="connsiteX1" fmla="*/ 17087 w 12192000"/>
              <a:gd name="connsiteY1" fmla="*/ 1514856 h 6858000"/>
              <a:gd name="connsiteX2" fmla="*/ 1915227 w 12192000"/>
              <a:gd name="connsiteY2" fmla="*/ 1523999 h 6858000"/>
              <a:gd name="connsiteX3" fmla="*/ 1938278 w 12192000"/>
              <a:gd name="connsiteY3" fmla="*/ 878867 h 6858000"/>
              <a:gd name="connsiteX4" fmla="*/ 16706 w 12192000"/>
              <a:gd name="connsiteY4" fmla="*/ 86496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4960 h 6858000"/>
              <a:gd name="connsiteX1" fmla="*/ 14706 w 12192000"/>
              <a:gd name="connsiteY1" fmla="*/ 1512475 h 6858000"/>
              <a:gd name="connsiteX2" fmla="*/ 1915227 w 12192000"/>
              <a:gd name="connsiteY2" fmla="*/ 1523999 h 6858000"/>
              <a:gd name="connsiteX3" fmla="*/ 1938278 w 12192000"/>
              <a:gd name="connsiteY3" fmla="*/ 878867 h 6858000"/>
              <a:gd name="connsiteX4" fmla="*/ 16706 w 12192000"/>
              <a:gd name="connsiteY4" fmla="*/ 86496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4960 h 6858000"/>
              <a:gd name="connsiteX1" fmla="*/ 14706 w 12192000"/>
              <a:gd name="connsiteY1" fmla="*/ 1512475 h 6858000"/>
              <a:gd name="connsiteX2" fmla="*/ 1917608 w 12192000"/>
              <a:gd name="connsiteY2" fmla="*/ 1514474 h 6858000"/>
              <a:gd name="connsiteX3" fmla="*/ 1938278 w 12192000"/>
              <a:gd name="connsiteY3" fmla="*/ 878867 h 6858000"/>
              <a:gd name="connsiteX4" fmla="*/ 16706 w 12192000"/>
              <a:gd name="connsiteY4" fmla="*/ 86496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4960 h 6858000"/>
              <a:gd name="connsiteX1" fmla="*/ 14706 w 12192000"/>
              <a:gd name="connsiteY1" fmla="*/ 1512475 h 6858000"/>
              <a:gd name="connsiteX2" fmla="*/ 1917608 w 12192000"/>
              <a:gd name="connsiteY2" fmla="*/ 1514474 h 6858000"/>
              <a:gd name="connsiteX3" fmla="*/ 1914466 w 12192000"/>
              <a:gd name="connsiteY3" fmla="*/ 862198 h 6858000"/>
              <a:gd name="connsiteX4" fmla="*/ 16706 w 12192000"/>
              <a:gd name="connsiteY4" fmla="*/ 86496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4960 h 6858000"/>
              <a:gd name="connsiteX1" fmla="*/ 14706 w 12192000"/>
              <a:gd name="connsiteY1" fmla="*/ 1512475 h 6858000"/>
              <a:gd name="connsiteX2" fmla="*/ 1917608 w 12192000"/>
              <a:gd name="connsiteY2" fmla="*/ 1514474 h 6858000"/>
              <a:gd name="connsiteX3" fmla="*/ 1921610 w 12192000"/>
              <a:gd name="connsiteY3" fmla="*/ 864579 h 6858000"/>
              <a:gd name="connsiteX4" fmla="*/ 16706 w 12192000"/>
              <a:gd name="connsiteY4" fmla="*/ 86496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4960 h 6858000"/>
              <a:gd name="connsiteX1" fmla="*/ 14706 w 12192000"/>
              <a:gd name="connsiteY1" fmla="*/ 1512475 h 6858000"/>
              <a:gd name="connsiteX2" fmla="*/ 1922370 w 12192000"/>
              <a:gd name="connsiteY2" fmla="*/ 1512093 h 6858000"/>
              <a:gd name="connsiteX3" fmla="*/ 1921610 w 12192000"/>
              <a:gd name="connsiteY3" fmla="*/ 864579 h 6858000"/>
              <a:gd name="connsiteX4" fmla="*/ 16706 w 12192000"/>
              <a:gd name="connsiteY4" fmla="*/ 86496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16706" y="864960"/>
                </a:moveTo>
                <a:cubicBezTo>
                  <a:pt x="15245" y="1492945"/>
                  <a:pt x="16167" y="884490"/>
                  <a:pt x="14706" y="1512475"/>
                </a:cubicBezTo>
                <a:lnTo>
                  <a:pt x="1922370" y="1512093"/>
                </a:lnTo>
                <a:cubicBezTo>
                  <a:pt x="1920782" y="885696"/>
                  <a:pt x="1923198" y="1490976"/>
                  <a:pt x="1921610" y="864579"/>
                </a:cubicBezTo>
                <a:lnTo>
                  <a:pt x="16706" y="864960"/>
                </a:lnTo>
                <a:close/>
                <a:moveTo>
                  <a:pt x="0" y="0"/>
                </a:moveTo>
                <a:lnTo>
                  <a:pt x="12192000" y="0"/>
                </a:lnTo>
                <a:lnTo>
                  <a:pt x="12192000" y="6858000"/>
                </a:lnTo>
                <a:lnTo>
                  <a:pt x="0" y="6858000"/>
                </a:lnTo>
                <a:lnTo>
                  <a:pt x="0" y="0"/>
                </a:lnTo>
                <a:close/>
              </a:path>
            </a:pathLst>
          </a:custGeom>
          <a:pattFill prst="wdUpDiag">
            <a:fgClr>
              <a:schemeClr val="bg1"/>
            </a:fgClr>
            <a:bgClr>
              <a:schemeClr val="bg2"/>
            </a:bgClr>
          </a:pattFill>
        </p:spPr>
        <p:txBody>
          <a:bodyPr vert="horz" lIns="2160000" tIns="0" rIns="2160000" bIns="1440000" rtlCol="0" anchor="b" anchorCtr="1">
            <a:noAutofit/>
          </a:bodyPr>
          <a:lstStyle>
            <a:lvl1pPr marL="0" indent="0">
              <a:buNone/>
              <a:defRPr lang="de-DE" sz="2000" noProof="0" dirty="0">
                <a:solidFill>
                  <a:schemeClr val="tx2"/>
                </a:solidFill>
              </a:defRPr>
            </a:lvl1pPr>
          </a:lstStyle>
          <a:p>
            <a:pPr marL="228537" lvl="0" indent="-228537" algn="ctr"/>
            <a:r>
              <a:rPr lang="de-DE" noProof="0"/>
              <a:t>Zum Ändern des Hintergrundbildes auf das Bild Icon klicken</a:t>
            </a:r>
          </a:p>
        </p:txBody>
      </p:sp>
      <p:sp>
        <p:nvSpPr>
          <p:cNvPr id="5" name="Logo Correction Shape">
            <a:extLst>
              <a:ext uri="{FF2B5EF4-FFF2-40B4-BE49-F238E27FC236}">
                <a16:creationId xmlns:a16="http://schemas.microsoft.com/office/drawing/2014/main" id="{BF360395-A693-094E-04D4-765676488419}"/>
              </a:ext>
            </a:extLst>
          </p:cNvPr>
          <p:cNvSpPr/>
          <p:nvPr userDrawn="1"/>
        </p:nvSpPr>
        <p:spPr>
          <a:xfrm>
            <a:off x="1" y="845756"/>
            <a:ext cx="1939338" cy="720001"/>
          </a:xfrm>
          <a:prstGeom prst="rect">
            <a:avLst/>
          </a:prstGeom>
          <a:solidFill>
            <a:schemeClr val="bg2"/>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algn="ctr" defTabSz="972000"/>
            <a:endParaRPr lang="de-DE" baseline="0" noProof="0">
              <a:latin typeface="+mn-lt"/>
              <a:cs typeface="+mn-cs"/>
            </a:endParaRPr>
          </a:p>
        </p:txBody>
      </p:sp>
      <p:sp>
        <p:nvSpPr>
          <p:cNvPr id="7" name="Title">
            <a:extLst>
              <a:ext uri="{FF2B5EF4-FFF2-40B4-BE49-F238E27FC236}">
                <a16:creationId xmlns:a16="http://schemas.microsoft.com/office/drawing/2014/main" id="{CBB1B7DE-7B7C-2CA0-92E3-7E206E4B9F55}"/>
              </a:ext>
            </a:extLst>
          </p:cNvPr>
          <p:cNvSpPr>
            <a:spLocks noGrp="1"/>
          </p:cNvSpPr>
          <p:nvPr>
            <p:ph type="ctrTitle" hasCustomPrompt="1"/>
          </p:nvPr>
        </p:nvSpPr>
        <p:spPr>
          <a:xfrm>
            <a:off x="1" y="836613"/>
            <a:ext cx="5411787" cy="3633702"/>
          </a:xfrm>
          <a:custGeom>
            <a:avLst/>
            <a:gdLst>
              <a:gd name="connsiteX0" fmla="*/ 8040001 w 10080625"/>
              <a:gd name="connsiteY0" fmla="*/ 2527200 h 3304175"/>
              <a:gd name="connsiteX1" fmla="*/ 8040001 w 10080625"/>
              <a:gd name="connsiteY1" fmla="*/ 3198076 h 3304175"/>
              <a:gd name="connsiteX2" fmla="*/ 9963095 w 10080625"/>
              <a:gd name="connsiteY2" fmla="*/ 3198076 h 3304175"/>
              <a:gd name="connsiteX3" fmla="*/ 9963095 w 10080625"/>
              <a:gd name="connsiteY3" fmla="*/ 2527200 h 3304175"/>
              <a:gd name="connsiteX4" fmla="*/ 0 w 10080625"/>
              <a:gd name="connsiteY4" fmla="*/ 0 h 3304175"/>
              <a:gd name="connsiteX5" fmla="*/ 10080625 w 10080625"/>
              <a:gd name="connsiteY5" fmla="*/ 0 h 3304175"/>
              <a:gd name="connsiteX6" fmla="*/ 10080625 w 10080625"/>
              <a:gd name="connsiteY6" fmla="*/ 3304175 h 3304175"/>
              <a:gd name="connsiteX7" fmla="*/ 0 w 10080625"/>
              <a:gd name="connsiteY7" fmla="*/ 3304175 h 3304175"/>
              <a:gd name="connsiteX0" fmla="*/ 7425242 w 10080625"/>
              <a:gd name="connsiteY0" fmla="*/ 2527200 h 3304175"/>
              <a:gd name="connsiteX1" fmla="*/ 8040001 w 10080625"/>
              <a:gd name="connsiteY1" fmla="*/ 3198076 h 3304175"/>
              <a:gd name="connsiteX2" fmla="*/ 9963095 w 10080625"/>
              <a:gd name="connsiteY2" fmla="*/ 3198076 h 3304175"/>
              <a:gd name="connsiteX3" fmla="*/ 9963095 w 10080625"/>
              <a:gd name="connsiteY3" fmla="*/ 2527200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8040001 w 10080625"/>
              <a:gd name="connsiteY1" fmla="*/ 3198076 h 3304175"/>
              <a:gd name="connsiteX2" fmla="*/ 9963095 w 10080625"/>
              <a:gd name="connsiteY2" fmla="*/ 3198076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8040001 w 10080625"/>
              <a:gd name="connsiteY1" fmla="*/ 3198076 h 3304175"/>
              <a:gd name="connsiteX2" fmla="*/ 9857708 w 10080625"/>
              <a:gd name="connsiteY2" fmla="*/ 3198076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92892 h 3304175"/>
              <a:gd name="connsiteX2" fmla="*/ 9857708 w 10080625"/>
              <a:gd name="connsiteY2" fmla="*/ 3198076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57708 w 10080625"/>
              <a:gd name="connsiteY2" fmla="*/ 3198076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51853 w 10080625"/>
              <a:gd name="connsiteY2" fmla="*/ 3151415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51853 w 10080625"/>
              <a:gd name="connsiteY2" fmla="*/ 3151415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43072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37217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2314 w 10080625"/>
              <a:gd name="connsiteY1" fmla="*/ 3146231 h 3304175"/>
              <a:gd name="connsiteX2" fmla="*/ 9837217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8169 w 10080625"/>
              <a:gd name="connsiteY1" fmla="*/ 3146231 h 3304175"/>
              <a:gd name="connsiteX2" fmla="*/ 9837217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2314 w 10080625"/>
              <a:gd name="connsiteY1" fmla="*/ 3143638 h 3304175"/>
              <a:gd name="connsiteX2" fmla="*/ 9837217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2315 w 10080625"/>
              <a:gd name="connsiteY0" fmla="*/ 2522015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22315 w 10080625"/>
              <a:gd name="connsiteY4" fmla="*/ 2522015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8169 w 10080625"/>
              <a:gd name="connsiteY0" fmla="*/ 2527200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28169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28169 w 10080625"/>
              <a:gd name="connsiteY1" fmla="*/ 3143638 h 3304175"/>
              <a:gd name="connsiteX2" fmla="*/ 9837217 w 10080625"/>
              <a:gd name="connsiteY2" fmla="*/ 3143638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28169 w 10080625"/>
              <a:gd name="connsiteY1" fmla="*/ 3143638 h 3304175"/>
              <a:gd name="connsiteX2" fmla="*/ 9840145 w 10080625"/>
              <a:gd name="connsiteY2" fmla="*/ 3141046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40145 w 10080625"/>
              <a:gd name="connsiteY2" fmla="*/ 3141046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40145 w 10080625"/>
              <a:gd name="connsiteY2" fmla="*/ 3141046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34291 w 10080625"/>
              <a:gd name="connsiteY2" fmla="*/ 3146230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37218 w 10080625"/>
              <a:gd name="connsiteY2" fmla="*/ 3141045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37218 w 10080625"/>
              <a:gd name="connsiteY2" fmla="*/ 3141045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8 w 10080625"/>
              <a:gd name="connsiteY1" fmla="*/ 3143638 h 3304175"/>
              <a:gd name="connsiteX2" fmla="*/ 9837218 w 10080625"/>
              <a:gd name="connsiteY2" fmla="*/ 3141045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8 w 10080625"/>
              <a:gd name="connsiteY1" fmla="*/ 3143638 h 3304175"/>
              <a:gd name="connsiteX2" fmla="*/ 9837218 w 10080625"/>
              <a:gd name="connsiteY2" fmla="*/ 3141045 h 3304175"/>
              <a:gd name="connsiteX3" fmla="*/ 9834287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8 w 10080625"/>
              <a:gd name="connsiteY1" fmla="*/ 3143638 h 3304175"/>
              <a:gd name="connsiteX2" fmla="*/ 9837218 w 10080625"/>
              <a:gd name="connsiteY2" fmla="*/ 3141045 h 3304175"/>
              <a:gd name="connsiteX3" fmla="*/ 9837216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8171 w 10080625"/>
              <a:gd name="connsiteY0" fmla="*/ 2527200 h 3304175"/>
              <a:gd name="connsiteX1" fmla="*/ 7431098 w 10080625"/>
              <a:gd name="connsiteY1" fmla="*/ 3143638 h 3304175"/>
              <a:gd name="connsiteX2" fmla="*/ 9837218 w 10080625"/>
              <a:gd name="connsiteY2" fmla="*/ 3141045 h 3304175"/>
              <a:gd name="connsiteX3" fmla="*/ 9837216 w 10080625"/>
              <a:gd name="connsiteY3" fmla="*/ 2532385 h 3304175"/>
              <a:gd name="connsiteX4" fmla="*/ 7428171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4025 w 10080625"/>
              <a:gd name="connsiteY0" fmla="*/ 2511646 h 3304175"/>
              <a:gd name="connsiteX1" fmla="*/ 7431098 w 10080625"/>
              <a:gd name="connsiteY1" fmla="*/ 3143638 h 3304175"/>
              <a:gd name="connsiteX2" fmla="*/ 9837218 w 10080625"/>
              <a:gd name="connsiteY2" fmla="*/ 3141045 h 3304175"/>
              <a:gd name="connsiteX3" fmla="*/ 9837216 w 10080625"/>
              <a:gd name="connsiteY3" fmla="*/ 2532385 h 3304175"/>
              <a:gd name="connsiteX4" fmla="*/ 7434025 w 10080625"/>
              <a:gd name="connsiteY4" fmla="*/ 2511646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4025 w 10080625"/>
              <a:gd name="connsiteY0" fmla="*/ 2532384 h 3304175"/>
              <a:gd name="connsiteX1" fmla="*/ 7431098 w 10080625"/>
              <a:gd name="connsiteY1" fmla="*/ 3143638 h 3304175"/>
              <a:gd name="connsiteX2" fmla="*/ 9837218 w 10080625"/>
              <a:gd name="connsiteY2" fmla="*/ 3141045 h 3304175"/>
              <a:gd name="connsiteX3" fmla="*/ 9837216 w 10080625"/>
              <a:gd name="connsiteY3" fmla="*/ 2532385 h 3304175"/>
              <a:gd name="connsiteX4" fmla="*/ 7434025 w 10080625"/>
              <a:gd name="connsiteY4" fmla="*/ 2532384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4025 w 10080625"/>
              <a:gd name="connsiteY0" fmla="*/ 2532384 h 3304175"/>
              <a:gd name="connsiteX1" fmla="*/ 7434025 w 10080625"/>
              <a:gd name="connsiteY1" fmla="*/ 3143638 h 3304175"/>
              <a:gd name="connsiteX2" fmla="*/ 9837218 w 10080625"/>
              <a:gd name="connsiteY2" fmla="*/ 3141045 h 3304175"/>
              <a:gd name="connsiteX3" fmla="*/ 9837216 w 10080625"/>
              <a:gd name="connsiteY3" fmla="*/ 2532385 h 3304175"/>
              <a:gd name="connsiteX4" fmla="*/ 7434025 w 10080625"/>
              <a:gd name="connsiteY4" fmla="*/ 2532384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30621 w 10080625"/>
              <a:gd name="connsiteY0" fmla="*/ 161313 h 3304175"/>
              <a:gd name="connsiteX1" fmla="*/ 7434025 w 10080625"/>
              <a:gd name="connsiteY1" fmla="*/ 3143638 h 3304175"/>
              <a:gd name="connsiteX2" fmla="*/ 9837218 w 10080625"/>
              <a:gd name="connsiteY2" fmla="*/ 3141045 h 3304175"/>
              <a:gd name="connsiteX3" fmla="*/ 9837216 w 10080625"/>
              <a:gd name="connsiteY3" fmla="*/ 2532385 h 3304175"/>
              <a:gd name="connsiteX4" fmla="*/ 230621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30621 w 10080625"/>
              <a:gd name="connsiteY0" fmla="*/ 161313 h 3304175"/>
              <a:gd name="connsiteX1" fmla="*/ 7434025 w 10080625"/>
              <a:gd name="connsiteY1" fmla="*/ 3143638 h 3304175"/>
              <a:gd name="connsiteX2" fmla="*/ 9837218 w 10080625"/>
              <a:gd name="connsiteY2" fmla="*/ 3141045 h 3304175"/>
              <a:gd name="connsiteX3" fmla="*/ 3308022 w 10080625"/>
              <a:gd name="connsiteY3" fmla="*/ 154401 h 3304175"/>
              <a:gd name="connsiteX4" fmla="*/ 230621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30621 w 10080625"/>
              <a:gd name="connsiteY0" fmla="*/ 161313 h 3304175"/>
              <a:gd name="connsiteX1" fmla="*/ 7434025 w 10080625"/>
              <a:gd name="connsiteY1" fmla="*/ 3143638 h 3304175"/>
              <a:gd name="connsiteX2" fmla="*/ 3308024 w 10080625"/>
              <a:gd name="connsiteY2" fmla="*/ 673196 h 3304175"/>
              <a:gd name="connsiteX3" fmla="*/ 3308022 w 10080625"/>
              <a:gd name="connsiteY3" fmla="*/ 154401 h 3304175"/>
              <a:gd name="connsiteX4" fmla="*/ 230621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30621 w 10080625"/>
              <a:gd name="connsiteY0" fmla="*/ 161313 h 3304175"/>
              <a:gd name="connsiteX1" fmla="*/ 218793 w 10080625"/>
              <a:gd name="connsiteY1" fmla="*/ 655051 h 3304175"/>
              <a:gd name="connsiteX2" fmla="*/ 3308024 w 10080625"/>
              <a:gd name="connsiteY2" fmla="*/ 673196 h 3304175"/>
              <a:gd name="connsiteX3" fmla="*/ 3308022 w 10080625"/>
              <a:gd name="connsiteY3" fmla="*/ 154401 h 3304175"/>
              <a:gd name="connsiteX4" fmla="*/ 230621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08024 w 10080625"/>
              <a:gd name="connsiteY2" fmla="*/ 673196 h 3304175"/>
              <a:gd name="connsiteX3" fmla="*/ 3308022 w 10080625"/>
              <a:gd name="connsiteY3" fmla="*/ 154401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08024 w 10080625"/>
              <a:gd name="connsiteY2" fmla="*/ 673196 h 3304175"/>
              <a:gd name="connsiteX3" fmla="*/ 3316893 w 10080625"/>
              <a:gd name="connsiteY3" fmla="*/ 175140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08024 w 10080625"/>
              <a:gd name="connsiteY2" fmla="*/ 673196 h 3304175"/>
              <a:gd name="connsiteX3" fmla="*/ 3316893 w 10080625"/>
              <a:gd name="connsiteY3" fmla="*/ 164770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08024 w 10080625"/>
              <a:gd name="connsiteY2" fmla="*/ 673196 h 3304175"/>
              <a:gd name="connsiteX3" fmla="*/ 3316893 w 10080625"/>
              <a:gd name="connsiteY3" fmla="*/ 156993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08024 w 10080625"/>
              <a:gd name="connsiteY2" fmla="*/ 673196 h 3304175"/>
              <a:gd name="connsiteX3" fmla="*/ 3330200 w 10080625"/>
              <a:gd name="connsiteY3" fmla="*/ 164770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08024 w 10080625"/>
              <a:gd name="connsiteY2" fmla="*/ 673196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25767 w 10080625"/>
              <a:gd name="connsiteY2" fmla="*/ 670604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34639 w 10080625"/>
              <a:gd name="connsiteY2" fmla="*/ 670604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25769 w 10080625"/>
              <a:gd name="connsiteY2" fmla="*/ 673196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25769 w 10080625"/>
              <a:gd name="connsiteY2" fmla="*/ 621350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30204 w 10080625"/>
              <a:gd name="connsiteY2" fmla="*/ 621350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30204 w 10080625"/>
              <a:gd name="connsiteY2" fmla="*/ 621350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29127 h 3304175"/>
              <a:gd name="connsiteX2" fmla="*/ 3330204 w 10080625"/>
              <a:gd name="connsiteY2" fmla="*/ 621350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29127 h 3304175"/>
              <a:gd name="connsiteX2" fmla="*/ 3330204 w 10080625"/>
              <a:gd name="connsiteY2" fmla="*/ 621350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27665 w 10080625"/>
              <a:gd name="connsiteY1" fmla="*/ 621351 h 3304175"/>
              <a:gd name="connsiteX2" fmla="*/ 3330204 w 10080625"/>
              <a:gd name="connsiteY2" fmla="*/ 621350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27665 w 10080625"/>
              <a:gd name="connsiteY1" fmla="*/ 621351 h 3304175"/>
              <a:gd name="connsiteX2" fmla="*/ 3330204 w 10080625"/>
              <a:gd name="connsiteY2" fmla="*/ 621350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27665 w 10080625"/>
              <a:gd name="connsiteY1" fmla="*/ 589594 h 3304175"/>
              <a:gd name="connsiteX2" fmla="*/ 3330204 w 10080625"/>
              <a:gd name="connsiteY2" fmla="*/ 621350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27665 w 10080625"/>
              <a:gd name="connsiteY1" fmla="*/ 589594 h 3304175"/>
              <a:gd name="connsiteX2" fmla="*/ 3330204 w 10080625"/>
              <a:gd name="connsiteY2" fmla="*/ 592480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27665 w 10080625"/>
              <a:gd name="connsiteY1" fmla="*/ 589594 h 3304175"/>
              <a:gd name="connsiteX2" fmla="*/ 3330204 w 10080625"/>
              <a:gd name="connsiteY2" fmla="*/ 586706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27665 w 10080625"/>
              <a:gd name="connsiteY1" fmla="*/ 589594 h 3304175"/>
              <a:gd name="connsiteX2" fmla="*/ 3336118 w 10080625"/>
              <a:gd name="connsiteY2" fmla="*/ 586706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27665 w 10080625"/>
              <a:gd name="connsiteY1" fmla="*/ 589594 h 3304175"/>
              <a:gd name="connsiteX2" fmla="*/ 3331683 w 10080625"/>
              <a:gd name="connsiteY2" fmla="*/ 588872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0625" h="3304175">
                <a:moveTo>
                  <a:pt x="226184" y="161313"/>
                </a:moveTo>
                <a:cubicBezTo>
                  <a:pt x="227160" y="367657"/>
                  <a:pt x="226691" y="282152"/>
                  <a:pt x="227665" y="589594"/>
                </a:cubicBezTo>
                <a:lnTo>
                  <a:pt x="3331683" y="588872"/>
                </a:lnTo>
                <a:cubicBezTo>
                  <a:pt x="3333635" y="149225"/>
                  <a:pt x="3328248" y="368520"/>
                  <a:pt x="3330200" y="162177"/>
                </a:cubicBezTo>
                <a:lnTo>
                  <a:pt x="226184" y="161313"/>
                </a:lnTo>
                <a:close/>
                <a:moveTo>
                  <a:pt x="0" y="0"/>
                </a:moveTo>
                <a:lnTo>
                  <a:pt x="10080625" y="0"/>
                </a:lnTo>
                <a:lnTo>
                  <a:pt x="10080625" y="3304175"/>
                </a:lnTo>
                <a:lnTo>
                  <a:pt x="0" y="3304175"/>
                </a:lnTo>
                <a:lnTo>
                  <a:pt x="0" y="0"/>
                </a:lnTo>
                <a:close/>
              </a:path>
            </a:pathLst>
          </a:custGeom>
          <a:solidFill>
            <a:schemeClr val="bg2"/>
          </a:solidFill>
        </p:spPr>
        <p:txBody>
          <a:bodyPr lIns="180000" tIns="1044000" rIns="180000" bIns="360000">
            <a:noAutofit/>
          </a:bodyPr>
          <a:lstStyle>
            <a:lvl1pPr>
              <a:defRPr lang="de-DE" sz="4000" cap="none" baseline="0" noProof="0" dirty="0"/>
            </a:lvl1pPr>
          </a:lstStyle>
          <a:p>
            <a:pPr marL="0" lvl="0"/>
            <a:r>
              <a:rPr lang="de-DE"/>
              <a:t>Titel nächstes Kapitel </a:t>
            </a:r>
            <a:endParaRPr lang="de-DE" noProof="0"/>
          </a:p>
        </p:txBody>
      </p:sp>
      <p:pic>
        <p:nvPicPr>
          <p:cNvPr id="2" name="Grafik 1">
            <a:extLst>
              <a:ext uri="{FF2B5EF4-FFF2-40B4-BE49-F238E27FC236}">
                <a16:creationId xmlns:a16="http://schemas.microsoft.com/office/drawing/2014/main" id="{37066546-509B-3C4C-7040-BB31C81716D8}"/>
              </a:ext>
            </a:extLst>
          </p:cNvPr>
          <p:cNvPicPr>
            <a:picLocks noChangeAspect="1"/>
          </p:cNvPicPr>
          <p:nvPr userDrawn="1"/>
        </p:nvPicPr>
        <p:blipFill>
          <a:blip r:embed="rId2"/>
          <a:stretch>
            <a:fillRect/>
          </a:stretch>
        </p:blipFill>
        <p:spPr>
          <a:xfrm>
            <a:off x="-2" y="909257"/>
            <a:ext cx="1939340" cy="720000"/>
          </a:xfrm>
          <a:prstGeom prst="rect">
            <a:avLst/>
          </a:prstGeom>
        </p:spPr>
      </p:pic>
    </p:spTree>
    <p:extLst>
      <p:ext uri="{BB962C8B-B14F-4D97-AF65-F5344CB8AC3E}">
        <p14:creationId xmlns:p14="http://schemas.microsoft.com/office/powerpoint/2010/main" val="1009283100"/>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rennfolie mit Bild - dunkel">
    <p:spTree>
      <p:nvGrpSpPr>
        <p:cNvPr id="1" name=""/>
        <p:cNvGrpSpPr/>
        <p:nvPr/>
      </p:nvGrpSpPr>
      <p:grpSpPr>
        <a:xfrm>
          <a:off x="0" y="0"/>
          <a:ext cx="0" cy="0"/>
          <a:chOff x="0" y="0"/>
          <a:chExt cx="0" cy="0"/>
        </a:xfrm>
      </p:grpSpPr>
      <p:sp>
        <p:nvSpPr>
          <p:cNvPr id="6" name="Picture Placeholder 31">
            <a:extLst>
              <a:ext uri="{FF2B5EF4-FFF2-40B4-BE49-F238E27FC236}">
                <a16:creationId xmlns:a16="http://schemas.microsoft.com/office/drawing/2014/main" id="{E6DA5C34-0034-6CD1-1555-77D17B7B7343}"/>
              </a:ext>
            </a:extLst>
          </p:cNvPr>
          <p:cNvSpPr>
            <a:spLocks noGrp="1" noRot="1" noMove="1" noResize="1" noEditPoints="1" noAdjustHandles="1" noChangeArrowheads="1" noChangeShapeType="1"/>
          </p:cNvSpPr>
          <p:nvPr>
            <p:ph type="pic" sz="quarter" idx="31" hasCustomPrompt="1"/>
          </p:nvPr>
        </p:nvSpPr>
        <p:spPr>
          <a:xfrm>
            <a:off x="0" y="0"/>
            <a:ext cx="12191998" cy="6858000"/>
          </a:xfrm>
          <a:custGeom>
            <a:avLst/>
            <a:gdLst>
              <a:gd name="connsiteX0" fmla="*/ 8018088 w 12192000"/>
              <a:gd name="connsiteY0" fmla="*/ 3699600 h 6858000"/>
              <a:gd name="connsiteX1" fmla="*/ 8018088 w 12192000"/>
              <a:gd name="connsiteY1" fmla="*/ 6086475 h 6858000"/>
              <a:gd name="connsiteX2" fmla="*/ 9989763 w 12192000"/>
              <a:gd name="connsiteY2" fmla="*/ 6086475 h 6858000"/>
              <a:gd name="connsiteX3" fmla="*/ 9989763 w 12192000"/>
              <a:gd name="connsiteY3" fmla="*/ 36996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 name="connsiteX0" fmla="*/ 5978976 w 12192000"/>
              <a:gd name="connsiteY0" fmla="*/ 3699600 h 6858000"/>
              <a:gd name="connsiteX1" fmla="*/ 8018088 w 12192000"/>
              <a:gd name="connsiteY1" fmla="*/ 6086475 h 6858000"/>
              <a:gd name="connsiteX2" fmla="*/ 9989763 w 12192000"/>
              <a:gd name="connsiteY2" fmla="*/ 6086475 h 6858000"/>
              <a:gd name="connsiteX3" fmla="*/ 9989763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8976 w 12192000"/>
              <a:gd name="connsiteY0" fmla="*/ 3699600 h 6858000"/>
              <a:gd name="connsiteX1" fmla="*/ 8018088 w 12192000"/>
              <a:gd name="connsiteY1" fmla="*/ 6086475 h 6858000"/>
              <a:gd name="connsiteX2" fmla="*/ 9989763 w 12192000"/>
              <a:gd name="connsiteY2" fmla="*/ 6086475 h 6858000"/>
              <a:gd name="connsiteX3" fmla="*/ 8188394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8976 w 12192000"/>
              <a:gd name="connsiteY0" fmla="*/ 3699600 h 6858000"/>
              <a:gd name="connsiteX1" fmla="*/ 5969832 w 12192000"/>
              <a:gd name="connsiteY1" fmla="*/ 5583555 h 6858000"/>
              <a:gd name="connsiteX2" fmla="*/ 9989763 w 12192000"/>
              <a:gd name="connsiteY2" fmla="*/ 6086475 h 6858000"/>
              <a:gd name="connsiteX3" fmla="*/ 8188394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8976 w 12192000"/>
              <a:gd name="connsiteY0" fmla="*/ 3699600 h 6858000"/>
              <a:gd name="connsiteX1" fmla="*/ 5969832 w 12192000"/>
              <a:gd name="connsiteY1" fmla="*/ 5583555 h 6858000"/>
              <a:gd name="connsiteX2" fmla="*/ 8170106 w 12192000"/>
              <a:gd name="connsiteY2" fmla="*/ 5574411 h 6858000"/>
              <a:gd name="connsiteX3" fmla="*/ 8188394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8976 w 12192000"/>
              <a:gd name="connsiteY0" fmla="*/ 3699600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78976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4214 w 12192000"/>
              <a:gd name="connsiteY0" fmla="*/ 3699600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74214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74214 w 12192000"/>
              <a:gd name="connsiteY0" fmla="*/ 3699600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74214 w 12192000"/>
              <a:gd name="connsiteY4" fmla="*/ 369960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8394 w 12192000"/>
              <a:gd name="connsiteY2" fmla="*/ 5583555 h 6858000"/>
              <a:gd name="connsiteX3" fmla="*/ 8188394 w 12192000"/>
              <a:gd name="connsiteY3" fmla="*/ 3699600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8394 w 12192000"/>
              <a:gd name="connsiteY2" fmla="*/ 5583555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8394 w 12192000"/>
              <a:gd name="connsiteY2" fmla="*/ 5588317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83555 h 6858000"/>
              <a:gd name="connsiteX2" fmla="*/ 8183631 w 12192000"/>
              <a:gd name="connsiteY2" fmla="*/ 5588317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93080 h 6858000"/>
              <a:gd name="connsiteX2" fmla="*/ 8183631 w 12192000"/>
              <a:gd name="connsiteY2" fmla="*/ 5588317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93080 h 6858000"/>
              <a:gd name="connsiteX2" fmla="*/ 8183631 w 12192000"/>
              <a:gd name="connsiteY2" fmla="*/ 5588317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5969451 w 12192000"/>
              <a:gd name="connsiteY0" fmla="*/ 3704362 h 6858000"/>
              <a:gd name="connsiteX1" fmla="*/ 5969832 w 12192000"/>
              <a:gd name="connsiteY1" fmla="*/ 5593080 h 6858000"/>
              <a:gd name="connsiteX2" fmla="*/ 8178868 w 12192000"/>
              <a:gd name="connsiteY2" fmla="*/ 5593079 h 6858000"/>
              <a:gd name="connsiteX3" fmla="*/ 8183631 w 12192000"/>
              <a:gd name="connsiteY3" fmla="*/ 3704363 h 6858000"/>
              <a:gd name="connsiteX4" fmla="*/ 5969451 w 12192000"/>
              <a:gd name="connsiteY4" fmla="*/ 370436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99002 w 12192000"/>
              <a:gd name="connsiteY0" fmla="*/ 906298 h 6858000"/>
              <a:gd name="connsiteX1" fmla="*/ 5969832 w 12192000"/>
              <a:gd name="connsiteY1" fmla="*/ 5593080 h 6858000"/>
              <a:gd name="connsiteX2" fmla="*/ 8178868 w 12192000"/>
              <a:gd name="connsiteY2" fmla="*/ 5593079 h 6858000"/>
              <a:gd name="connsiteX3" fmla="*/ 8183631 w 12192000"/>
              <a:gd name="connsiteY3" fmla="*/ 3704363 h 6858000"/>
              <a:gd name="connsiteX4" fmla="*/ 99002 w 12192000"/>
              <a:gd name="connsiteY4" fmla="*/ 90629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99002 w 12192000"/>
              <a:gd name="connsiteY0" fmla="*/ 906298 h 6858000"/>
              <a:gd name="connsiteX1" fmla="*/ 5969832 w 12192000"/>
              <a:gd name="connsiteY1" fmla="*/ 5593080 h 6858000"/>
              <a:gd name="connsiteX2" fmla="*/ 8178868 w 12192000"/>
              <a:gd name="connsiteY2" fmla="*/ 5593079 h 6858000"/>
              <a:gd name="connsiteX3" fmla="*/ 1929134 w 12192000"/>
              <a:gd name="connsiteY3" fmla="*/ 915443 h 6858000"/>
              <a:gd name="connsiteX4" fmla="*/ 99002 w 12192000"/>
              <a:gd name="connsiteY4" fmla="*/ 906298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9722 h 6858000"/>
              <a:gd name="connsiteX1" fmla="*/ 5969832 w 12192000"/>
              <a:gd name="connsiteY1" fmla="*/ 5593080 h 6858000"/>
              <a:gd name="connsiteX2" fmla="*/ 8178868 w 12192000"/>
              <a:gd name="connsiteY2" fmla="*/ 5593079 h 6858000"/>
              <a:gd name="connsiteX3" fmla="*/ 1929134 w 12192000"/>
              <a:gd name="connsiteY3" fmla="*/ 915443 h 6858000"/>
              <a:gd name="connsiteX4" fmla="*/ 16706 w 12192000"/>
              <a:gd name="connsiteY4" fmla="*/ 86972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9722 h 6858000"/>
              <a:gd name="connsiteX1" fmla="*/ 5969832 w 12192000"/>
              <a:gd name="connsiteY1" fmla="*/ 5593080 h 6858000"/>
              <a:gd name="connsiteX2" fmla="*/ 8178868 w 12192000"/>
              <a:gd name="connsiteY2" fmla="*/ 5593079 h 6858000"/>
              <a:gd name="connsiteX3" fmla="*/ 1938278 w 12192000"/>
              <a:gd name="connsiteY3" fmla="*/ 878867 h 6858000"/>
              <a:gd name="connsiteX4" fmla="*/ 16706 w 12192000"/>
              <a:gd name="connsiteY4" fmla="*/ 86972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9722 h 6858000"/>
              <a:gd name="connsiteX1" fmla="*/ 17087 w 12192000"/>
              <a:gd name="connsiteY1" fmla="*/ 1514856 h 6858000"/>
              <a:gd name="connsiteX2" fmla="*/ 8178868 w 12192000"/>
              <a:gd name="connsiteY2" fmla="*/ 5593079 h 6858000"/>
              <a:gd name="connsiteX3" fmla="*/ 1938278 w 12192000"/>
              <a:gd name="connsiteY3" fmla="*/ 878867 h 6858000"/>
              <a:gd name="connsiteX4" fmla="*/ 16706 w 12192000"/>
              <a:gd name="connsiteY4" fmla="*/ 86972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9722 h 6858000"/>
              <a:gd name="connsiteX1" fmla="*/ 17087 w 12192000"/>
              <a:gd name="connsiteY1" fmla="*/ 1514856 h 6858000"/>
              <a:gd name="connsiteX2" fmla="*/ 1915227 w 12192000"/>
              <a:gd name="connsiteY2" fmla="*/ 1523999 h 6858000"/>
              <a:gd name="connsiteX3" fmla="*/ 1938278 w 12192000"/>
              <a:gd name="connsiteY3" fmla="*/ 878867 h 6858000"/>
              <a:gd name="connsiteX4" fmla="*/ 16706 w 12192000"/>
              <a:gd name="connsiteY4" fmla="*/ 869722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4960 h 6858000"/>
              <a:gd name="connsiteX1" fmla="*/ 17087 w 12192000"/>
              <a:gd name="connsiteY1" fmla="*/ 1514856 h 6858000"/>
              <a:gd name="connsiteX2" fmla="*/ 1915227 w 12192000"/>
              <a:gd name="connsiteY2" fmla="*/ 1523999 h 6858000"/>
              <a:gd name="connsiteX3" fmla="*/ 1938278 w 12192000"/>
              <a:gd name="connsiteY3" fmla="*/ 878867 h 6858000"/>
              <a:gd name="connsiteX4" fmla="*/ 16706 w 12192000"/>
              <a:gd name="connsiteY4" fmla="*/ 86496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4960 h 6858000"/>
              <a:gd name="connsiteX1" fmla="*/ 14706 w 12192000"/>
              <a:gd name="connsiteY1" fmla="*/ 1512475 h 6858000"/>
              <a:gd name="connsiteX2" fmla="*/ 1915227 w 12192000"/>
              <a:gd name="connsiteY2" fmla="*/ 1523999 h 6858000"/>
              <a:gd name="connsiteX3" fmla="*/ 1938278 w 12192000"/>
              <a:gd name="connsiteY3" fmla="*/ 878867 h 6858000"/>
              <a:gd name="connsiteX4" fmla="*/ 16706 w 12192000"/>
              <a:gd name="connsiteY4" fmla="*/ 86496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4960 h 6858000"/>
              <a:gd name="connsiteX1" fmla="*/ 14706 w 12192000"/>
              <a:gd name="connsiteY1" fmla="*/ 1512475 h 6858000"/>
              <a:gd name="connsiteX2" fmla="*/ 1917608 w 12192000"/>
              <a:gd name="connsiteY2" fmla="*/ 1514474 h 6858000"/>
              <a:gd name="connsiteX3" fmla="*/ 1938278 w 12192000"/>
              <a:gd name="connsiteY3" fmla="*/ 878867 h 6858000"/>
              <a:gd name="connsiteX4" fmla="*/ 16706 w 12192000"/>
              <a:gd name="connsiteY4" fmla="*/ 86496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4960 h 6858000"/>
              <a:gd name="connsiteX1" fmla="*/ 14706 w 12192000"/>
              <a:gd name="connsiteY1" fmla="*/ 1512475 h 6858000"/>
              <a:gd name="connsiteX2" fmla="*/ 1917608 w 12192000"/>
              <a:gd name="connsiteY2" fmla="*/ 1514474 h 6858000"/>
              <a:gd name="connsiteX3" fmla="*/ 1914466 w 12192000"/>
              <a:gd name="connsiteY3" fmla="*/ 862198 h 6858000"/>
              <a:gd name="connsiteX4" fmla="*/ 16706 w 12192000"/>
              <a:gd name="connsiteY4" fmla="*/ 86496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4960 h 6858000"/>
              <a:gd name="connsiteX1" fmla="*/ 14706 w 12192000"/>
              <a:gd name="connsiteY1" fmla="*/ 1512475 h 6858000"/>
              <a:gd name="connsiteX2" fmla="*/ 1917608 w 12192000"/>
              <a:gd name="connsiteY2" fmla="*/ 1514474 h 6858000"/>
              <a:gd name="connsiteX3" fmla="*/ 1921610 w 12192000"/>
              <a:gd name="connsiteY3" fmla="*/ 864579 h 6858000"/>
              <a:gd name="connsiteX4" fmla="*/ 16706 w 12192000"/>
              <a:gd name="connsiteY4" fmla="*/ 86496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 name="connsiteX0" fmla="*/ 16706 w 12192000"/>
              <a:gd name="connsiteY0" fmla="*/ 864960 h 6858000"/>
              <a:gd name="connsiteX1" fmla="*/ 14706 w 12192000"/>
              <a:gd name="connsiteY1" fmla="*/ 1512475 h 6858000"/>
              <a:gd name="connsiteX2" fmla="*/ 1922370 w 12192000"/>
              <a:gd name="connsiteY2" fmla="*/ 1512093 h 6858000"/>
              <a:gd name="connsiteX3" fmla="*/ 1921610 w 12192000"/>
              <a:gd name="connsiteY3" fmla="*/ 864579 h 6858000"/>
              <a:gd name="connsiteX4" fmla="*/ 16706 w 12192000"/>
              <a:gd name="connsiteY4" fmla="*/ 864960 h 6858000"/>
              <a:gd name="connsiteX5" fmla="*/ 0 w 12192000"/>
              <a:gd name="connsiteY5" fmla="*/ 0 h 6858000"/>
              <a:gd name="connsiteX6" fmla="*/ 12192000 w 12192000"/>
              <a:gd name="connsiteY6" fmla="*/ 0 h 6858000"/>
              <a:gd name="connsiteX7" fmla="*/ 12192000 w 12192000"/>
              <a:gd name="connsiteY7" fmla="*/ 6858000 h 6858000"/>
              <a:gd name="connsiteX8" fmla="*/ 0 w 12192000"/>
              <a:gd name="connsiteY8" fmla="*/ 6858000 h 6858000"/>
              <a:gd name="connsiteX9" fmla="*/ 0 w 12192000"/>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16706" y="864960"/>
                </a:moveTo>
                <a:cubicBezTo>
                  <a:pt x="15245" y="1492945"/>
                  <a:pt x="16167" y="884490"/>
                  <a:pt x="14706" y="1512475"/>
                </a:cubicBezTo>
                <a:lnTo>
                  <a:pt x="1922370" y="1512093"/>
                </a:lnTo>
                <a:cubicBezTo>
                  <a:pt x="1920782" y="885696"/>
                  <a:pt x="1923198" y="1490976"/>
                  <a:pt x="1921610" y="864579"/>
                </a:cubicBezTo>
                <a:lnTo>
                  <a:pt x="16706" y="864960"/>
                </a:lnTo>
                <a:close/>
                <a:moveTo>
                  <a:pt x="0" y="0"/>
                </a:moveTo>
                <a:lnTo>
                  <a:pt x="12192000" y="0"/>
                </a:lnTo>
                <a:lnTo>
                  <a:pt x="12192000" y="6858000"/>
                </a:lnTo>
                <a:lnTo>
                  <a:pt x="0" y="6858000"/>
                </a:lnTo>
                <a:lnTo>
                  <a:pt x="0" y="0"/>
                </a:lnTo>
                <a:close/>
              </a:path>
            </a:pathLst>
          </a:custGeom>
          <a:pattFill prst="wdUpDiag">
            <a:fgClr>
              <a:schemeClr val="accent5"/>
            </a:fgClr>
            <a:bgClr>
              <a:schemeClr val="accent2"/>
            </a:bgClr>
          </a:pattFill>
        </p:spPr>
        <p:txBody>
          <a:bodyPr vert="horz" lIns="2160000" tIns="0" rIns="2160000" bIns="1440000" rtlCol="0" anchor="b" anchorCtr="1">
            <a:noAutofit/>
          </a:bodyPr>
          <a:lstStyle>
            <a:lvl1pPr marL="0" indent="0">
              <a:buNone/>
              <a:defRPr lang="de-DE" sz="2000" noProof="0" dirty="0">
                <a:solidFill>
                  <a:schemeClr val="bg1"/>
                </a:solidFill>
              </a:defRPr>
            </a:lvl1pPr>
          </a:lstStyle>
          <a:p>
            <a:pPr marL="228537" lvl="0" indent="-228537" algn="ctr"/>
            <a:r>
              <a:rPr lang="de-DE" noProof="0"/>
              <a:t>Zum Ändern des Hintergrundbildes auf das Bild Icon klicken</a:t>
            </a:r>
          </a:p>
        </p:txBody>
      </p:sp>
      <p:sp>
        <p:nvSpPr>
          <p:cNvPr id="5" name="Logo Correction Shape">
            <a:extLst>
              <a:ext uri="{FF2B5EF4-FFF2-40B4-BE49-F238E27FC236}">
                <a16:creationId xmlns:a16="http://schemas.microsoft.com/office/drawing/2014/main" id="{BF360395-A693-094E-04D4-765676488419}"/>
              </a:ext>
            </a:extLst>
          </p:cNvPr>
          <p:cNvSpPr/>
          <p:nvPr userDrawn="1"/>
        </p:nvSpPr>
        <p:spPr>
          <a:xfrm>
            <a:off x="1" y="845756"/>
            <a:ext cx="1939338" cy="720001"/>
          </a:xfrm>
          <a:prstGeom prst="rect">
            <a:avLst/>
          </a:prstGeom>
          <a:solidFill>
            <a:schemeClr val="accent5">
              <a:lumMod val="90000"/>
              <a:lumOff val="10000"/>
            </a:schemeClr>
          </a:solidFill>
          <a:ln>
            <a:noFill/>
          </a:ln>
        </p:spPr>
        <p:style>
          <a:lnRef idx="3">
            <a:schemeClr val="lt1"/>
          </a:lnRef>
          <a:fillRef idx="1">
            <a:schemeClr val="accent1"/>
          </a:fillRef>
          <a:effectRef idx="2">
            <a:schemeClr val="accent1"/>
          </a:effectRef>
          <a:fontRef idx="minor">
            <a:schemeClr val="lt1"/>
          </a:fontRef>
        </p:style>
        <p:txBody>
          <a:bodyPr lIns="97200" tIns="97200" rIns="97200" bIns="97200" rtlCol="0" anchor="ctr"/>
          <a:lstStyle/>
          <a:p>
            <a:pPr algn="ctr" defTabSz="972000"/>
            <a:endParaRPr lang="de-DE" baseline="0" noProof="0">
              <a:latin typeface="+mn-lt"/>
              <a:cs typeface="+mn-cs"/>
            </a:endParaRPr>
          </a:p>
        </p:txBody>
      </p:sp>
      <p:sp>
        <p:nvSpPr>
          <p:cNvPr id="7" name="Title">
            <a:extLst>
              <a:ext uri="{FF2B5EF4-FFF2-40B4-BE49-F238E27FC236}">
                <a16:creationId xmlns:a16="http://schemas.microsoft.com/office/drawing/2014/main" id="{CBB1B7DE-7B7C-2CA0-92E3-7E206E4B9F55}"/>
              </a:ext>
            </a:extLst>
          </p:cNvPr>
          <p:cNvSpPr>
            <a:spLocks noGrp="1"/>
          </p:cNvSpPr>
          <p:nvPr>
            <p:ph type="ctrTitle" hasCustomPrompt="1"/>
          </p:nvPr>
        </p:nvSpPr>
        <p:spPr>
          <a:xfrm>
            <a:off x="1" y="836613"/>
            <a:ext cx="5411787" cy="3633702"/>
          </a:xfrm>
          <a:custGeom>
            <a:avLst/>
            <a:gdLst>
              <a:gd name="connsiteX0" fmla="*/ 8040001 w 10080625"/>
              <a:gd name="connsiteY0" fmla="*/ 2527200 h 3304175"/>
              <a:gd name="connsiteX1" fmla="*/ 8040001 w 10080625"/>
              <a:gd name="connsiteY1" fmla="*/ 3198076 h 3304175"/>
              <a:gd name="connsiteX2" fmla="*/ 9963095 w 10080625"/>
              <a:gd name="connsiteY2" fmla="*/ 3198076 h 3304175"/>
              <a:gd name="connsiteX3" fmla="*/ 9963095 w 10080625"/>
              <a:gd name="connsiteY3" fmla="*/ 2527200 h 3304175"/>
              <a:gd name="connsiteX4" fmla="*/ 0 w 10080625"/>
              <a:gd name="connsiteY4" fmla="*/ 0 h 3304175"/>
              <a:gd name="connsiteX5" fmla="*/ 10080625 w 10080625"/>
              <a:gd name="connsiteY5" fmla="*/ 0 h 3304175"/>
              <a:gd name="connsiteX6" fmla="*/ 10080625 w 10080625"/>
              <a:gd name="connsiteY6" fmla="*/ 3304175 h 3304175"/>
              <a:gd name="connsiteX7" fmla="*/ 0 w 10080625"/>
              <a:gd name="connsiteY7" fmla="*/ 3304175 h 3304175"/>
              <a:gd name="connsiteX0" fmla="*/ 7425242 w 10080625"/>
              <a:gd name="connsiteY0" fmla="*/ 2527200 h 3304175"/>
              <a:gd name="connsiteX1" fmla="*/ 8040001 w 10080625"/>
              <a:gd name="connsiteY1" fmla="*/ 3198076 h 3304175"/>
              <a:gd name="connsiteX2" fmla="*/ 9963095 w 10080625"/>
              <a:gd name="connsiteY2" fmla="*/ 3198076 h 3304175"/>
              <a:gd name="connsiteX3" fmla="*/ 9963095 w 10080625"/>
              <a:gd name="connsiteY3" fmla="*/ 2527200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8040001 w 10080625"/>
              <a:gd name="connsiteY1" fmla="*/ 3198076 h 3304175"/>
              <a:gd name="connsiteX2" fmla="*/ 9963095 w 10080625"/>
              <a:gd name="connsiteY2" fmla="*/ 3198076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8040001 w 10080625"/>
              <a:gd name="connsiteY1" fmla="*/ 3198076 h 3304175"/>
              <a:gd name="connsiteX2" fmla="*/ 9857708 w 10080625"/>
              <a:gd name="connsiteY2" fmla="*/ 3198076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92892 h 3304175"/>
              <a:gd name="connsiteX2" fmla="*/ 9857708 w 10080625"/>
              <a:gd name="connsiteY2" fmla="*/ 3198076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57708 w 10080625"/>
              <a:gd name="connsiteY2" fmla="*/ 3198076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51853 w 10080625"/>
              <a:gd name="connsiteY2" fmla="*/ 3151415 h 3304175"/>
              <a:gd name="connsiteX3" fmla="*/ 9857708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51853 w 10080625"/>
              <a:gd name="connsiteY2" fmla="*/ 3151415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43072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13531 w 10080625"/>
              <a:gd name="connsiteY1" fmla="*/ 3151415 h 3304175"/>
              <a:gd name="connsiteX2" fmla="*/ 9837217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2314 w 10080625"/>
              <a:gd name="connsiteY1" fmla="*/ 3146231 h 3304175"/>
              <a:gd name="connsiteX2" fmla="*/ 9837217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8169 w 10080625"/>
              <a:gd name="connsiteY1" fmla="*/ 3146231 h 3304175"/>
              <a:gd name="connsiteX2" fmla="*/ 9837217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2314 w 10080625"/>
              <a:gd name="connsiteY1" fmla="*/ 3143638 h 3304175"/>
              <a:gd name="connsiteX2" fmla="*/ 9837217 w 10080625"/>
              <a:gd name="connsiteY2" fmla="*/ 3148823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5242 w 10080625"/>
              <a:gd name="connsiteY0" fmla="*/ 2527200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25242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2315 w 10080625"/>
              <a:gd name="connsiteY0" fmla="*/ 2522015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22315 w 10080625"/>
              <a:gd name="connsiteY4" fmla="*/ 2522015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8169 w 10080625"/>
              <a:gd name="connsiteY0" fmla="*/ 2527200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28169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22314 w 10080625"/>
              <a:gd name="connsiteY1" fmla="*/ 3143638 h 3304175"/>
              <a:gd name="connsiteX2" fmla="*/ 9837217 w 10080625"/>
              <a:gd name="connsiteY2" fmla="*/ 3143638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28169 w 10080625"/>
              <a:gd name="connsiteY1" fmla="*/ 3143638 h 3304175"/>
              <a:gd name="connsiteX2" fmla="*/ 9837217 w 10080625"/>
              <a:gd name="connsiteY2" fmla="*/ 3143638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28169 w 10080625"/>
              <a:gd name="connsiteY1" fmla="*/ 3143638 h 3304175"/>
              <a:gd name="connsiteX2" fmla="*/ 9840145 w 10080625"/>
              <a:gd name="connsiteY2" fmla="*/ 3141046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40145 w 10080625"/>
              <a:gd name="connsiteY2" fmla="*/ 3141046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40145 w 10080625"/>
              <a:gd name="connsiteY2" fmla="*/ 3141046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34291 w 10080625"/>
              <a:gd name="connsiteY2" fmla="*/ 3146230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37218 w 10080625"/>
              <a:gd name="connsiteY2" fmla="*/ 3141045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7 w 10080625"/>
              <a:gd name="connsiteY1" fmla="*/ 3143638 h 3304175"/>
              <a:gd name="connsiteX2" fmla="*/ 9837218 w 10080625"/>
              <a:gd name="connsiteY2" fmla="*/ 3141045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8 w 10080625"/>
              <a:gd name="connsiteY1" fmla="*/ 3143638 h 3304175"/>
              <a:gd name="connsiteX2" fmla="*/ 9837218 w 10080625"/>
              <a:gd name="connsiteY2" fmla="*/ 3141045 h 3304175"/>
              <a:gd name="connsiteX3" fmla="*/ 9840143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8 w 10080625"/>
              <a:gd name="connsiteY1" fmla="*/ 3143638 h 3304175"/>
              <a:gd name="connsiteX2" fmla="*/ 9837218 w 10080625"/>
              <a:gd name="connsiteY2" fmla="*/ 3141045 h 3304175"/>
              <a:gd name="connsiteX3" fmla="*/ 9834287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1097 w 10080625"/>
              <a:gd name="connsiteY0" fmla="*/ 2527200 h 3304175"/>
              <a:gd name="connsiteX1" fmla="*/ 7431098 w 10080625"/>
              <a:gd name="connsiteY1" fmla="*/ 3143638 h 3304175"/>
              <a:gd name="connsiteX2" fmla="*/ 9837218 w 10080625"/>
              <a:gd name="connsiteY2" fmla="*/ 3141045 h 3304175"/>
              <a:gd name="connsiteX3" fmla="*/ 9837216 w 10080625"/>
              <a:gd name="connsiteY3" fmla="*/ 2532385 h 3304175"/>
              <a:gd name="connsiteX4" fmla="*/ 7431097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28171 w 10080625"/>
              <a:gd name="connsiteY0" fmla="*/ 2527200 h 3304175"/>
              <a:gd name="connsiteX1" fmla="*/ 7431098 w 10080625"/>
              <a:gd name="connsiteY1" fmla="*/ 3143638 h 3304175"/>
              <a:gd name="connsiteX2" fmla="*/ 9837218 w 10080625"/>
              <a:gd name="connsiteY2" fmla="*/ 3141045 h 3304175"/>
              <a:gd name="connsiteX3" fmla="*/ 9837216 w 10080625"/>
              <a:gd name="connsiteY3" fmla="*/ 2532385 h 3304175"/>
              <a:gd name="connsiteX4" fmla="*/ 7428171 w 10080625"/>
              <a:gd name="connsiteY4" fmla="*/ 2527200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4025 w 10080625"/>
              <a:gd name="connsiteY0" fmla="*/ 2511646 h 3304175"/>
              <a:gd name="connsiteX1" fmla="*/ 7431098 w 10080625"/>
              <a:gd name="connsiteY1" fmla="*/ 3143638 h 3304175"/>
              <a:gd name="connsiteX2" fmla="*/ 9837218 w 10080625"/>
              <a:gd name="connsiteY2" fmla="*/ 3141045 h 3304175"/>
              <a:gd name="connsiteX3" fmla="*/ 9837216 w 10080625"/>
              <a:gd name="connsiteY3" fmla="*/ 2532385 h 3304175"/>
              <a:gd name="connsiteX4" fmla="*/ 7434025 w 10080625"/>
              <a:gd name="connsiteY4" fmla="*/ 2511646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4025 w 10080625"/>
              <a:gd name="connsiteY0" fmla="*/ 2532384 h 3304175"/>
              <a:gd name="connsiteX1" fmla="*/ 7431098 w 10080625"/>
              <a:gd name="connsiteY1" fmla="*/ 3143638 h 3304175"/>
              <a:gd name="connsiteX2" fmla="*/ 9837218 w 10080625"/>
              <a:gd name="connsiteY2" fmla="*/ 3141045 h 3304175"/>
              <a:gd name="connsiteX3" fmla="*/ 9837216 w 10080625"/>
              <a:gd name="connsiteY3" fmla="*/ 2532385 h 3304175"/>
              <a:gd name="connsiteX4" fmla="*/ 7434025 w 10080625"/>
              <a:gd name="connsiteY4" fmla="*/ 2532384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7434025 w 10080625"/>
              <a:gd name="connsiteY0" fmla="*/ 2532384 h 3304175"/>
              <a:gd name="connsiteX1" fmla="*/ 7434025 w 10080625"/>
              <a:gd name="connsiteY1" fmla="*/ 3143638 h 3304175"/>
              <a:gd name="connsiteX2" fmla="*/ 9837218 w 10080625"/>
              <a:gd name="connsiteY2" fmla="*/ 3141045 h 3304175"/>
              <a:gd name="connsiteX3" fmla="*/ 9837216 w 10080625"/>
              <a:gd name="connsiteY3" fmla="*/ 2532385 h 3304175"/>
              <a:gd name="connsiteX4" fmla="*/ 7434025 w 10080625"/>
              <a:gd name="connsiteY4" fmla="*/ 2532384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30621 w 10080625"/>
              <a:gd name="connsiteY0" fmla="*/ 161313 h 3304175"/>
              <a:gd name="connsiteX1" fmla="*/ 7434025 w 10080625"/>
              <a:gd name="connsiteY1" fmla="*/ 3143638 h 3304175"/>
              <a:gd name="connsiteX2" fmla="*/ 9837218 w 10080625"/>
              <a:gd name="connsiteY2" fmla="*/ 3141045 h 3304175"/>
              <a:gd name="connsiteX3" fmla="*/ 9837216 w 10080625"/>
              <a:gd name="connsiteY3" fmla="*/ 2532385 h 3304175"/>
              <a:gd name="connsiteX4" fmla="*/ 230621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30621 w 10080625"/>
              <a:gd name="connsiteY0" fmla="*/ 161313 h 3304175"/>
              <a:gd name="connsiteX1" fmla="*/ 7434025 w 10080625"/>
              <a:gd name="connsiteY1" fmla="*/ 3143638 h 3304175"/>
              <a:gd name="connsiteX2" fmla="*/ 9837218 w 10080625"/>
              <a:gd name="connsiteY2" fmla="*/ 3141045 h 3304175"/>
              <a:gd name="connsiteX3" fmla="*/ 3308022 w 10080625"/>
              <a:gd name="connsiteY3" fmla="*/ 154401 h 3304175"/>
              <a:gd name="connsiteX4" fmla="*/ 230621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30621 w 10080625"/>
              <a:gd name="connsiteY0" fmla="*/ 161313 h 3304175"/>
              <a:gd name="connsiteX1" fmla="*/ 7434025 w 10080625"/>
              <a:gd name="connsiteY1" fmla="*/ 3143638 h 3304175"/>
              <a:gd name="connsiteX2" fmla="*/ 3308024 w 10080625"/>
              <a:gd name="connsiteY2" fmla="*/ 673196 h 3304175"/>
              <a:gd name="connsiteX3" fmla="*/ 3308022 w 10080625"/>
              <a:gd name="connsiteY3" fmla="*/ 154401 h 3304175"/>
              <a:gd name="connsiteX4" fmla="*/ 230621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30621 w 10080625"/>
              <a:gd name="connsiteY0" fmla="*/ 161313 h 3304175"/>
              <a:gd name="connsiteX1" fmla="*/ 218793 w 10080625"/>
              <a:gd name="connsiteY1" fmla="*/ 655051 h 3304175"/>
              <a:gd name="connsiteX2" fmla="*/ 3308024 w 10080625"/>
              <a:gd name="connsiteY2" fmla="*/ 673196 h 3304175"/>
              <a:gd name="connsiteX3" fmla="*/ 3308022 w 10080625"/>
              <a:gd name="connsiteY3" fmla="*/ 154401 h 3304175"/>
              <a:gd name="connsiteX4" fmla="*/ 230621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08024 w 10080625"/>
              <a:gd name="connsiteY2" fmla="*/ 673196 h 3304175"/>
              <a:gd name="connsiteX3" fmla="*/ 3308022 w 10080625"/>
              <a:gd name="connsiteY3" fmla="*/ 154401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08024 w 10080625"/>
              <a:gd name="connsiteY2" fmla="*/ 673196 h 3304175"/>
              <a:gd name="connsiteX3" fmla="*/ 3316893 w 10080625"/>
              <a:gd name="connsiteY3" fmla="*/ 175140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08024 w 10080625"/>
              <a:gd name="connsiteY2" fmla="*/ 673196 h 3304175"/>
              <a:gd name="connsiteX3" fmla="*/ 3316893 w 10080625"/>
              <a:gd name="connsiteY3" fmla="*/ 164770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08024 w 10080625"/>
              <a:gd name="connsiteY2" fmla="*/ 673196 h 3304175"/>
              <a:gd name="connsiteX3" fmla="*/ 3316893 w 10080625"/>
              <a:gd name="connsiteY3" fmla="*/ 156993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08024 w 10080625"/>
              <a:gd name="connsiteY2" fmla="*/ 673196 h 3304175"/>
              <a:gd name="connsiteX3" fmla="*/ 3330200 w 10080625"/>
              <a:gd name="connsiteY3" fmla="*/ 164770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08024 w 10080625"/>
              <a:gd name="connsiteY2" fmla="*/ 673196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25767 w 10080625"/>
              <a:gd name="connsiteY2" fmla="*/ 670604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34639 w 10080625"/>
              <a:gd name="connsiteY2" fmla="*/ 670604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25769 w 10080625"/>
              <a:gd name="connsiteY2" fmla="*/ 673196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25769 w 10080625"/>
              <a:gd name="connsiteY2" fmla="*/ 621350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30204 w 10080625"/>
              <a:gd name="connsiteY2" fmla="*/ 621350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55051 h 3304175"/>
              <a:gd name="connsiteX2" fmla="*/ 3330204 w 10080625"/>
              <a:gd name="connsiteY2" fmla="*/ 621350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29127 h 3304175"/>
              <a:gd name="connsiteX2" fmla="*/ 3330204 w 10080625"/>
              <a:gd name="connsiteY2" fmla="*/ 621350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18793 w 10080625"/>
              <a:gd name="connsiteY1" fmla="*/ 629127 h 3304175"/>
              <a:gd name="connsiteX2" fmla="*/ 3330204 w 10080625"/>
              <a:gd name="connsiteY2" fmla="*/ 621350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27665 w 10080625"/>
              <a:gd name="connsiteY1" fmla="*/ 621351 h 3304175"/>
              <a:gd name="connsiteX2" fmla="*/ 3330204 w 10080625"/>
              <a:gd name="connsiteY2" fmla="*/ 621350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27665 w 10080625"/>
              <a:gd name="connsiteY1" fmla="*/ 621351 h 3304175"/>
              <a:gd name="connsiteX2" fmla="*/ 3330204 w 10080625"/>
              <a:gd name="connsiteY2" fmla="*/ 621350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27665 w 10080625"/>
              <a:gd name="connsiteY1" fmla="*/ 591038 h 3304175"/>
              <a:gd name="connsiteX2" fmla="*/ 3330204 w 10080625"/>
              <a:gd name="connsiteY2" fmla="*/ 621350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 name="connsiteX0" fmla="*/ 226184 w 10080625"/>
              <a:gd name="connsiteY0" fmla="*/ 161313 h 3304175"/>
              <a:gd name="connsiteX1" fmla="*/ 227665 w 10080625"/>
              <a:gd name="connsiteY1" fmla="*/ 591038 h 3304175"/>
              <a:gd name="connsiteX2" fmla="*/ 3325767 w 10080625"/>
              <a:gd name="connsiteY2" fmla="*/ 593201 h 3304175"/>
              <a:gd name="connsiteX3" fmla="*/ 3330200 w 10080625"/>
              <a:gd name="connsiteY3" fmla="*/ 162177 h 3304175"/>
              <a:gd name="connsiteX4" fmla="*/ 226184 w 10080625"/>
              <a:gd name="connsiteY4" fmla="*/ 161313 h 3304175"/>
              <a:gd name="connsiteX5" fmla="*/ 0 w 10080625"/>
              <a:gd name="connsiteY5" fmla="*/ 0 h 3304175"/>
              <a:gd name="connsiteX6" fmla="*/ 10080625 w 10080625"/>
              <a:gd name="connsiteY6" fmla="*/ 0 h 3304175"/>
              <a:gd name="connsiteX7" fmla="*/ 10080625 w 10080625"/>
              <a:gd name="connsiteY7" fmla="*/ 3304175 h 3304175"/>
              <a:gd name="connsiteX8" fmla="*/ 0 w 10080625"/>
              <a:gd name="connsiteY8" fmla="*/ 3304175 h 3304175"/>
              <a:gd name="connsiteX9" fmla="*/ 0 w 10080625"/>
              <a:gd name="connsiteY9" fmla="*/ 0 h 3304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0625" h="3304175">
                <a:moveTo>
                  <a:pt x="226184" y="161313"/>
                </a:moveTo>
                <a:cubicBezTo>
                  <a:pt x="227160" y="367657"/>
                  <a:pt x="226691" y="283596"/>
                  <a:pt x="227665" y="591038"/>
                </a:cubicBezTo>
                <a:lnTo>
                  <a:pt x="3325767" y="593201"/>
                </a:lnTo>
                <a:cubicBezTo>
                  <a:pt x="3327719" y="153554"/>
                  <a:pt x="3328248" y="368520"/>
                  <a:pt x="3330200" y="162177"/>
                </a:cubicBezTo>
                <a:lnTo>
                  <a:pt x="226184" y="161313"/>
                </a:lnTo>
                <a:close/>
                <a:moveTo>
                  <a:pt x="0" y="0"/>
                </a:moveTo>
                <a:lnTo>
                  <a:pt x="10080625" y="0"/>
                </a:lnTo>
                <a:lnTo>
                  <a:pt x="10080625" y="3304175"/>
                </a:lnTo>
                <a:lnTo>
                  <a:pt x="0" y="3304175"/>
                </a:lnTo>
                <a:lnTo>
                  <a:pt x="0" y="0"/>
                </a:lnTo>
                <a:close/>
              </a:path>
            </a:pathLst>
          </a:custGeom>
          <a:solidFill>
            <a:schemeClr val="accent5">
              <a:lumMod val="90000"/>
              <a:lumOff val="10000"/>
            </a:schemeClr>
          </a:solidFill>
        </p:spPr>
        <p:txBody>
          <a:bodyPr lIns="180000" tIns="1044000" rIns="180000" bIns="360000">
            <a:noAutofit/>
          </a:bodyPr>
          <a:lstStyle>
            <a:lvl1pPr>
              <a:defRPr lang="de-DE" sz="4000" cap="none" baseline="0" noProof="0" dirty="0">
                <a:solidFill>
                  <a:schemeClr val="bg1"/>
                </a:solidFill>
              </a:defRPr>
            </a:lvl1pPr>
          </a:lstStyle>
          <a:p>
            <a:pPr marL="0" lvl="0"/>
            <a:r>
              <a:rPr lang="de-DE"/>
              <a:t>Titel nächstes Kapitel</a:t>
            </a:r>
            <a:br>
              <a:rPr lang="de-DE"/>
            </a:br>
            <a:r>
              <a:rPr lang="de-DE"/>
              <a:t> </a:t>
            </a:r>
            <a:endParaRPr lang="de-DE" noProof="0"/>
          </a:p>
        </p:txBody>
      </p:sp>
      <p:pic>
        <p:nvPicPr>
          <p:cNvPr id="2" name="Grafik 1">
            <a:extLst>
              <a:ext uri="{FF2B5EF4-FFF2-40B4-BE49-F238E27FC236}">
                <a16:creationId xmlns:a16="http://schemas.microsoft.com/office/drawing/2014/main" id="{6E3525B3-464A-AC27-AE4A-52D99F449566}"/>
              </a:ext>
            </a:extLst>
          </p:cNvPr>
          <p:cNvPicPr>
            <a:picLocks noChangeAspect="1"/>
          </p:cNvPicPr>
          <p:nvPr userDrawn="1"/>
        </p:nvPicPr>
        <p:blipFill>
          <a:blip r:embed="rId2"/>
          <a:srcRect/>
          <a:stretch/>
        </p:blipFill>
        <p:spPr>
          <a:xfrm>
            <a:off x="1278" y="895764"/>
            <a:ext cx="1936780" cy="720000"/>
          </a:xfrm>
          <a:prstGeom prst="rect">
            <a:avLst/>
          </a:prstGeom>
        </p:spPr>
      </p:pic>
    </p:spTree>
    <p:extLst>
      <p:ext uri="{BB962C8B-B14F-4D97-AF65-F5344CB8AC3E}">
        <p14:creationId xmlns:p14="http://schemas.microsoft.com/office/powerpoint/2010/main" val="352756549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Fußzeilenplatzhalter 5"/>
          <p:cNvSpPr>
            <a:spLocks noGrp="1"/>
          </p:cNvSpPr>
          <p:nvPr>
            <p:ph type="ftr" sz="quarter" idx="3"/>
          </p:nvPr>
        </p:nvSpPr>
        <p:spPr>
          <a:xfrm>
            <a:off x="226800" y="6531460"/>
            <a:ext cx="7956000" cy="123111"/>
          </a:xfrm>
          <a:prstGeom prst="rect">
            <a:avLst/>
          </a:prstGeom>
        </p:spPr>
        <p:txBody>
          <a:bodyPr wrap="square" lIns="0" tIns="0" rIns="0" bIns="0">
            <a:spAutoFit/>
          </a:bodyPr>
          <a:lstStyle>
            <a:lvl1pPr>
              <a:defRPr lang="de-DE" sz="800" b="0" i="0" kern="0" spc="0" baseline="0">
                <a:latin typeface="+mj-lt"/>
                <a:ea typeface="EB Garamond" pitchFamily="2" charset="0"/>
                <a:cs typeface="Rubik Medium" pitchFamily="2" charset="-79"/>
              </a:defRPr>
            </a:lvl1pPr>
          </a:lstStyle>
          <a:p>
            <a:r>
              <a:rPr lang="de-DE"/>
              <a:t>ESCRIBA Enterprise Document Services (EDS)</a:t>
            </a:r>
          </a:p>
        </p:txBody>
      </p:sp>
      <p:sp>
        <p:nvSpPr>
          <p:cNvPr id="8" name="Foliennummernplatzhalter 6"/>
          <p:cNvSpPr>
            <a:spLocks noGrp="1"/>
          </p:cNvSpPr>
          <p:nvPr>
            <p:ph type="sldNum" sz="quarter" idx="4"/>
          </p:nvPr>
        </p:nvSpPr>
        <p:spPr>
          <a:xfrm>
            <a:off x="8714984" y="6531461"/>
            <a:ext cx="463127" cy="123111"/>
          </a:xfrm>
          <a:prstGeom prst="rect">
            <a:avLst/>
          </a:prstGeom>
          <a:noFill/>
        </p:spPr>
        <p:txBody>
          <a:bodyPr wrap="square" lIns="0" tIns="0" rIns="0" bIns="0" rtlCol="0">
            <a:spAutoFit/>
          </a:bodyPr>
          <a:lstStyle>
            <a:lvl1pPr algn="l">
              <a:defRPr lang="de-DE" sz="800" b="0" i="0" kern="0" spc="0" baseline="0" smtClean="0">
                <a:latin typeface="+mj-lt"/>
                <a:ea typeface="EB Garamond" pitchFamily="2" charset="0"/>
                <a:cs typeface="Prompt" charset="0"/>
              </a:defRPr>
            </a:lvl1pPr>
          </a:lstStyle>
          <a:p>
            <a:fld id="{E0FFD76A-61C5-4AB2-9CD0-3FE001818D6D}" type="slidenum">
              <a:rPr lang="de-DE" smtClean="0"/>
              <a:t>‹#›</a:t>
            </a:fld>
            <a:endParaRPr lang="de-DE"/>
          </a:p>
        </p:txBody>
      </p:sp>
      <p:pic>
        <p:nvPicPr>
          <p:cNvPr id="2" name="Grafik 1">
            <a:extLst>
              <a:ext uri="{FF2B5EF4-FFF2-40B4-BE49-F238E27FC236}">
                <a16:creationId xmlns:a16="http://schemas.microsoft.com/office/drawing/2014/main" id="{982A8778-1E3B-B96A-FCA7-AE13D0248F20}"/>
              </a:ext>
            </a:extLst>
          </p:cNvPr>
          <p:cNvPicPr>
            <a:picLocks noChangeAspect="1"/>
          </p:cNvPicPr>
          <p:nvPr userDrawn="1"/>
        </p:nvPicPr>
        <p:blipFill>
          <a:blip r:embed="rId34"/>
          <a:stretch>
            <a:fillRect/>
          </a:stretch>
        </p:blipFill>
        <p:spPr>
          <a:xfrm>
            <a:off x="10543561" y="6269052"/>
            <a:ext cx="1648439" cy="612000"/>
          </a:xfrm>
          <a:prstGeom prst="rect">
            <a:avLst/>
          </a:prstGeom>
        </p:spPr>
      </p:pic>
    </p:spTree>
    <p:extLst>
      <p:ext uri="{BB962C8B-B14F-4D97-AF65-F5344CB8AC3E}">
        <p14:creationId xmlns:p14="http://schemas.microsoft.com/office/powerpoint/2010/main" val="3984756516"/>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5" r:id="rId6"/>
    <p:sldLayoutId id="2147483856" r:id="rId7"/>
    <p:sldLayoutId id="2147483863" r:id="rId8"/>
    <p:sldLayoutId id="2147483864" r:id="rId9"/>
    <p:sldLayoutId id="2147483858" r:id="rId10"/>
    <p:sldLayoutId id="2147483859" r:id="rId11"/>
    <p:sldLayoutId id="2147483860" r:id="rId12"/>
    <p:sldLayoutId id="2147483861" r:id="rId13"/>
    <p:sldLayoutId id="2147483875" r:id="rId14"/>
    <p:sldLayoutId id="2147483874" r:id="rId15"/>
    <p:sldLayoutId id="2147483842" r:id="rId16"/>
    <p:sldLayoutId id="2147483844" r:id="rId17"/>
    <p:sldLayoutId id="2147483867" r:id="rId18"/>
    <p:sldLayoutId id="2147483868" r:id="rId19"/>
    <p:sldLayoutId id="2147483869" r:id="rId20"/>
    <p:sldLayoutId id="2147483872" r:id="rId21"/>
    <p:sldLayoutId id="2147483873" r:id="rId22"/>
    <p:sldLayoutId id="2147483843" r:id="rId23"/>
    <p:sldLayoutId id="2147483845" r:id="rId24"/>
    <p:sldLayoutId id="2147483865" r:id="rId25"/>
    <p:sldLayoutId id="2147483821" r:id="rId26"/>
    <p:sldLayoutId id="2147483846" r:id="rId27"/>
    <p:sldLayoutId id="2147483847" r:id="rId28"/>
    <p:sldLayoutId id="2147483857" r:id="rId29"/>
    <p:sldLayoutId id="2147483889" r:id="rId30"/>
    <p:sldLayoutId id="2147483890" r:id="rId31"/>
    <p:sldLayoutId id="2147483891" r:id="rId32"/>
  </p:sldLayoutIdLst>
  <p:hf sldNum="0" hdr="0" dt="0"/>
  <p:txStyles>
    <p:titleStyle>
      <a:lvl1pPr algn="l" defTabSz="914149"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7" indent="-228537" algn="l" defTabSz="91414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11" indent="-228537" algn="l" defTabSz="91414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86" indent="-228537" algn="l" defTabSz="91414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60"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834"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09"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83"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057"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131"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49" rtl="0" eaLnBrk="1" latinLnBrk="0" hangingPunct="1">
        <a:defRPr sz="1800" kern="1200">
          <a:solidFill>
            <a:schemeClr val="tx1"/>
          </a:solidFill>
          <a:latin typeface="+mn-lt"/>
          <a:ea typeface="+mn-ea"/>
          <a:cs typeface="+mn-cs"/>
        </a:defRPr>
      </a:lvl1pPr>
      <a:lvl2pPr marL="457074" algn="l" defTabSz="914149" rtl="0" eaLnBrk="1" latinLnBrk="0" hangingPunct="1">
        <a:defRPr sz="1800" kern="1200">
          <a:solidFill>
            <a:schemeClr val="tx1"/>
          </a:solidFill>
          <a:latin typeface="+mn-lt"/>
          <a:ea typeface="+mn-ea"/>
          <a:cs typeface="+mn-cs"/>
        </a:defRPr>
      </a:lvl2pPr>
      <a:lvl3pPr marL="914149" algn="l" defTabSz="914149" rtl="0" eaLnBrk="1" latinLnBrk="0" hangingPunct="1">
        <a:defRPr sz="1800" kern="1200">
          <a:solidFill>
            <a:schemeClr val="tx1"/>
          </a:solidFill>
          <a:latin typeface="+mn-lt"/>
          <a:ea typeface="+mn-ea"/>
          <a:cs typeface="+mn-cs"/>
        </a:defRPr>
      </a:lvl3pPr>
      <a:lvl4pPr marL="1371223" algn="l" defTabSz="914149" rtl="0" eaLnBrk="1" latinLnBrk="0" hangingPunct="1">
        <a:defRPr sz="1800" kern="1200">
          <a:solidFill>
            <a:schemeClr val="tx1"/>
          </a:solidFill>
          <a:latin typeface="+mn-lt"/>
          <a:ea typeface="+mn-ea"/>
          <a:cs typeface="+mn-cs"/>
        </a:defRPr>
      </a:lvl4pPr>
      <a:lvl5pPr marL="1828297" algn="l" defTabSz="914149" rtl="0" eaLnBrk="1" latinLnBrk="0" hangingPunct="1">
        <a:defRPr sz="1800" kern="1200">
          <a:solidFill>
            <a:schemeClr val="tx1"/>
          </a:solidFill>
          <a:latin typeface="+mn-lt"/>
          <a:ea typeface="+mn-ea"/>
          <a:cs typeface="+mn-cs"/>
        </a:defRPr>
      </a:lvl5pPr>
      <a:lvl6pPr marL="2285371" algn="l" defTabSz="914149" rtl="0" eaLnBrk="1" latinLnBrk="0" hangingPunct="1">
        <a:defRPr sz="1800" kern="1200">
          <a:solidFill>
            <a:schemeClr val="tx1"/>
          </a:solidFill>
          <a:latin typeface="+mn-lt"/>
          <a:ea typeface="+mn-ea"/>
          <a:cs typeface="+mn-cs"/>
        </a:defRPr>
      </a:lvl6pPr>
      <a:lvl7pPr marL="2742446" algn="l" defTabSz="914149" rtl="0" eaLnBrk="1" latinLnBrk="0" hangingPunct="1">
        <a:defRPr sz="1800" kern="1200">
          <a:solidFill>
            <a:schemeClr val="tx1"/>
          </a:solidFill>
          <a:latin typeface="+mn-lt"/>
          <a:ea typeface="+mn-ea"/>
          <a:cs typeface="+mn-cs"/>
        </a:defRPr>
      </a:lvl7pPr>
      <a:lvl8pPr marL="3199520" algn="l" defTabSz="914149" rtl="0" eaLnBrk="1" latinLnBrk="0" hangingPunct="1">
        <a:defRPr sz="1800" kern="1200">
          <a:solidFill>
            <a:schemeClr val="tx1"/>
          </a:solidFill>
          <a:latin typeface="+mn-lt"/>
          <a:ea typeface="+mn-ea"/>
          <a:cs typeface="+mn-cs"/>
        </a:defRPr>
      </a:lvl8pPr>
      <a:lvl9pPr marL="3656594" algn="l" defTabSz="91414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7" orient="horz" pos="2160" userDrawn="1">
          <p15:clr>
            <a:srgbClr val="F26B43"/>
          </p15:clr>
        </p15:guide>
        <p15:guide id="31" pos="7537" userDrawn="1">
          <p15:clr>
            <a:srgbClr val="F26B43"/>
          </p15:clr>
        </p15:guide>
        <p15:guide id="40" orient="horz" pos="142" userDrawn="1">
          <p15:clr>
            <a:srgbClr val="F26B43"/>
          </p15:clr>
        </p15:guide>
        <p15:guide id="50" pos="143" userDrawn="1">
          <p15:clr>
            <a:srgbClr val="F26B43"/>
          </p15:clr>
        </p15:guide>
        <p15:guide id="66" orient="horz" pos="420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01.sv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100.png"/><Relationship Id="rId5" Type="http://schemas.openxmlformats.org/officeDocument/2006/relationships/image" Target="../media/image8.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01.sv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100.png"/><Relationship Id="rId5" Type="http://schemas.openxmlformats.org/officeDocument/2006/relationships/image" Target="../media/image8.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1.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customXml" Target="../ink/ink2.xml"/><Relationship Id="rId7"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113.svg"/><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101.svg"/></Relationships>
</file>

<file path=ppt/slides/_rels/slide15.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18" Type="http://schemas.openxmlformats.org/officeDocument/2006/relationships/image" Target="../media/image129.png"/><Relationship Id="rId3" Type="http://schemas.openxmlformats.org/officeDocument/2006/relationships/image" Target="../media/image114.png"/><Relationship Id="rId21" Type="http://schemas.openxmlformats.org/officeDocument/2006/relationships/image" Target="../media/image132.svg"/><Relationship Id="rId7" Type="http://schemas.openxmlformats.org/officeDocument/2006/relationships/image" Target="../media/image118.svg"/><Relationship Id="rId12" Type="http://schemas.openxmlformats.org/officeDocument/2006/relationships/image" Target="../media/image123.png"/><Relationship Id="rId17" Type="http://schemas.openxmlformats.org/officeDocument/2006/relationships/image" Target="../media/image128.svg"/><Relationship Id="rId2" Type="http://schemas.openxmlformats.org/officeDocument/2006/relationships/notesSlide" Target="../notesSlides/notesSlide15.xml"/><Relationship Id="rId16" Type="http://schemas.openxmlformats.org/officeDocument/2006/relationships/image" Target="../media/image127.png"/><Relationship Id="rId20" Type="http://schemas.openxmlformats.org/officeDocument/2006/relationships/image" Target="../media/image131.png"/><Relationship Id="rId1" Type="http://schemas.openxmlformats.org/officeDocument/2006/relationships/slideLayout" Target="../slideLayouts/slideLayout17.xml"/><Relationship Id="rId6" Type="http://schemas.openxmlformats.org/officeDocument/2006/relationships/image" Target="../media/image117.png"/><Relationship Id="rId11" Type="http://schemas.openxmlformats.org/officeDocument/2006/relationships/image" Target="../media/image122.svg"/><Relationship Id="rId5" Type="http://schemas.openxmlformats.org/officeDocument/2006/relationships/image" Target="../media/image116.svg"/><Relationship Id="rId15" Type="http://schemas.openxmlformats.org/officeDocument/2006/relationships/image" Target="../media/image126.svg"/><Relationship Id="rId10" Type="http://schemas.openxmlformats.org/officeDocument/2006/relationships/image" Target="../media/image121.png"/><Relationship Id="rId19" Type="http://schemas.openxmlformats.org/officeDocument/2006/relationships/image" Target="../media/image130.svg"/><Relationship Id="rId4" Type="http://schemas.openxmlformats.org/officeDocument/2006/relationships/image" Target="../media/image115.png"/><Relationship Id="rId9" Type="http://schemas.openxmlformats.org/officeDocument/2006/relationships/image" Target="../media/image120.svg"/><Relationship Id="rId14" Type="http://schemas.openxmlformats.org/officeDocument/2006/relationships/image" Target="../media/image125.png"/></Relationships>
</file>

<file path=ppt/slides/_rels/slide16.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40.svg"/><Relationship Id="rId18" Type="http://schemas.openxmlformats.org/officeDocument/2006/relationships/image" Target="../media/image145.png"/><Relationship Id="rId3" Type="http://schemas.openxmlformats.org/officeDocument/2006/relationships/customXml" Target="../ink/ink3.xml"/><Relationship Id="rId21" Type="http://schemas.openxmlformats.org/officeDocument/2006/relationships/image" Target="../media/image148.svg"/><Relationship Id="rId7" Type="http://schemas.openxmlformats.org/officeDocument/2006/relationships/image" Target="../media/image134.svg"/><Relationship Id="rId12" Type="http://schemas.openxmlformats.org/officeDocument/2006/relationships/image" Target="../media/image139.png"/><Relationship Id="rId17" Type="http://schemas.openxmlformats.org/officeDocument/2006/relationships/image" Target="../media/image144.svg"/><Relationship Id="rId2" Type="http://schemas.openxmlformats.org/officeDocument/2006/relationships/notesSlide" Target="../notesSlides/notesSlide16.xml"/><Relationship Id="rId16" Type="http://schemas.openxmlformats.org/officeDocument/2006/relationships/image" Target="../media/image143.png"/><Relationship Id="rId20" Type="http://schemas.openxmlformats.org/officeDocument/2006/relationships/image" Target="../media/image147.png"/><Relationship Id="rId1" Type="http://schemas.openxmlformats.org/officeDocument/2006/relationships/slideLayout" Target="../slideLayouts/slideLayout16.xml"/><Relationship Id="rId6" Type="http://schemas.openxmlformats.org/officeDocument/2006/relationships/image" Target="../media/image133.png"/><Relationship Id="rId11" Type="http://schemas.openxmlformats.org/officeDocument/2006/relationships/image" Target="../media/image138.svg"/><Relationship Id="rId5" Type="http://schemas.openxmlformats.org/officeDocument/2006/relationships/image" Target="../media/image1.png"/><Relationship Id="rId15" Type="http://schemas.openxmlformats.org/officeDocument/2006/relationships/image" Target="../media/image142.svg"/><Relationship Id="rId23" Type="http://schemas.openxmlformats.org/officeDocument/2006/relationships/image" Target="../media/image150.svg"/><Relationship Id="rId10" Type="http://schemas.openxmlformats.org/officeDocument/2006/relationships/image" Target="../media/image137.png"/><Relationship Id="rId19" Type="http://schemas.openxmlformats.org/officeDocument/2006/relationships/image" Target="../media/image146.svg"/><Relationship Id="rId4" Type="http://schemas.openxmlformats.org/officeDocument/2006/relationships/image" Target="../media/image65.png"/><Relationship Id="rId9" Type="http://schemas.openxmlformats.org/officeDocument/2006/relationships/image" Target="../media/image136.svg"/><Relationship Id="rId14" Type="http://schemas.openxmlformats.org/officeDocument/2006/relationships/image" Target="../media/image141.png"/><Relationship Id="rId22" Type="http://schemas.openxmlformats.org/officeDocument/2006/relationships/image" Target="../media/image149.png"/></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56.png"/><Relationship Id="rId18" Type="http://schemas.openxmlformats.org/officeDocument/2006/relationships/image" Target="../media/image161.svg"/><Relationship Id="rId3" Type="http://schemas.openxmlformats.org/officeDocument/2006/relationships/image" Target="../media/image151.jpeg"/><Relationship Id="rId7" Type="http://schemas.openxmlformats.org/officeDocument/2006/relationships/image" Target="../media/image113.svg"/><Relationship Id="rId12" Type="http://schemas.openxmlformats.org/officeDocument/2006/relationships/image" Target="../media/image155.svg"/><Relationship Id="rId17" Type="http://schemas.openxmlformats.org/officeDocument/2006/relationships/image" Target="../media/image160.png"/><Relationship Id="rId2" Type="http://schemas.openxmlformats.org/officeDocument/2006/relationships/notesSlide" Target="../notesSlides/notesSlide17.xml"/><Relationship Id="rId16" Type="http://schemas.openxmlformats.org/officeDocument/2006/relationships/image" Target="../media/image159.svg"/><Relationship Id="rId20" Type="http://schemas.openxmlformats.org/officeDocument/2006/relationships/image" Target="../media/image94.svg"/><Relationship Id="rId1" Type="http://schemas.openxmlformats.org/officeDocument/2006/relationships/slideLayout" Target="../slideLayouts/slideLayout16.xml"/><Relationship Id="rId6" Type="http://schemas.openxmlformats.org/officeDocument/2006/relationships/image" Target="../media/image66.png"/><Relationship Id="rId11" Type="http://schemas.openxmlformats.org/officeDocument/2006/relationships/image" Target="../media/image154.png"/><Relationship Id="rId5" Type="http://schemas.openxmlformats.org/officeDocument/2006/relationships/image" Target="../media/image65.png"/><Relationship Id="rId15" Type="http://schemas.openxmlformats.org/officeDocument/2006/relationships/image" Target="../media/image158.png"/><Relationship Id="rId10" Type="http://schemas.openxmlformats.org/officeDocument/2006/relationships/image" Target="../media/image153.svg"/><Relationship Id="rId19" Type="http://schemas.openxmlformats.org/officeDocument/2006/relationships/image" Target="../media/image93.png"/><Relationship Id="rId4" Type="http://schemas.openxmlformats.org/officeDocument/2006/relationships/customXml" Target="../ink/ink4.xml"/><Relationship Id="rId9" Type="http://schemas.openxmlformats.org/officeDocument/2006/relationships/image" Target="../media/image152.png"/><Relationship Id="rId14" Type="http://schemas.openxmlformats.org/officeDocument/2006/relationships/image" Target="../media/image157.svg"/></Relationships>
</file>

<file path=ppt/slides/_rels/slide1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8.xml"/><Relationship Id="rId1" Type="http://schemas.openxmlformats.org/officeDocument/2006/relationships/slideLayout" Target="../slideLayouts/slideLayout31.xml"/><Relationship Id="rId5" Type="http://schemas.openxmlformats.org/officeDocument/2006/relationships/image" Target="../media/image155.svg"/><Relationship Id="rId4" Type="http://schemas.openxmlformats.org/officeDocument/2006/relationships/image" Target="../media/image154.png"/></Relationships>
</file>

<file path=ppt/slides/_rels/slide19.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customXml" Target="../ink/ink5.xml"/><Relationship Id="rId7"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113.svg"/><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svg"/><Relationship Id="rId18"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notesSlide" Target="../notesSlides/notesSlide2.xml"/><Relationship Id="rId16" Type="http://schemas.openxmlformats.org/officeDocument/2006/relationships/image" Target="../media/image27.png"/><Relationship Id="rId1" Type="http://schemas.openxmlformats.org/officeDocument/2006/relationships/slideLayout" Target="../slideLayouts/slideLayout16.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19" Type="http://schemas.openxmlformats.org/officeDocument/2006/relationships/image" Target="../media/image30.sv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customXml" Target="../ink/ink6.xml"/><Relationship Id="rId7"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6.xml"/><Relationship Id="rId6" Type="http://schemas.openxmlformats.org/officeDocument/2006/relationships/image" Target="../media/image113.svg"/><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1.xml"/><Relationship Id="rId1" Type="http://schemas.openxmlformats.org/officeDocument/2006/relationships/slideLayout" Target="../slideLayouts/slideLayout17.xml"/><Relationship Id="rId5" Type="http://schemas.openxmlformats.org/officeDocument/2006/relationships/image" Target="../media/image1.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68.png"/><Relationship Id="rId3" Type="http://schemas.openxmlformats.org/officeDocument/2006/relationships/customXml" Target="../ink/ink7.xml"/><Relationship Id="rId7" Type="http://schemas.openxmlformats.org/officeDocument/2006/relationships/image" Target="../media/image1.png"/><Relationship Id="rId12" Type="http://schemas.openxmlformats.org/officeDocument/2006/relationships/image" Target="../media/image167.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113.svg"/><Relationship Id="rId11" Type="http://schemas.openxmlformats.org/officeDocument/2006/relationships/image" Target="../media/image114.png"/><Relationship Id="rId5" Type="http://schemas.openxmlformats.org/officeDocument/2006/relationships/image" Target="../media/image66.png"/><Relationship Id="rId10" Type="http://schemas.openxmlformats.org/officeDocument/2006/relationships/image" Target="../media/image166.png"/><Relationship Id="rId4" Type="http://schemas.openxmlformats.org/officeDocument/2006/relationships/image" Target="../media/image65.png"/><Relationship Id="rId9" Type="http://schemas.openxmlformats.org/officeDocument/2006/relationships/image" Target="../media/image165.png"/></Relationships>
</file>

<file path=ppt/slides/_rels/slide23.xml.rels><?xml version="1.0" encoding="UTF-8" standalone="yes"?>
<Relationships xmlns="http://schemas.openxmlformats.org/package/2006/relationships"><Relationship Id="rId13" Type="http://schemas.openxmlformats.org/officeDocument/2006/relationships/image" Target="../media/image179.png"/><Relationship Id="rId18" Type="http://schemas.openxmlformats.org/officeDocument/2006/relationships/image" Target="../media/image184.png"/><Relationship Id="rId26" Type="http://schemas.openxmlformats.org/officeDocument/2006/relationships/image" Target="../media/image192.png"/><Relationship Id="rId39" Type="http://schemas.openxmlformats.org/officeDocument/2006/relationships/image" Target="../media/image205.png"/><Relationship Id="rId21" Type="http://schemas.openxmlformats.org/officeDocument/2006/relationships/image" Target="../media/image187.png"/><Relationship Id="rId34" Type="http://schemas.openxmlformats.org/officeDocument/2006/relationships/image" Target="../media/image200.png"/><Relationship Id="rId42" Type="http://schemas.openxmlformats.org/officeDocument/2006/relationships/image" Target="../media/image208.png"/><Relationship Id="rId47" Type="http://schemas.openxmlformats.org/officeDocument/2006/relationships/image" Target="../media/image213.png"/><Relationship Id="rId50" Type="http://schemas.openxmlformats.org/officeDocument/2006/relationships/image" Target="../media/image216.png"/><Relationship Id="rId7" Type="http://schemas.openxmlformats.org/officeDocument/2006/relationships/image" Target="../media/image173.png"/><Relationship Id="rId2" Type="http://schemas.openxmlformats.org/officeDocument/2006/relationships/notesSlide" Target="../notesSlides/notesSlide23.xml"/><Relationship Id="rId16" Type="http://schemas.openxmlformats.org/officeDocument/2006/relationships/image" Target="../media/image182.png"/><Relationship Id="rId29" Type="http://schemas.openxmlformats.org/officeDocument/2006/relationships/image" Target="../media/image195.png"/><Relationship Id="rId11" Type="http://schemas.openxmlformats.org/officeDocument/2006/relationships/image" Target="../media/image177.png"/><Relationship Id="rId24" Type="http://schemas.openxmlformats.org/officeDocument/2006/relationships/image" Target="../media/image190.png"/><Relationship Id="rId32" Type="http://schemas.openxmlformats.org/officeDocument/2006/relationships/image" Target="../media/image198.png"/><Relationship Id="rId37" Type="http://schemas.openxmlformats.org/officeDocument/2006/relationships/image" Target="../media/image203.png"/><Relationship Id="rId40" Type="http://schemas.openxmlformats.org/officeDocument/2006/relationships/image" Target="../media/image206.png"/><Relationship Id="rId45" Type="http://schemas.openxmlformats.org/officeDocument/2006/relationships/image" Target="../media/image211.png"/><Relationship Id="rId5" Type="http://schemas.openxmlformats.org/officeDocument/2006/relationships/image" Target="../media/image171.png"/><Relationship Id="rId15" Type="http://schemas.openxmlformats.org/officeDocument/2006/relationships/image" Target="../media/image181.png"/><Relationship Id="rId23" Type="http://schemas.openxmlformats.org/officeDocument/2006/relationships/image" Target="../media/image189.png"/><Relationship Id="rId28" Type="http://schemas.openxmlformats.org/officeDocument/2006/relationships/image" Target="../media/image194.png"/><Relationship Id="rId36" Type="http://schemas.openxmlformats.org/officeDocument/2006/relationships/image" Target="../media/image202.png"/><Relationship Id="rId49" Type="http://schemas.openxmlformats.org/officeDocument/2006/relationships/image" Target="../media/image215.png"/><Relationship Id="rId10" Type="http://schemas.openxmlformats.org/officeDocument/2006/relationships/image" Target="../media/image176.png"/><Relationship Id="rId19" Type="http://schemas.openxmlformats.org/officeDocument/2006/relationships/image" Target="../media/image185.png"/><Relationship Id="rId31" Type="http://schemas.openxmlformats.org/officeDocument/2006/relationships/image" Target="../media/image197.png"/><Relationship Id="rId44" Type="http://schemas.openxmlformats.org/officeDocument/2006/relationships/image" Target="../media/image210.png"/><Relationship Id="rId4" Type="http://schemas.openxmlformats.org/officeDocument/2006/relationships/image" Target="../media/image170.png"/><Relationship Id="rId9" Type="http://schemas.openxmlformats.org/officeDocument/2006/relationships/image" Target="../media/image175.png"/><Relationship Id="rId14" Type="http://schemas.openxmlformats.org/officeDocument/2006/relationships/image" Target="../media/image180.png"/><Relationship Id="rId22" Type="http://schemas.openxmlformats.org/officeDocument/2006/relationships/image" Target="../media/image188.png"/><Relationship Id="rId27" Type="http://schemas.openxmlformats.org/officeDocument/2006/relationships/image" Target="../media/image193.png"/><Relationship Id="rId30" Type="http://schemas.openxmlformats.org/officeDocument/2006/relationships/image" Target="../media/image196.png"/><Relationship Id="rId35" Type="http://schemas.openxmlformats.org/officeDocument/2006/relationships/image" Target="../media/image201.png"/><Relationship Id="rId43" Type="http://schemas.openxmlformats.org/officeDocument/2006/relationships/image" Target="../media/image209.png"/><Relationship Id="rId48" Type="http://schemas.openxmlformats.org/officeDocument/2006/relationships/image" Target="../media/image214.png"/><Relationship Id="rId8" Type="http://schemas.openxmlformats.org/officeDocument/2006/relationships/image" Target="../media/image174.png"/><Relationship Id="rId51" Type="http://schemas.openxmlformats.org/officeDocument/2006/relationships/image" Target="../media/image217.png"/><Relationship Id="rId3" Type="http://schemas.openxmlformats.org/officeDocument/2006/relationships/image" Target="../media/image169.png"/><Relationship Id="rId12" Type="http://schemas.openxmlformats.org/officeDocument/2006/relationships/image" Target="../media/image178.png"/><Relationship Id="rId17" Type="http://schemas.openxmlformats.org/officeDocument/2006/relationships/image" Target="../media/image183.png"/><Relationship Id="rId25" Type="http://schemas.openxmlformats.org/officeDocument/2006/relationships/image" Target="../media/image191.png"/><Relationship Id="rId33" Type="http://schemas.openxmlformats.org/officeDocument/2006/relationships/image" Target="../media/image199.png"/><Relationship Id="rId38" Type="http://schemas.openxmlformats.org/officeDocument/2006/relationships/image" Target="../media/image204.png"/><Relationship Id="rId46" Type="http://schemas.openxmlformats.org/officeDocument/2006/relationships/image" Target="../media/image212.png"/><Relationship Id="rId20" Type="http://schemas.openxmlformats.org/officeDocument/2006/relationships/image" Target="../media/image186.png"/><Relationship Id="rId41" Type="http://schemas.openxmlformats.org/officeDocument/2006/relationships/image" Target="../media/image207.png"/><Relationship Id="rId1" Type="http://schemas.openxmlformats.org/officeDocument/2006/relationships/slideLayout" Target="../slideLayouts/slideLayout17.xml"/><Relationship Id="rId6" Type="http://schemas.openxmlformats.org/officeDocument/2006/relationships/image" Target="../media/image172.png"/></Relationships>
</file>

<file path=ppt/slides/_rels/slide3.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18" Type="http://schemas.openxmlformats.org/officeDocument/2006/relationships/image" Target="../media/image46.svg"/><Relationship Id="rId26" Type="http://schemas.openxmlformats.org/officeDocument/2006/relationships/image" Target="../media/image54.svg"/><Relationship Id="rId3" Type="http://schemas.openxmlformats.org/officeDocument/2006/relationships/image" Target="../media/image31.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sv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notesSlide" Target="../notesSlides/notesSlide3.xml"/><Relationship Id="rId16" Type="http://schemas.openxmlformats.org/officeDocument/2006/relationships/image" Target="../media/image44.svg"/><Relationship Id="rId20" Type="http://schemas.openxmlformats.org/officeDocument/2006/relationships/image" Target="../media/image48.svg"/><Relationship Id="rId29" Type="http://schemas.openxmlformats.org/officeDocument/2006/relationships/image" Target="../media/image57.png"/><Relationship Id="rId1" Type="http://schemas.openxmlformats.org/officeDocument/2006/relationships/slideLayout" Target="../slideLayouts/slideLayout16.xml"/><Relationship Id="rId6" Type="http://schemas.openxmlformats.org/officeDocument/2006/relationships/image" Target="../media/image34.svg"/><Relationship Id="rId11" Type="http://schemas.openxmlformats.org/officeDocument/2006/relationships/image" Target="../media/image39.png"/><Relationship Id="rId24" Type="http://schemas.openxmlformats.org/officeDocument/2006/relationships/image" Target="../media/image52.sv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svg"/><Relationship Id="rId10" Type="http://schemas.openxmlformats.org/officeDocument/2006/relationships/image" Target="../media/image38.svg"/><Relationship Id="rId19" Type="http://schemas.openxmlformats.org/officeDocument/2006/relationships/image" Target="../media/image47.pn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 Id="rId22" Type="http://schemas.openxmlformats.org/officeDocument/2006/relationships/image" Target="../media/image50.svg"/><Relationship Id="rId27" Type="http://schemas.openxmlformats.org/officeDocument/2006/relationships/image" Target="../media/image55.png"/><Relationship Id="rId30" Type="http://schemas.openxmlformats.org/officeDocument/2006/relationships/image" Target="../media/image58.svg"/></Relationships>
</file>

<file path=ppt/slides/_rels/slide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4.png"/><Relationship Id="rId7" Type="http://schemas.openxmlformats.org/officeDocument/2006/relationships/image" Target="../media/image67.sv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customXml" Target="../ink/ink1.xml"/><Relationship Id="rId9" Type="http://schemas.openxmlformats.org/officeDocument/2006/relationships/image" Target="../media/image68.png"/></Relationships>
</file>

<file path=ppt/slides/_rels/slide6.xml.rels><?xml version="1.0" encoding="UTF-8" standalone="yes"?>
<Relationships xmlns="http://schemas.openxmlformats.org/package/2006/relationships"><Relationship Id="rId13" Type="http://schemas.openxmlformats.org/officeDocument/2006/relationships/image" Target="../media/image16.svg"/><Relationship Id="rId18" Type="http://schemas.openxmlformats.org/officeDocument/2006/relationships/image" Target="../media/image79.png"/><Relationship Id="rId26" Type="http://schemas.openxmlformats.org/officeDocument/2006/relationships/image" Target="../media/image87.svg"/><Relationship Id="rId21" Type="http://schemas.openxmlformats.org/officeDocument/2006/relationships/image" Target="../media/image82.png"/><Relationship Id="rId34" Type="http://schemas.openxmlformats.org/officeDocument/2006/relationships/image" Target="../media/image95.png"/><Relationship Id="rId7" Type="http://schemas.openxmlformats.org/officeDocument/2006/relationships/image" Target="../media/image73.png"/><Relationship Id="rId12" Type="http://schemas.openxmlformats.org/officeDocument/2006/relationships/image" Target="../media/image15.png"/><Relationship Id="rId17" Type="http://schemas.openxmlformats.org/officeDocument/2006/relationships/image" Target="../media/image78.jpeg"/><Relationship Id="rId25" Type="http://schemas.openxmlformats.org/officeDocument/2006/relationships/image" Target="../media/image86.png"/><Relationship Id="rId33" Type="http://schemas.openxmlformats.org/officeDocument/2006/relationships/image" Target="../media/image94.svg"/><Relationship Id="rId2" Type="http://schemas.openxmlformats.org/officeDocument/2006/relationships/notesSlide" Target="../notesSlides/notesSlide6.xml"/><Relationship Id="rId16" Type="http://schemas.openxmlformats.org/officeDocument/2006/relationships/image" Target="../media/image77.png"/><Relationship Id="rId20" Type="http://schemas.openxmlformats.org/officeDocument/2006/relationships/image" Target="../media/image81.png"/><Relationship Id="rId29" Type="http://schemas.openxmlformats.org/officeDocument/2006/relationships/image" Target="../media/image90.svg"/><Relationship Id="rId1" Type="http://schemas.openxmlformats.org/officeDocument/2006/relationships/slideLayout" Target="../slideLayouts/slideLayout17.xml"/><Relationship Id="rId6" Type="http://schemas.openxmlformats.org/officeDocument/2006/relationships/image" Target="../media/image72.svg"/><Relationship Id="rId11" Type="http://schemas.openxmlformats.org/officeDocument/2006/relationships/image" Target="../media/image1.png"/><Relationship Id="rId24" Type="http://schemas.openxmlformats.org/officeDocument/2006/relationships/image" Target="../media/image85.svg"/><Relationship Id="rId32" Type="http://schemas.openxmlformats.org/officeDocument/2006/relationships/image" Target="../media/image93.png"/><Relationship Id="rId37" Type="http://schemas.openxmlformats.org/officeDocument/2006/relationships/image" Target="../media/image98.svg"/><Relationship Id="rId5" Type="http://schemas.openxmlformats.org/officeDocument/2006/relationships/image" Target="../media/image71.png"/><Relationship Id="rId15" Type="http://schemas.openxmlformats.org/officeDocument/2006/relationships/image" Target="../media/image76.svg"/><Relationship Id="rId23" Type="http://schemas.openxmlformats.org/officeDocument/2006/relationships/image" Target="../media/image84.png"/><Relationship Id="rId28" Type="http://schemas.openxmlformats.org/officeDocument/2006/relationships/image" Target="../media/image89.png"/><Relationship Id="rId36" Type="http://schemas.openxmlformats.org/officeDocument/2006/relationships/image" Target="../media/image97.png"/><Relationship Id="rId10" Type="http://schemas.openxmlformats.org/officeDocument/2006/relationships/image" Target="../media/image40.svg"/><Relationship Id="rId19" Type="http://schemas.openxmlformats.org/officeDocument/2006/relationships/image" Target="../media/image80.png"/><Relationship Id="rId31" Type="http://schemas.openxmlformats.org/officeDocument/2006/relationships/image" Target="../media/image92.svg"/><Relationship Id="rId4" Type="http://schemas.openxmlformats.org/officeDocument/2006/relationships/image" Target="../media/image70.png"/><Relationship Id="rId9" Type="http://schemas.openxmlformats.org/officeDocument/2006/relationships/image" Target="../media/image39.png"/><Relationship Id="rId14" Type="http://schemas.openxmlformats.org/officeDocument/2006/relationships/image" Target="../media/image75.png"/><Relationship Id="rId22" Type="http://schemas.openxmlformats.org/officeDocument/2006/relationships/image" Target="../media/image83.png"/><Relationship Id="rId27" Type="http://schemas.openxmlformats.org/officeDocument/2006/relationships/image" Target="../media/image88.png"/><Relationship Id="rId30" Type="http://schemas.openxmlformats.org/officeDocument/2006/relationships/image" Target="../media/image91.png"/><Relationship Id="rId35" Type="http://schemas.openxmlformats.org/officeDocument/2006/relationships/image" Target="../media/image96.svg"/><Relationship Id="rId8" Type="http://schemas.openxmlformats.org/officeDocument/2006/relationships/image" Target="../media/image74.svg"/><Relationship Id="rId3" Type="http://schemas.openxmlformats.org/officeDocument/2006/relationships/image" Target="../media/image69.png"/></Relationships>
</file>

<file path=ppt/slides/_rels/slide7.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3" Type="http://schemas.openxmlformats.org/officeDocument/2006/relationships/image" Target="../media/image99.png"/><Relationship Id="rId7" Type="http://schemas.openxmlformats.org/officeDocument/2006/relationships/image" Target="../media/image102.jpeg"/><Relationship Id="rId12" Type="http://schemas.openxmlformats.org/officeDocument/2006/relationships/image" Target="../media/image107.png"/><Relationship Id="rId2" Type="http://schemas.openxmlformats.org/officeDocument/2006/relationships/notesSlide" Target="../notesSlides/notesSlide7.xml"/><Relationship Id="rId16" Type="http://schemas.openxmlformats.org/officeDocument/2006/relationships/image" Target="../media/image8.png"/><Relationship Id="rId1" Type="http://schemas.openxmlformats.org/officeDocument/2006/relationships/slideLayout" Target="../slideLayouts/slideLayout16.xml"/><Relationship Id="rId6" Type="http://schemas.openxmlformats.org/officeDocument/2006/relationships/image" Target="../media/image101.svg"/><Relationship Id="rId11" Type="http://schemas.openxmlformats.org/officeDocument/2006/relationships/image" Target="../media/image106.png"/><Relationship Id="rId5" Type="http://schemas.openxmlformats.org/officeDocument/2006/relationships/image" Target="../media/image100.png"/><Relationship Id="rId15" Type="http://schemas.openxmlformats.org/officeDocument/2006/relationships/image" Target="../media/image110.png"/><Relationship Id="rId10" Type="http://schemas.openxmlformats.org/officeDocument/2006/relationships/image" Target="../media/image105.jpeg"/><Relationship Id="rId4" Type="http://schemas.microsoft.com/office/2007/relationships/hdphoto" Target="../media/hdphoto2.wdp"/><Relationship Id="rId9" Type="http://schemas.openxmlformats.org/officeDocument/2006/relationships/image" Target="../media/image104.png"/><Relationship Id="rId14" Type="http://schemas.openxmlformats.org/officeDocument/2006/relationships/image" Target="../media/image109.png"/></Relationships>
</file>

<file path=ppt/slides/_rels/slide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99.pn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101.svg"/><Relationship Id="rId5" Type="http://schemas.openxmlformats.org/officeDocument/2006/relationships/image" Target="../media/image100.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9.png"/><Relationship Id="rId7" Type="http://schemas.openxmlformats.org/officeDocument/2006/relationships/image" Target="../media/image100.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16.svg"/><Relationship Id="rId5" Type="http://schemas.openxmlformats.org/officeDocument/2006/relationships/image" Target="../media/image15.png"/><Relationship Id="rId4" Type="http://schemas.microsoft.com/office/2007/relationships/hdphoto" Target="../media/hdphoto2.wdp"/><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4419D-5AE0-9F75-EF25-4B43E2975BE9}"/>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253CF79F-7472-0052-6B05-A6AE6D38CE22}"/>
              </a:ext>
            </a:extLst>
          </p:cNvPr>
          <p:cNvSpPr>
            <a:spLocks noGrp="1"/>
          </p:cNvSpPr>
          <p:nvPr>
            <p:ph type="title"/>
          </p:nvPr>
        </p:nvSpPr>
        <p:spPr>
          <a:xfrm>
            <a:off x="302684" y="3760820"/>
            <a:ext cx="11522732" cy="1395972"/>
          </a:xfrm>
        </p:spPr>
        <p:txBody>
          <a:bodyPr/>
          <a:lstStyle/>
          <a:p>
            <a:pPr>
              <a:spcBef>
                <a:spcPts val="7000"/>
              </a:spcBef>
              <a:spcAft>
                <a:spcPts val="2400"/>
              </a:spcAft>
            </a:pPr>
            <a:r>
              <a:rPr lang="en-US" sz="4400" noProof="0">
                <a:latin typeface="+mj-lt"/>
              </a:rPr>
              <a:t>ESCRIBA Enterprise Document Services (EDS)</a:t>
            </a:r>
            <a:endParaRPr lang="en-US" sz="3000" noProof="0">
              <a:latin typeface="+mj-lt"/>
            </a:endParaRPr>
          </a:p>
        </p:txBody>
      </p:sp>
      <p:sp>
        <p:nvSpPr>
          <p:cNvPr id="8" name="Textplatzhalter 7">
            <a:extLst>
              <a:ext uri="{FF2B5EF4-FFF2-40B4-BE49-F238E27FC236}">
                <a16:creationId xmlns:a16="http://schemas.microsoft.com/office/drawing/2014/main" id="{313E0199-DEA6-54B4-3F77-3AF487D62731}"/>
              </a:ext>
            </a:extLst>
          </p:cNvPr>
          <p:cNvSpPr>
            <a:spLocks noGrp="1"/>
          </p:cNvSpPr>
          <p:nvPr>
            <p:ph type="body" sz="quarter" idx="11"/>
          </p:nvPr>
        </p:nvSpPr>
        <p:spPr>
          <a:xfrm>
            <a:off x="302685" y="5293895"/>
            <a:ext cx="11522731" cy="1283885"/>
          </a:xfrm>
        </p:spPr>
        <p:txBody>
          <a:bodyPr/>
          <a:lstStyle/>
          <a:p>
            <a:r>
              <a:rPr lang="en-US" sz="2000" noProof="0">
                <a:highlight>
                  <a:srgbClr val="FFFF00"/>
                </a:highlight>
                <a:latin typeface="+mj-lt"/>
              </a:rPr>
              <a:t>Name – Job Titel</a:t>
            </a:r>
          </a:p>
        </p:txBody>
      </p:sp>
    </p:spTree>
    <p:extLst>
      <p:ext uri="{BB962C8B-B14F-4D97-AF65-F5344CB8AC3E}">
        <p14:creationId xmlns:p14="http://schemas.microsoft.com/office/powerpoint/2010/main" val="412847008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63DEF-E00A-AF62-F546-F73746E533D5}"/>
            </a:ext>
          </a:extLst>
        </p:cNvPr>
        <p:cNvGrpSpPr/>
        <p:nvPr/>
      </p:nvGrpSpPr>
      <p:grpSpPr>
        <a:xfrm>
          <a:off x="0" y="0"/>
          <a:ext cx="0" cy="0"/>
          <a:chOff x="0" y="0"/>
          <a:chExt cx="0" cy="0"/>
        </a:xfrm>
      </p:grpSpPr>
      <p:sp>
        <p:nvSpPr>
          <p:cNvPr id="21" name="Flussdiagramm: Manuelle Verarbeitung 20">
            <a:extLst>
              <a:ext uri="{FF2B5EF4-FFF2-40B4-BE49-F238E27FC236}">
                <a16:creationId xmlns:a16="http://schemas.microsoft.com/office/drawing/2014/main" id="{E2556D2D-118C-342A-42BE-E3F8CDC6CF0E}"/>
              </a:ext>
            </a:extLst>
          </p:cNvPr>
          <p:cNvSpPr/>
          <p:nvPr/>
        </p:nvSpPr>
        <p:spPr>
          <a:xfrm>
            <a:off x="4945119" y="1154469"/>
            <a:ext cx="3007901" cy="4289239"/>
          </a:xfrm>
          <a:prstGeom prst="flowChartManualOperation">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a:latin typeface="+mn-lt"/>
            </a:endParaRPr>
          </a:p>
        </p:txBody>
      </p:sp>
      <p:sp>
        <p:nvSpPr>
          <p:cNvPr id="2" name="Titel 1">
            <a:extLst>
              <a:ext uri="{FF2B5EF4-FFF2-40B4-BE49-F238E27FC236}">
                <a16:creationId xmlns:a16="http://schemas.microsoft.com/office/drawing/2014/main" id="{B46B96FA-3006-994A-1D02-D66B62153D01}"/>
              </a:ext>
            </a:extLst>
          </p:cNvPr>
          <p:cNvSpPr>
            <a:spLocks noGrp="1"/>
          </p:cNvSpPr>
          <p:nvPr>
            <p:ph type="title"/>
          </p:nvPr>
        </p:nvSpPr>
        <p:spPr/>
        <p:txBody>
          <a:bodyPr/>
          <a:lstStyle/>
          <a:p>
            <a:r>
              <a:rPr lang="en-US" noProof="0"/>
              <a:t>ESCRIBA EDS: Systemkomponenten</a:t>
            </a:r>
          </a:p>
        </p:txBody>
      </p:sp>
      <p:sp>
        <p:nvSpPr>
          <p:cNvPr id="14" name="Rechteck 13">
            <a:extLst>
              <a:ext uri="{FF2B5EF4-FFF2-40B4-BE49-F238E27FC236}">
                <a16:creationId xmlns:a16="http://schemas.microsoft.com/office/drawing/2014/main" id="{096CFDB6-0639-C185-4C3B-5A1F6172649E}"/>
              </a:ext>
            </a:extLst>
          </p:cNvPr>
          <p:cNvSpPr/>
          <p:nvPr/>
        </p:nvSpPr>
        <p:spPr>
          <a:xfrm>
            <a:off x="-5150252" y="-700590"/>
            <a:ext cx="3819584" cy="79059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r>
              <a:rPr lang="en-US" sz="1600" noProof="0">
                <a:latin typeface="+mn-lt"/>
              </a:rPr>
              <a:t>Document Generator - </a:t>
            </a:r>
            <a:r>
              <a:rPr lang="en-US" sz="1600" noProof="0" err="1">
                <a:latin typeface="+mn-lt"/>
              </a:rPr>
              <a:t>dort </a:t>
            </a:r>
            <a:r>
              <a:rPr lang="en-US" sz="1600" noProof="0">
                <a:latin typeface="+mn-lt"/>
              </a:rPr>
              <a:t>wo die Systeme </a:t>
            </a:r>
            <a:r>
              <a:rPr lang="en-US" sz="1600" noProof="0" err="1">
                <a:latin typeface="+mn-lt"/>
              </a:rPr>
              <a:t>integriert sind</a:t>
            </a:r>
            <a:r>
              <a:rPr lang="en-US" sz="1600" noProof="0">
                <a:latin typeface="+mn-lt"/>
              </a:rPr>
              <a:t>, Look and Feel </a:t>
            </a:r>
            <a:r>
              <a:rPr lang="en-US" sz="1600" noProof="0" err="1">
                <a:latin typeface="+mn-lt"/>
              </a:rPr>
              <a:t>vom </a:t>
            </a:r>
            <a:r>
              <a:rPr lang="en-US" sz="1600" noProof="0">
                <a:latin typeface="+mn-lt"/>
              </a:rPr>
              <a:t>Kunden, White label OEM (ECAP, SAP, SF, Workday, FileNet (?))</a:t>
            </a:r>
          </a:p>
          <a:p>
            <a:endParaRPr lang="en-US" sz="1600" noProof="0"/>
          </a:p>
          <a:p>
            <a:r>
              <a:rPr lang="en-US" sz="1600" noProof="0" err="1">
                <a:latin typeface="+mn-lt"/>
              </a:rPr>
              <a:t>Darunter </a:t>
            </a:r>
            <a:r>
              <a:rPr lang="en-US" sz="1600" noProof="0">
                <a:latin typeface="+mn-lt"/>
              </a:rPr>
              <a:t>Document Composer (</a:t>
            </a:r>
            <a:r>
              <a:rPr lang="en-US" sz="1600" noProof="0" err="1">
                <a:latin typeface="+mn-lt"/>
              </a:rPr>
              <a:t>ggfs</a:t>
            </a:r>
            <a:r>
              <a:rPr lang="en-US" sz="1600" noProof="0">
                <a:latin typeface="+mn-lt"/>
              </a:rPr>
              <a:t>. Dialog-Maske EDS </a:t>
            </a:r>
            <a:r>
              <a:rPr lang="en-US" sz="1600" noProof="0" err="1">
                <a:latin typeface="+mn-lt"/>
              </a:rPr>
              <a:t>zeigen</a:t>
            </a:r>
            <a:r>
              <a:rPr lang="en-US" sz="1600" noProof="0">
                <a:latin typeface="+mn-lt"/>
              </a:rPr>
              <a:t>, </a:t>
            </a:r>
            <a:r>
              <a:rPr lang="en-US" sz="1600" noProof="0" err="1"/>
              <a:t>Infos </a:t>
            </a:r>
            <a:r>
              <a:rPr lang="en-US" sz="1600" noProof="0" err="1">
                <a:latin typeface="+mn-lt"/>
              </a:rPr>
              <a:t>beschaffen</a:t>
            </a:r>
            <a:r>
              <a:rPr lang="en-US" sz="1600" noProof="0"/>
              <a:t>, um das </a:t>
            </a:r>
            <a:r>
              <a:rPr lang="en-US" sz="1600" noProof="0" err="1"/>
              <a:t>Dokument zu bauen</a:t>
            </a:r>
            <a:r>
              <a:rPr lang="en-US" sz="1600" noProof="0"/>
              <a:t>) </a:t>
            </a:r>
            <a:r>
              <a:rPr lang="en-US" sz="1600" noProof="0">
                <a:latin typeface="+mn-lt"/>
              </a:rPr>
              <a:t>und EIS (NLC </a:t>
            </a:r>
            <a:r>
              <a:rPr lang="en-US" sz="1600" noProof="0" err="1">
                <a:latin typeface="+mn-lt"/>
              </a:rPr>
              <a:t>Umgebung </a:t>
            </a:r>
            <a:r>
              <a:rPr lang="en-US" sz="1600" noProof="0">
                <a:latin typeface="+mn-lt"/>
              </a:rPr>
              <a:t>für die </a:t>
            </a:r>
            <a:r>
              <a:rPr lang="en-US" sz="1600" noProof="0" err="1">
                <a:latin typeface="+mn-lt"/>
              </a:rPr>
              <a:t>regelbasierte Datenerstellung</a:t>
            </a:r>
            <a:r>
              <a:rPr lang="en-US" sz="1600" noProof="0">
                <a:latin typeface="+mn-lt"/>
              </a:rPr>
              <a:t>: Integration und Funktionen (</a:t>
            </a:r>
            <a:r>
              <a:rPr lang="en-US" sz="1600" noProof="0" err="1">
                <a:latin typeface="+mn-lt"/>
              </a:rPr>
              <a:t>Umformatierung </a:t>
            </a:r>
            <a:r>
              <a:rPr lang="en-US" sz="1600" noProof="0">
                <a:latin typeface="+mn-lt"/>
              </a:rPr>
              <a:t>und </a:t>
            </a:r>
            <a:r>
              <a:rPr lang="en-US" sz="1600" noProof="0" err="1">
                <a:latin typeface="+mn-lt"/>
              </a:rPr>
              <a:t>Aufbereitung </a:t>
            </a:r>
            <a:r>
              <a:rPr lang="en-US" sz="1600" noProof="0">
                <a:latin typeface="+mn-lt"/>
              </a:rPr>
              <a:t>von Daten plus ESCRIBA Funktionen </a:t>
            </a:r>
            <a:r>
              <a:rPr lang="en-US" sz="1600" noProof="0" err="1">
                <a:latin typeface="+mn-lt"/>
              </a:rPr>
              <a:t>zur Datenmanipulation zur Formatierung</a:t>
            </a:r>
            <a:r>
              <a:rPr lang="en-US" sz="1600" noProof="0">
                <a:latin typeface="+mn-lt"/>
              </a:rPr>
              <a:t>)</a:t>
            </a:r>
          </a:p>
          <a:p>
            <a:endParaRPr lang="en-US" sz="1600" noProof="0"/>
          </a:p>
          <a:p>
            <a:r>
              <a:rPr lang="en-US" sz="1600" noProof="0">
                <a:latin typeface="+mn-lt"/>
              </a:rPr>
              <a:t>Editor (Full-Word Processing Editor) </a:t>
            </a:r>
            <a:r>
              <a:rPr lang="en-US" sz="1600" noProof="0" err="1">
                <a:latin typeface="+mn-lt"/>
              </a:rPr>
              <a:t>nach </a:t>
            </a:r>
            <a:r>
              <a:rPr lang="en-US" sz="1600" noProof="0">
                <a:latin typeface="+mn-lt"/>
              </a:rPr>
              <a:t>dem Composing </a:t>
            </a:r>
            <a:r>
              <a:rPr lang="en-US" sz="1600" noProof="0" err="1">
                <a:latin typeface="+mn-lt"/>
              </a:rPr>
              <a:t>bearbeiten</a:t>
            </a:r>
            <a:r>
              <a:rPr lang="en-US" sz="1600" noProof="0">
                <a:latin typeface="+mn-lt"/>
              </a:rPr>
              <a:t>, Post Processing (</a:t>
            </a:r>
            <a:r>
              <a:rPr lang="en-US" sz="1600" noProof="0" err="1">
                <a:latin typeface="+mn-lt"/>
              </a:rPr>
              <a:t>Berechtigungsgesteuert</a:t>
            </a:r>
            <a:r>
              <a:rPr lang="en-US" sz="1600" noProof="0">
                <a:latin typeface="+mn-lt"/>
              </a:rPr>
              <a:t>)</a:t>
            </a:r>
          </a:p>
          <a:p>
            <a:endParaRPr lang="en-US" sz="1600" noProof="0"/>
          </a:p>
          <a:p>
            <a:r>
              <a:rPr lang="en-US" sz="1600" noProof="0">
                <a:latin typeface="+mn-lt"/>
              </a:rPr>
              <a:t>Dokumentenkonverter: </a:t>
            </a:r>
            <a:r>
              <a:rPr lang="en-US" sz="1600" noProof="0" err="1">
                <a:latin typeface="+mn-lt"/>
              </a:rPr>
              <a:t>aus internem </a:t>
            </a:r>
            <a:r>
              <a:rPr lang="en-US" sz="1600" noProof="0">
                <a:latin typeface="+mn-lt"/>
              </a:rPr>
              <a:t>Open Document Format (OASIS) </a:t>
            </a:r>
            <a:r>
              <a:rPr lang="en-US" sz="1600" noProof="0" err="1">
                <a:latin typeface="+mn-lt"/>
              </a:rPr>
              <a:t>ein </a:t>
            </a:r>
            <a:r>
              <a:rPr lang="en-US" sz="1600" noProof="0">
                <a:latin typeface="+mn-lt"/>
              </a:rPr>
              <a:t>externes Repräsentationsdokument (PDF/A (XDP), Word, html, xml, etc</a:t>
            </a:r>
            <a:r>
              <a:rPr lang="en-US" sz="1600" noProof="0"/>
              <a:t>.)</a:t>
            </a:r>
          </a:p>
          <a:p>
            <a:endParaRPr lang="en-US" sz="1600" noProof="0">
              <a:latin typeface="+mn-lt"/>
            </a:endParaRPr>
          </a:p>
          <a:p>
            <a:r>
              <a:rPr lang="en-US" sz="1600" noProof="0"/>
              <a:t>Document Designer (NLC </a:t>
            </a:r>
            <a:r>
              <a:rPr lang="en-US" sz="1600" noProof="0" err="1"/>
              <a:t>Umgebung </a:t>
            </a:r>
            <a:r>
              <a:rPr lang="en-US" sz="1600" noProof="0"/>
              <a:t>für das Gestalten von </a:t>
            </a:r>
            <a:r>
              <a:rPr lang="en-US" sz="1600" noProof="0" err="1"/>
              <a:t>regelbasierten Dokumenten/ Dokumentcontainern</a:t>
            </a:r>
            <a:r>
              <a:rPr lang="en-US" sz="1600" noProof="0"/>
              <a:t>) und EDS Operator </a:t>
            </a:r>
            <a:r>
              <a:rPr lang="en-US" sz="1600" noProof="0" err="1"/>
              <a:t>aus separat </a:t>
            </a:r>
            <a:r>
              <a:rPr lang="en-US" sz="1600" noProof="0"/>
              <a:t>/ </a:t>
            </a:r>
            <a:r>
              <a:rPr lang="en-US" sz="1600" noProof="0" err="1"/>
              <a:t>darunter darstellen</a:t>
            </a:r>
            <a:endParaRPr lang="en-US" sz="1600" noProof="0">
              <a:latin typeface="+mn-lt"/>
            </a:endParaRPr>
          </a:p>
          <a:p>
            <a:endParaRPr lang="en-US" sz="1600" noProof="0">
              <a:latin typeface="+mn-lt"/>
            </a:endParaRPr>
          </a:p>
        </p:txBody>
      </p:sp>
      <p:sp>
        <p:nvSpPr>
          <p:cNvPr id="15" name="Rechteck: abgerundete Ecken 14">
            <a:extLst>
              <a:ext uri="{FF2B5EF4-FFF2-40B4-BE49-F238E27FC236}">
                <a16:creationId xmlns:a16="http://schemas.microsoft.com/office/drawing/2014/main" id="{085ADD88-1842-C7B5-CF4D-8DF6B0DE7103}"/>
              </a:ext>
            </a:extLst>
          </p:cNvPr>
          <p:cNvSpPr/>
          <p:nvPr/>
        </p:nvSpPr>
        <p:spPr>
          <a:xfrm>
            <a:off x="3750131" y="1405287"/>
            <a:ext cx="5308979" cy="665083"/>
          </a:xfrm>
          <a:prstGeom prst="roundRect">
            <a:avLst>
              <a:gd name="adj" fmla="val 640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US" sz="1600" noProof="0">
                <a:solidFill>
                  <a:schemeClr val="bg1"/>
                </a:solidFill>
                <a:latin typeface="Yu Gothic UI Semibold" panose="020B0700000000000000" pitchFamily="34" charset="-128"/>
                <a:ea typeface="Yu Gothic UI Semibold" panose="020B0700000000000000" pitchFamily="34" charset="-128"/>
              </a:rPr>
              <a:t>Document Generator</a:t>
            </a:r>
          </a:p>
        </p:txBody>
      </p:sp>
      <p:sp>
        <p:nvSpPr>
          <p:cNvPr id="16" name="Rechteck: abgerundete Ecken 15">
            <a:extLst>
              <a:ext uri="{FF2B5EF4-FFF2-40B4-BE49-F238E27FC236}">
                <a16:creationId xmlns:a16="http://schemas.microsoft.com/office/drawing/2014/main" id="{E55F6DF4-C10B-9CCD-E313-B780CC022092}"/>
              </a:ext>
            </a:extLst>
          </p:cNvPr>
          <p:cNvSpPr/>
          <p:nvPr/>
        </p:nvSpPr>
        <p:spPr>
          <a:xfrm>
            <a:off x="5069935" y="3664543"/>
            <a:ext cx="2611921" cy="692292"/>
          </a:xfrm>
          <a:prstGeom prst="roundRect">
            <a:avLst>
              <a:gd name="adj" fmla="val 640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US" sz="1600" noProof="0">
                <a:solidFill>
                  <a:schemeClr val="bg1"/>
                </a:solidFill>
                <a:latin typeface="Yu Gothic UI Semibold" panose="020B0700000000000000" pitchFamily="34" charset="-128"/>
                <a:ea typeface="Yu Gothic UI Semibold" panose="020B0700000000000000" pitchFamily="34" charset="-128"/>
              </a:rPr>
              <a:t>Enterprise Integration Server (EIS)</a:t>
            </a:r>
          </a:p>
        </p:txBody>
      </p:sp>
      <p:sp>
        <p:nvSpPr>
          <p:cNvPr id="17" name="Rechteck: abgerundete Ecken 16">
            <a:extLst>
              <a:ext uri="{FF2B5EF4-FFF2-40B4-BE49-F238E27FC236}">
                <a16:creationId xmlns:a16="http://schemas.microsoft.com/office/drawing/2014/main" id="{056ACBE6-FA2C-B45A-42C5-882FAA2AC28A}"/>
              </a:ext>
            </a:extLst>
          </p:cNvPr>
          <p:cNvSpPr/>
          <p:nvPr/>
        </p:nvSpPr>
        <p:spPr>
          <a:xfrm>
            <a:off x="6477231" y="2185366"/>
            <a:ext cx="2592000" cy="1105664"/>
          </a:xfrm>
          <a:prstGeom prst="roundRect">
            <a:avLst>
              <a:gd name="adj" fmla="val 640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US" sz="1600">
                <a:solidFill>
                  <a:schemeClr val="bg1"/>
                </a:solidFill>
                <a:latin typeface="Yu Gothic UI Semibold" panose="020B0700000000000000" pitchFamily="34" charset="-128"/>
                <a:ea typeface="Yu Gothic UI Semibold" panose="020B0700000000000000" pitchFamily="34" charset="-128"/>
              </a:rPr>
              <a:t>Document</a:t>
            </a:r>
          </a:p>
          <a:p>
            <a:pPr algn="ctr"/>
            <a:r>
              <a:rPr lang="en-US" sz="1600" noProof="0">
                <a:solidFill>
                  <a:schemeClr val="bg1"/>
                </a:solidFill>
                <a:latin typeface="Yu Gothic UI Semibold" panose="020B0700000000000000" pitchFamily="34" charset="-128"/>
                <a:ea typeface="Yu Gothic UI Semibold" panose="020B0700000000000000" pitchFamily="34" charset="-128"/>
              </a:rPr>
              <a:t>Composer</a:t>
            </a:r>
          </a:p>
        </p:txBody>
      </p:sp>
      <p:sp>
        <p:nvSpPr>
          <p:cNvPr id="19" name="Rechteck: abgerundete Ecken 18">
            <a:extLst>
              <a:ext uri="{FF2B5EF4-FFF2-40B4-BE49-F238E27FC236}">
                <a16:creationId xmlns:a16="http://schemas.microsoft.com/office/drawing/2014/main" id="{5F7B003C-D430-AAED-4EDA-D1054CBE66F3}"/>
              </a:ext>
            </a:extLst>
          </p:cNvPr>
          <p:cNvSpPr/>
          <p:nvPr/>
        </p:nvSpPr>
        <p:spPr>
          <a:xfrm>
            <a:off x="3750987" y="2183669"/>
            <a:ext cx="2621882" cy="1108337"/>
          </a:xfrm>
          <a:prstGeom prst="roundRect">
            <a:avLst>
              <a:gd name="adj" fmla="val 640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US" sz="1600" noProof="0">
                <a:solidFill>
                  <a:schemeClr val="bg1"/>
                </a:solidFill>
                <a:latin typeface="Yu Gothic UI Semibold" panose="020B0700000000000000" pitchFamily="34" charset="-128"/>
                <a:ea typeface="Yu Gothic UI Semibold" panose="020B0700000000000000" pitchFamily="34" charset="-128"/>
              </a:rPr>
              <a:t>Editor</a:t>
            </a:r>
          </a:p>
        </p:txBody>
      </p:sp>
      <p:sp>
        <p:nvSpPr>
          <p:cNvPr id="20" name="Rechteck: abgerundete Ecken 19">
            <a:extLst>
              <a:ext uri="{FF2B5EF4-FFF2-40B4-BE49-F238E27FC236}">
                <a16:creationId xmlns:a16="http://schemas.microsoft.com/office/drawing/2014/main" id="{F4AC07DA-DED2-7E89-132C-96EA5F2E656E}"/>
              </a:ext>
            </a:extLst>
          </p:cNvPr>
          <p:cNvSpPr/>
          <p:nvPr/>
        </p:nvSpPr>
        <p:spPr>
          <a:xfrm>
            <a:off x="5090395" y="4704184"/>
            <a:ext cx="2592000" cy="665083"/>
          </a:xfrm>
          <a:prstGeom prst="roundRect">
            <a:avLst>
              <a:gd name="adj" fmla="val 6407"/>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US" sz="1600" noProof="0">
                <a:latin typeface="Yu Gothic UI Semibold" panose="020B0700000000000000" pitchFamily="34" charset="-128"/>
                <a:ea typeface="Yu Gothic UI Semibold" panose="020B0700000000000000" pitchFamily="34" charset="-128"/>
              </a:rPr>
              <a:t>Document</a:t>
            </a:r>
          </a:p>
          <a:p>
            <a:pPr algn="ctr"/>
            <a:r>
              <a:rPr lang="en-US" sz="1600">
                <a:latin typeface="Yu Gothic UI Semibold" panose="020B0700000000000000" pitchFamily="34" charset="-128"/>
                <a:ea typeface="Yu Gothic UI Semibold" panose="020B0700000000000000" pitchFamily="34" charset="-128"/>
              </a:rPr>
              <a:t>C</a:t>
            </a:r>
            <a:r>
              <a:rPr lang="en-US" sz="1600" noProof="0" err="1">
                <a:latin typeface="Yu Gothic UI Semibold" panose="020B0700000000000000" pitchFamily="34" charset="-128"/>
                <a:ea typeface="Yu Gothic UI Semibold" panose="020B0700000000000000" pitchFamily="34" charset="-128"/>
              </a:rPr>
              <a:t>onverter</a:t>
            </a:r>
            <a:endParaRPr lang="en-US" sz="1600" noProof="0">
              <a:latin typeface="Yu Gothic UI Semibold" panose="020B0700000000000000" pitchFamily="34" charset="-128"/>
              <a:ea typeface="Yu Gothic UI Semibold" panose="020B0700000000000000" pitchFamily="34" charset="-128"/>
            </a:endParaRPr>
          </a:p>
        </p:txBody>
      </p:sp>
      <p:grpSp>
        <p:nvGrpSpPr>
          <p:cNvPr id="50" name="Gruppieren 49">
            <a:extLst>
              <a:ext uri="{FF2B5EF4-FFF2-40B4-BE49-F238E27FC236}">
                <a16:creationId xmlns:a16="http://schemas.microsoft.com/office/drawing/2014/main" id="{885733DE-27DA-9FDB-E2DB-EBC389CA8A5A}"/>
              </a:ext>
            </a:extLst>
          </p:cNvPr>
          <p:cNvGrpSpPr/>
          <p:nvPr/>
        </p:nvGrpSpPr>
        <p:grpSpPr>
          <a:xfrm flipH="1">
            <a:off x="8692834" y="2101284"/>
            <a:ext cx="3239999" cy="683037"/>
            <a:chOff x="5899457" y="883863"/>
            <a:chExt cx="7362418" cy="1602562"/>
          </a:xfrm>
        </p:grpSpPr>
        <p:grpSp>
          <p:nvGrpSpPr>
            <p:cNvPr id="51" name="Gruppieren 50">
              <a:extLst>
                <a:ext uri="{FF2B5EF4-FFF2-40B4-BE49-F238E27FC236}">
                  <a16:creationId xmlns:a16="http://schemas.microsoft.com/office/drawing/2014/main" id="{22A90CF2-351F-6853-6C0D-1673C5D2AE2B}"/>
                </a:ext>
              </a:extLst>
            </p:cNvPr>
            <p:cNvGrpSpPr/>
            <p:nvPr/>
          </p:nvGrpSpPr>
          <p:grpSpPr>
            <a:xfrm>
              <a:off x="5899457" y="883863"/>
              <a:ext cx="7362418" cy="1594886"/>
              <a:chOff x="5899457" y="883863"/>
              <a:chExt cx="7362418" cy="1594886"/>
            </a:xfrm>
          </p:grpSpPr>
          <p:sp>
            <p:nvSpPr>
              <p:cNvPr id="53" name="Rechteck 52">
                <a:extLst>
                  <a:ext uri="{FF2B5EF4-FFF2-40B4-BE49-F238E27FC236}">
                    <a16:creationId xmlns:a16="http://schemas.microsoft.com/office/drawing/2014/main" id="{D8672804-D82D-86BC-E92F-596EEA58299F}"/>
                  </a:ext>
                </a:extLst>
              </p:cNvPr>
              <p:cNvSpPr/>
              <p:nvPr/>
            </p:nvSpPr>
            <p:spPr>
              <a:xfrm>
                <a:off x="5973211" y="883863"/>
                <a:ext cx="6274416" cy="159488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normAutofit/>
              </a:bodyPr>
              <a:lstStyle/>
              <a:p>
                <a:pPr algn="r"/>
                <a:r>
                  <a:rPr lang="en-US" sz="1300" noProof="0" err="1">
                    <a:solidFill>
                      <a:schemeClr val="tx1"/>
                    </a:solidFill>
                    <a:latin typeface="+mj-lt"/>
                    <a:ea typeface="Yu Gothic UI Semibold"/>
                  </a:rPr>
                  <a:t>Sammelt</a:t>
                </a:r>
                <a:r>
                  <a:rPr lang="en-US" sz="1300" noProof="0">
                    <a:solidFill>
                      <a:schemeClr val="tx1"/>
                    </a:solidFill>
                    <a:latin typeface="+mj-lt"/>
                    <a:ea typeface="Yu Gothic UI Semibold"/>
                  </a:rPr>
                  <a:t> </a:t>
                </a:r>
                <a:r>
                  <a:rPr lang="en-US" sz="1300" noProof="0" err="1">
                    <a:solidFill>
                      <a:schemeClr val="tx1"/>
                    </a:solidFill>
                    <a:latin typeface="+mj-lt"/>
                    <a:ea typeface="Yu Gothic UI Semibold"/>
                  </a:rPr>
                  <a:t>Informationen</a:t>
                </a:r>
                <a:r>
                  <a:rPr lang="en-US" sz="1300" noProof="0">
                    <a:solidFill>
                      <a:schemeClr val="tx1"/>
                    </a:solidFill>
                    <a:latin typeface="+mj-lt"/>
                    <a:ea typeface="Yu Gothic UI Semibold"/>
                  </a:rPr>
                  <a:t> für die </a:t>
                </a:r>
                <a:r>
                  <a:rPr lang="en-US" sz="1300" noProof="0" err="1">
                    <a:solidFill>
                      <a:schemeClr val="tx1"/>
                    </a:solidFill>
                    <a:latin typeface="+mj-lt"/>
                    <a:ea typeface="Yu Gothic UI Semibold"/>
                  </a:rPr>
                  <a:t>Erstellung</a:t>
                </a:r>
                <a:r>
                  <a:rPr lang="en-US" sz="1300" noProof="0">
                    <a:solidFill>
                      <a:schemeClr val="tx1"/>
                    </a:solidFill>
                    <a:latin typeface="+mj-lt"/>
                    <a:ea typeface="Yu Gothic UI Semibold"/>
                  </a:rPr>
                  <a:t> der </a:t>
                </a:r>
                <a:r>
                  <a:rPr lang="en-US" sz="1300" noProof="0" err="1">
                    <a:solidFill>
                      <a:schemeClr val="tx1"/>
                    </a:solidFill>
                    <a:latin typeface="+mj-lt"/>
                    <a:ea typeface="Yu Gothic UI Semibold"/>
                  </a:rPr>
                  <a:t>Dokumente</a:t>
                </a:r>
                <a:endParaRPr lang="en-US" sz="1300" noProof="0">
                  <a:solidFill>
                    <a:schemeClr val="tx1"/>
                  </a:solidFill>
                  <a:latin typeface="+mn-lt"/>
                  <a:ea typeface="Yu Gothic UI Semilight"/>
                </a:endParaRPr>
              </a:p>
            </p:txBody>
          </p:sp>
          <p:cxnSp>
            <p:nvCxnSpPr>
              <p:cNvPr id="54" name="Gerader Verbinder 53">
                <a:extLst>
                  <a:ext uri="{FF2B5EF4-FFF2-40B4-BE49-F238E27FC236}">
                    <a16:creationId xmlns:a16="http://schemas.microsoft.com/office/drawing/2014/main" id="{10048863-8A47-27FB-77FC-CAF5D941538B}"/>
                  </a:ext>
                </a:extLst>
              </p:cNvPr>
              <p:cNvCxnSpPr>
                <a:cxnSpLocks/>
              </p:cNvCxnSpPr>
              <p:nvPr/>
            </p:nvCxnSpPr>
            <p:spPr>
              <a:xfrm>
                <a:off x="5899457" y="2471656"/>
                <a:ext cx="7362418"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52" name="Gerader Verbinder 51">
              <a:extLst>
                <a:ext uri="{FF2B5EF4-FFF2-40B4-BE49-F238E27FC236}">
                  <a16:creationId xmlns:a16="http://schemas.microsoft.com/office/drawing/2014/main" id="{E3A0BEDB-9733-8E22-F06D-90451654A8CE}"/>
                </a:ext>
              </a:extLst>
            </p:cNvPr>
            <p:cNvCxnSpPr>
              <a:cxnSpLocks/>
            </p:cNvCxnSpPr>
            <p:nvPr/>
          </p:nvCxnSpPr>
          <p:spPr>
            <a:xfrm>
              <a:off x="5919161" y="902424"/>
              <a:ext cx="0" cy="158400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62" name="Gruppieren 61">
            <a:extLst>
              <a:ext uri="{FF2B5EF4-FFF2-40B4-BE49-F238E27FC236}">
                <a16:creationId xmlns:a16="http://schemas.microsoft.com/office/drawing/2014/main" id="{736F8BE5-7AE2-5C45-3205-6499F5081E3C}"/>
              </a:ext>
            </a:extLst>
          </p:cNvPr>
          <p:cNvGrpSpPr/>
          <p:nvPr/>
        </p:nvGrpSpPr>
        <p:grpSpPr>
          <a:xfrm flipH="1">
            <a:off x="7319037" y="4552182"/>
            <a:ext cx="4625563" cy="759764"/>
            <a:chOff x="5899457" y="710032"/>
            <a:chExt cx="10510904" cy="1782581"/>
          </a:xfrm>
        </p:grpSpPr>
        <p:grpSp>
          <p:nvGrpSpPr>
            <p:cNvPr id="63" name="Gruppieren 62">
              <a:extLst>
                <a:ext uri="{FF2B5EF4-FFF2-40B4-BE49-F238E27FC236}">
                  <a16:creationId xmlns:a16="http://schemas.microsoft.com/office/drawing/2014/main" id="{A4F90CA2-D0EE-0983-C3F0-FE2AE20F12DF}"/>
                </a:ext>
              </a:extLst>
            </p:cNvPr>
            <p:cNvGrpSpPr/>
            <p:nvPr/>
          </p:nvGrpSpPr>
          <p:grpSpPr>
            <a:xfrm>
              <a:off x="5899457" y="883863"/>
              <a:ext cx="10510904" cy="1594886"/>
              <a:chOff x="5899457" y="883863"/>
              <a:chExt cx="10510904" cy="1594886"/>
            </a:xfrm>
          </p:grpSpPr>
          <p:sp>
            <p:nvSpPr>
              <p:cNvPr id="65" name="Rechteck 64">
                <a:extLst>
                  <a:ext uri="{FF2B5EF4-FFF2-40B4-BE49-F238E27FC236}">
                    <a16:creationId xmlns:a16="http://schemas.microsoft.com/office/drawing/2014/main" id="{26589117-6814-05C9-4184-288CE7F9A79F}"/>
                  </a:ext>
                </a:extLst>
              </p:cNvPr>
              <p:cNvSpPr/>
              <p:nvPr/>
            </p:nvSpPr>
            <p:spPr>
              <a:xfrm>
                <a:off x="5941286" y="883863"/>
                <a:ext cx="9446794" cy="159488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noAutofit/>
              </a:bodyPr>
              <a:lstStyle/>
              <a:p>
                <a:pPr algn="r"/>
                <a:r>
                  <a:rPr lang="en-US" sz="1300" noProof="0" err="1">
                    <a:solidFill>
                      <a:schemeClr val="tx1"/>
                    </a:solidFill>
                    <a:latin typeface="+mj-lt"/>
                    <a:ea typeface="Yu Gothic UI Semibold"/>
                  </a:rPr>
                  <a:t>Erstellung</a:t>
                </a:r>
                <a:r>
                  <a:rPr lang="en-US" sz="1300" noProof="0">
                    <a:solidFill>
                      <a:schemeClr val="tx1"/>
                    </a:solidFill>
                    <a:latin typeface="+mj-lt"/>
                    <a:ea typeface="Yu Gothic UI Semibold"/>
                  </a:rPr>
                  <a:t> </a:t>
                </a:r>
                <a:r>
                  <a:rPr lang="en-US" sz="1300" noProof="0" err="1">
                    <a:solidFill>
                      <a:schemeClr val="tx1"/>
                    </a:solidFill>
                    <a:latin typeface="+mj-lt"/>
                    <a:ea typeface="Yu Gothic UI Semibold"/>
                  </a:rPr>
                  <a:t>eines</a:t>
                </a:r>
                <a:r>
                  <a:rPr lang="en-US" sz="1300" noProof="0">
                    <a:solidFill>
                      <a:schemeClr val="tx1"/>
                    </a:solidFill>
                    <a:latin typeface="+mj-lt"/>
                    <a:ea typeface="Yu Gothic UI Semibold"/>
                  </a:rPr>
                  <a:t> </a:t>
                </a:r>
                <a:r>
                  <a:rPr lang="en-US" sz="1300" noProof="0" err="1">
                    <a:solidFill>
                      <a:schemeClr val="tx1"/>
                    </a:solidFill>
                    <a:latin typeface="+mj-lt"/>
                    <a:ea typeface="Yu Gothic UI Semibold"/>
                  </a:rPr>
                  <a:t>externen</a:t>
                </a:r>
                <a:r>
                  <a:rPr lang="en-US" sz="1300" noProof="0">
                    <a:solidFill>
                      <a:schemeClr val="tx1"/>
                    </a:solidFill>
                    <a:latin typeface="+mj-lt"/>
                    <a:ea typeface="Yu Gothic UI Semibold"/>
                  </a:rPr>
                  <a:t> </a:t>
                </a:r>
                <a:r>
                  <a:rPr lang="en-US" sz="1300" noProof="0" err="1">
                    <a:solidFill>
                      <a:schemeClr val="tx1"/>
                    </a:solidFill>
                    <a:latin typeface="+mj-lt"/>
                    <a:ea typeface="Yu Gothic UI Semibold"/>
                  </a:rPr>
                  <a:t>Representationsdokuments</a:t>
                </a:r>
                <a:r>
                  <a:rPr lang="en-US" sz="1300" noProof="0">
                    <a:solidFill>
                      <a:schemeClr val="tx1"/>
                    </a:solidFill>
                    <a:latin typeface="+mj-lt"/>
                    <a:ea typeface="Yu Gothic UI Semibold"/>
                  </a:rPr>
                  <a:t> (PDF/A (XDP), Word, html, xml, etc.) </a:t>
                </a:r>
                <a:r>
                  <a:rPr lang="en-US" sz="1300" noProof="0" err="1">
                    <a:solidFill>
                      <a:schemeClr val="tx1"/>
                    </a:solidFill>
                    <a:latin typeface="+mj-lt"/>
                    <a:ea typeface="Yu Gothic UI Semibold"/>
                  </a:rPr>
                  <a:t>aus</a:t>
                </a:r>
                <a:r>
                  <a:rPr lang="en-US" sz="1300" noProof="0">
                    <a:solidFill>
                      <a:schemeClr val="tx1"/>
                    </a:solidFill>
                    <a:latin typeface="+mj-lt"/>
                    <a:ea typeface="Yu Gothic UI Semibold"/>
                  </a:rPr>
                  <a:t> dem </a:t>
                </a:r>
                <a:r>
                  <a:rPr lang="en-US" sz="1300" noProof="0" err="1">
                    <a:solidFill>
                      <a:schemeClr val="tx1"/>
                    </a:solidFill>
                    <a:latin typeface="+mj-lt"/>
                    <a:ea typeface="Yu Gothic UI Semibold"/>
                  </a:rPr>
                  <a:t>internen</a:t>
                </a:r>
                <a:r>
                  <a:rPr lang="en-US" sz="1300" noProof="0">
                    <a:solidFill>
                      <a:schemeClr val="tx1"/>
                    </a:solidFill>
                    <a:latin typeface="+mj-lt"/>
                    <a:ea typeface="Yu Gothic UI Semibold"/>
                  </a:rPr>
                  <a:t> Open Document Format (OASIS)</a:t>
                </a:r>
                <a:endParaRPr lang="en-US" sz="1300" noProof="0">
                  <a:solidFill>
                    <a:schemeClr val="tx1"/>
                  </a:solidFill>
                  <a:latin typeface="+mn-lt"/>
                  <a:ea typeface="Yu Gothic UI Semibold"/>
                </a:endParaRPr>
              </a:p>
            </p:txBody>
          </p:sp>
          <p:cxnSp>
            <p:nvCxnSpPr>
              <p:cNvPr id="66" name="Gerader Verbinder 65">
                <a:extLst>
                  <a:ext uri="{FF2B5EF4-FFF2-40B4-BE49-F238E27FC236}">
                    <a16:creationId xmlns:a16="http://schemas.microsoft.com/office/drawing/2014/main" id="{A8AA3D82-87F0-1E33-654F-50DC68A34402}"/>
                  </a:ext>
                </a:extLst>
              </p:cNvPr>
              <p:cNvCxnSpPr>
                <a:cxnSpLocks/>
              </p:cNvCxnSpPr>
              <p:nvPr/>
            </p:nvCxnSpPr>
            <p:spPr>
              <a:xfrm>
                <a:off x="5899457" y="2471656"/>
                <a:ext cx="10510904"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64" name="Gerader Verbinder 63">
              <a:extLst>
                <a:ext uri="{FF2B5EF4-FFF2-40B4-BE49-F238E27FC236}">
                  <a16:creationId xmlns:a16="http://schemas.microsoft.com/office/drawing/2014/main" id="{D92FD2D2-1D2F-6C79-FFB9-227B4822420E}"/>
                </a:ext>
              </a:extLst>
            </p:cNvPr>
            <p:cNvCxnSpPr>
              <a:cxnSpLocks/>
            </p:cNvCxnSpPr>
            <p:nvPr/>
          </p:nvCxnSpPr>
          <p:spPr>
            <a:xfrm>
              <a:off x="5918658" y="710032"/>
              <a:ext cx="0" cy="1782581"/>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67" name="Rechteck: abgerundete Ecken 66">
            <a:extLst>
              <a:ext uri="{FF2B5EF4-FFF2-40B4-BE49-F238E27FC236}">
                <a16:creationId xmlns:a16="http://schemas.microsoft.com/office/drawing/2014/main" id="{D8B2C2B7-65E9-A723-6A4F-3FE6E34A975C}"/>
              </a:ext>
            </a:extLst>
          </p:cNvPr>
          <p:cNvSpPr/>
          <p:nvPr/>
        </p:nvSpPr>
        <p:spPr>
          <a:xfrm>
            <a:off x="202108" y="3712299"/>
            <a:ext cx="2592000" cy="817678"/>
          </a:xfrm>
          <a:prstGeom prst="roundRect">
            <a:avLst>
              <a:gd name="adj" fmla="val 64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US" sz="1600" noProof="0">
                <a:solidFill>
                  <a:schemeClr val="accent1">
                    <a:lumMod val="50000"/>
                  </a:schemeClr>
                </a:solidFill>
                <a:latin typeface="Yu Gothic UI Semibold" panose="020B0700000000000000" pitchFamily="34" charset="-128"/>
                <a:ea typeface="Yu Gothic UI Semibold" panose="020B0700000000000000" pitchFamily="34" charset="-128"/>
              </a:rPr>
              <a:t>Document</a:t>
            </a:r>
          </a:p>
          <a:p>
            <a:pPr algn="ctr"/>
            <a:r>
              <a:rPr lang="en-US" sz="1600" noProof="0">
                <a:solidFill>
                  <a:schemeClr val="accent1">
                    <a:lumMod val="50000"/>
                  </a:schemeClr>
                </a:solidFill>
                <a:latin typeface="Yu Gothic UI Semibold" panose="020B0700000000000000" pitchFamily="34" charset="-128"/>
                <a:ea typeface="Yu Gothic UI Semibold" panose="020B0700000000000000" pitchFamily="34" charset="-128"/>
              </a:rPr>
              <a:t>Designer</a:t>
            </a:r>
          </a:p>
        </p:txBody>
      </p:sp>
      <p:sp>
        <p:nvSpPr>
          <p:cNvPr id="68" name="Rechteck: abgerundete Ecken 67">
            <a:extLst>
              <a:ext uri="{FF2B5EF4-FFF2-40B4-BE49-F238E27FC236}">
                <a16:creationId xmlns:a16="http://schemas.microsoft.com/office/drawing/2014/main" id="{A7AA6C7D-296B-F2B4-E9A9-4563E3BE00C0}"/>
              </a:ext>
            </a:extLst>
          </p:cNvPr>
          <p:cNvSpPr/>
          <p:nvPr/>
        </p:nvSpPr>
        <p:spPr>
          <a:xfrm>
            <a:off x="203058" y="5752487"/>
            <a:ext cx="2592000" cy="817678"/>
          </a:xfrm>
          <a:prstGeom prst="roundRect">
            <a:avLst>
              <a:gd name="adj" fmla="val 640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US" sz="1600" noProof="0">
                <a:solidFill>
                  <a:schemeClr val="accent1">
                    <a:lumMod val="50000"/>
                  </a:schemeClr>
                </a:solidFill>
                <a:latin typeface="Yu Gothic UI Semibold" panose="020B0700000000000000" pitchFamily="34" charset="-128"/>
                <a:ea typeface="Yu Gothic UI Semibold" panose="020B0700000000000000" pitchFamily="34" charset="-128"/>
              </a:rPr>
              <a:t>EDS</a:t>
            </a:r>
          </a:p>
          <a:p>
            <a:pPr algn="ctr"/>
            <a:r>
              <a:rPr lang="en-US" sz="1600" noProof="0">
                <a:solidFill>
                  <a:schemeClr val="accent1">
                    <a:lumMod val="50000"/>
                  </a:schemeClr>
                </a:solidFill>
                <a:latin typeface="Yu Gothic UI Semibold" panose="020B0700000000000000" pitchFamily="34" charset="-128"/>
                <a:ea typeface="Yu Gothic UI Semibold" panose="020B0700000000000000" pitchFamily="34" charset="-128"/>
              </a:rPr>
              <a:t>Operator</a:t>
            </a:r>
          </a:p>
        </p:txBody>
      </p:sp>
      <p:grpSp>
        <p:nvGrpSpPr>
          <p:cNvPr id="69" name="Gruppieren 68">
            <a:extLst>
              <a:ext uri="{FF2B5EF4-FFF2-40B4-BE49-F238E27FC236}">
                <a16:creationId xmlns:a16="http://schemas.microsoft.com/office/drawing/2014/main" id="{40A4541F-ADF1-BA7C-F889-428FE89BC293}"/>
              </a:ext>
            </a:extLst>
          </p:cNvPr>
          <p:cNvGrpSpPr/>
          <p:nvPr/>
        </p:nvGrpSpPr>
        <p:grpSpPr>
          <a:xfrm flipH="1">
            <a:off x="8649512" y="135690"/>
            <a:ext cx="3258408" cy="990005"/>
            <a:chOff x="5899457" y="169583"/>
            <a:chExt cx="7404248" cy="2322780"/>
          </a:xfrm>
        </p:grpSpPr>
        <p:grpSp>
          <p:nvGrpSpPr>
            <p:cNvPr id="70" name="Gruppieren 69">
              <a:extLst>
                <a:ext uri="{FF2B5EF4-FFF2-40B4-BE49-F238E27FC236}">
                  <a16:creationId xmlns:a16="http://schemas.microsoft.com/office/drawing/2014/main" id="{D07AB2CE-555E-8023-02DB-7EB28EB284CE}"/>
                </a:ext>
              </a:extLst>
            </p:cNvPr>
            <p:cNvGrpSpPr/>
            <p:nvPr/>
          </p:nvGrpSpPr>
          <p:grpSpPr>
            <a:xfrm>
              <a:off x="5899457" y="169583"/>
              <a:ext cx="7404248" cy="2302073"/>
              <a:chOff x="5899457" y="169583"/>
              <a:chExt cx="7404248" cy="2302073"/>
            </a:xfrm>
          </p:grpSpPr>
          <p:sp>
            <p:nvSpPr>
              <p:cNvPr id="72" name="Rechteck 71">
                <a:extLst>
                  <a:ext uri="{FF2B5EF4-FFF2-40B4-BE49-F238E27FC236}">
                    <a16:creationId xmlns:a16="http://schemas.microsoft.com/office/drawing/2014/main" id="{04EC7AE9-A098-EB8F-66D7-BDF1B27C9EFD}"/>
                  </a:ext>
                </a:extLst>
              </p:cNvPr>
              <p:cNvSpPr/>
              <p:nvPr/>
            </p:nvSpPr>
            <p:spPr>
              <a:xfrm>
                <a:off x="6027702" y="169583"/>
                <a:ext cx="7276003" cy="2271532"/>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normAutofit/>
              </a:bodyPr>
              <a:lstStyle/>
              <a:p>
                <a:pPr algn="r"/>
                <a:r>
                  <a:rPr lang="en-US" sz="1300">
                    <a:solidFill>
                      <a:schemeClr val="tx1"/>
                    </a:solidFill>
                    <a:latin typeface="+mj-lt"/>
                    <a:ea typeface="Yu Gothic UI Semibold"/>
                  </a:rPr>
                  <a:t>Document Job Management, </a:t>
                </a:r>
                <a:r>
                  <a:rPr lang="en-US" sz="1300" noProof="0" err="1">
                    <a:solidFill>
                      <a:schemeClr val="tx1"/>
                    </a:solidFill>
                    <a:latin typeface="+mj-lt"/>
                    <a:ea typeface="Yu Gothic UI Semibold"/>
                  </a:rPr>
                  <a:t>Systemintegration</a:t>
                </a:r>
                <a:r>
                  <a:rPr lang="en-US" sz="1300" noProof="0">
                    <a:solidFill>
                      <a:schemeClr val="tx1"/>
                    </a:solidFill>
                    <a:latin typeface="+mj-lt"/>
                    <a:ea typeface="Yu Gothic UI Semibold"/>
                  </a:rPr>
                  <a:t>, Look &amp; Feel des Kunden, </a:t>
                </a:r>
                <a:r>
                  <a:rPr lang="en-US" sz="1300" noProof="0" err="1">
                    <a:solidFill>
                      <a:schemeClr val="tx1"/>
                    </a:solidFill>
                    <a:latin typeface="+mj-lt"/>
                    <a:ea typeface="Yu Gothic UI Semibold"/>
                  </a:rPr>
                  <a:t>Whitelabel</a:t>
                </a:r>
                <a:r>
                  <a:rPr lang="en-US" sz="1300" noProof="0">
                    <a:solidFill>
                      <a:schemeClr val="tx1"/>
                    </a:solidFill>
                    <a:latin typeface="+mj-lt"/>
                    <a:ea typeface="Yu Gothic UI Semibold"/>
                  </a:rPr>
                  <a:t> OEM (</a:t>
                </a:r>
                <a:r>
                  <a:rPr lang="en-US" sz="1300" noProof="0" err="1">
                    <a:solidFill>
                      <a:schemeClr val="tx1"/>
                    </a:solidFill>
                    <a:latin typeface="+mj-lt"/>
                    <a:ea typeface="Yu Gothic UI Semibold"/>
                  </a:rPr>
                  <a:t>z.B.</a:t>
                </a:r>
                <a:r>
                  <a:rPr lang="en-US" sz="1300" noProof="0">
                    <a:solidFill>
                      <a:schemeClr val="tx1"/>
                    </a:solidFill>
                    <a:latin typeface="+mj-lt"/>
                    <a:ea typeface="Yu Gothic UI Semibold"/>
                  </a:rPr>
                  <a:t> </a:t>
                </a:r>
                <a:r>
                  <a:rPr lang="en-US" sz="1300">
                    <a:solidFill>
                      <a:schemeClr val="tx1"/>
                    </a:solidFill>
                    <a:latin typeface="+mj-lt"/>
                    <a:ea typeface="Yu Gothic UI Semibold"/>
                  </a:rPr>
                  <a:t>ECAP</a:t>
                </a:r>
                <a:r>
                  <a:rPr lang="en-US" sz="1300" noProof="0">
                    <a:solidFill>
                      <a:schemeClr val="tx1"/>
                    </a:solidFill>
                    <a:latin typeface="+mj-lt"/>
                    <a:ea typeface="Yu Gothic UI Semibold"/>
                  </a:rPr>
                  <a:t>, SAP, SF, Workday, FileNet)</a:t>
                </a:r>
                <a:endParaRPr lang="en-US" sz="1300" noProof="0">
                  <a:solidFill>
                    <a:schemeClr val="tx1"/>
                  </a:solidFill>
                  <a:latin typeface="+mn-lt"/>
                  <a:ea typeface="Yu Gothic UI Semibold"/>
                </a:endParaRPr>
              </a:p>
            </p:txBody>
          </p:sp>
          <p:cxnSp>
            <p:nvCxnSpPr>
              <p:cNvPr id="73" name="Gerader Verbinder 72">
                <a:extLst>
                  <a:ext uri="{FF2B5EF4-FFF2-40B4-BE49-F238E27FC236}">
                    <a16:creationId xmlns:a16="http://schemas.microsoft.com/office/drawing/2014/main" id="{54C306E2-2713-87BA-EEC6-C6F1D08C0473}"/>
                  </a:ext>
                </a:extLst>
              </p:cNvPr>
              <p:cNvCxnSpPr>
                <a:cxnSpLocks/>
              </p:cNvCxnSpPr>
              <p:nvPr/>
            </p:nvCxnSpPr>
            <p:spPr>
              <a:xfrm>
                <a:off x="5899457" y="2471656"/>
                <a:ext cx="7362418"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71" name="Gerader Verbinder 70">
              <a:extLst>
                <a:ext uri="{FF2B5EF4-FFF2-40B4-BE49-F238E27FC236}">
                  <a16:creationId xmlns:a16="http://schemas.microsoft.com/office/drawing/2014/main" id="{ED41069B-CCAC-7CA7-2FFD-B154F880A363}"/>
                </a:ext>
              </a:extLst>
            </p:cNvPr>
            <p:cNvCxnSpPr>
              <a:cxnSpLocks/>
            </p:cNvCxnSpPr>
            <p:nvPr/>
          </p:nvCxnSpPr>
          <p:spPr>
            <a:xfrm flipH="1">
              <a:off x="5918538" y="220381"/>
              <a:ext cx="29122" cy="2271982"/>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74" name="Gerader Verbinder 73">
            <a:extLst>
              <a:ext uri="{FF2B5EF4-FFF2-40B4-BE49-F238E27FC236}">
                <a16:creationId xmlns:a16="http://schemas.microsoft.com/office/drawing/2014/main" id="{8227C37B-1068-584B-92F7-DF8F2DA1E817}"/>
              </a:ext>
            </a:extLst>
          </p:cNvPr>
          <p:cNvCxnSpPr>
            <a:cxnSpLocks/>
          </p:cNvCxnSpPr>
          <p:nvPr/>
        </p:nvCxnSpPr>
        <p:spPr>
          <a:xfrm>
            <a:off x="8665568" y="1101125"/>
            <a:ext cx="0" cy="452722"/>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2" name="Gruppieren 81">
            <a:extLst>
              <a:ext uri="{FF2B5EF4-FFF2-40B4-BE49-F238E27FC236}">
                <a16:creationId xmlns:a16="http://schemas.microsoft.com/office/drawing/2014/main" id="{7783C8E8-A10B-C3A4-0AFF-156773E94E30}"/>
              </a:ext>
            </a:extLst>
          </p:cNvPr>
          <p:cNvGrpSpPr/>
          <p:nvPr/>
        </p:nvGrpSpPr>
        <p:grpSpPr>
          <a:xfrm>
            <a:off x="907271" y="4413073"/>
            <a:ext cx="3106448" cy="1036122"/>
            <a:chOff x="5877495" y="75043"/>
            <a:chExt cx="7058943" cy="2430983"/>
          </a:xfrm>
        </p:grpSpPr>
        <p:grpSp>
          <p:nvGrpSpPr>
            <p:cNvPr id="83" name="Gruppieren 82">
              <a:extLst>
                <a:ext uri="{FF2B5EF4-FFF2-40B4-BE49-F238E27FC236}">
                  <a16:creationId xmlns:a16="http://schemas.microsoft.com/office/drawing/2014/main" id="{F548C479-2789-E82B-5F60-FAC9DBB1CFB3}"/>
                </a:ext>
              </a:extLst>
            </p:cNvPr>
            <p:cNvGrpSpPr/>
            <p:nvPr/>
          </p:nvGrpSpPr>
          <p:grpSpPr>
            <a:xfrm>
              <a:off x="5899457" y="435242"/>
              <a:ext cx="7036981" cy="2043507"/>
              <a:chOff x="5899457" y="435242"/>
              <a:chExt cx="7036981" cy="2043507"/>
            </a:xfrm>
          </p:grpSpPr>
          <p:sp>
            <p:nvSpPr>
              <p:cNvPr id="85" name="Rechteck 84">
                <a:extLst>
                  <a:ext uri="{FF2B5EF4-FFF2-40B4-BE49-F238E27FC236}">
                    <a16:creationId xmlns:a16="http://schemas.microsoft.com/office/drawing/2014/main" id="{2E6D35BA-CDD0-0229-4306-D94B4E296042}"/>
                  </a:ext>
                </a:extLst>
              </p:cNvPr>
              <p:cNvSpPr/>
              <p:nvPr/>
            </p:nvSpPr>
            <p:spPr>
              <a:xfrm>
                <a:off x="5941282" y="435242"/>
                <a:ext cx="6980447" cy="204350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normAutofit/>
              </a:bodyPr>
              <a:lstStyle/>
              <a:p>
                <a:r>
                  <a:rPr lang="en-US" sz="1300" noProof="0">
                    <a:solidFill>
                      <a:schemeClr val="tx1"/>
                    </a:solidFill>
                    <a:latin typeface="+mj-lt"/>
                    <a:ea typeface="Yu Gothic UI Semibold"/>
                  </a:rPr>
                  <a:t>NLC-Umgebung für die Gestaltung regelbasierter Dokumente und Dokumentencontainer</a:t>
                </a:r>
                <a:endParaRPr lang="en-US" sz="1300" noProof="0">
                  <a:solidFill>
                    <a:schemeClr val="tx1"/>
                  </a:solidFill>
                  <a:latin typeface="+mn-lt"/>
                  <a:ea typeface="Yu Gothic UI Semibold"/>
                </a:endParaRPr>
              </a:p>
            </p:txBody>
          </p:sp>
          <p:cxnSp>
            <p:nvCxnSpPr>
              <p:cNvPr id="86" name="Gerader Verbinder 85">
                <a:extLst>
                  <a:ext uri="{FF2B5EF4-FFF2-40B4-BE49-F238E27FC236}">
                    <a16:creationId xmlns:a16="http://schemas.microsoft.com/office/drawing/2014/main" id="{4C5683C8-FEEC-7667-762F-20EF6912A728}"/>
                  </a:ext>
                </a:extLst>
              </p:cNvPr>
              <p:cNvCxnSpPr>
                <a:cxnSpLocks/>
              </p:cNvCxnSpPr>
              <p:nvPr/>
            </p:nvCxnSpPr>
            <p:spPr>
              <a:xfrm>
                <a:off x="5899457" y="2471656"/>
                <a:ext cx="7036981" cy="7093"/>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84" name="Gerader Verbinder 83">
              <a:extLst>
                <a:ext uri="{FF2B5EF4-FFF2-40B4-BE49-F238E27FC236}">
                  <a16:creationId xmlns:a16="http://schemas.microsoft.com/office/drawing/2014/main" id="{8B5804E9-1F5C-8214-5AF3-F274795A2A54}"/>
                </a:ext>
              </a:extLst>
            </p:cNvPr>
            <p:cNvCxnSpPr>
              <a:cxnSpLocks/>
            </p:cNvCxnSpPr>
            <p:nvPr/>
          </p:nvCxnSpPr>
          <p:spPr>
            <a:xfrm>
              <a:off x="5877495" y="75043"/>
              <a:ext cx="0" cy="2430983"/>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90" name="Gruppieren 89">
            <a:extLst>
              <a:ext uri="{FF2B5EF4-FFF2-40B4-BE49-F238E27FC236}">
                <a16:creationId xmlns:a16="http://schemas.microsoft.com/office/drawing/2014/main" id="{F60E4267-2B91-7938-18BA-BFE56DBABC29}"/>
              </a:ext>
            </a:extLst>
          </p:cNvPr>
          <p:cNvGrpSpPr/>
          <p:nvPr/>
        </p:nvGrpSpPr>
        <p:grpSpPr>
          <a:xfrm flipH="1">
            <a:off x="2576958" y="5787256"/>
            <a:ext cx="4625563" cy="683100"/>
            <a:chOff x="5899457" y="883863"/>
            <a:chExt cx="10510904" cy="1602710"/>
          </a:xfrm>
        </p:grpSpPr>
        <p:grpSp>
          <p:nvGrpSpPr>
            <p:cNvPr id="91" name="Gruppieren 90">
              <a:extLst>
                <a:ext uri="{FF2B5EF4-FFF2-40B4-BE49-F238E27FC236}">
                  <a16:creationId xmlns:a16="http://schemas.microsoft.com/office/drawing/2014/main" id="{C443614E-21B1-BB87-5D65-7C1371D44BB5}"/>
                </a:ext>
              </a:extLst>
            </p:cNvPr>
            <p:cNvGrpSpPr/>
            <p:nvPr/>
          </p:nvGrpSpPr>
          <p:grpSpPr>
            <a:xfrm>
              <a:off x="5899457" y="883863"/>
              <a:ext cx="10510904" cy="1594886"/>
              <a:chOff x="5899457" y="883863"/>
              <a:chExt cx="10510904" cy="1594886"/>
            </a:xfrm>
          </p:grpSpPr>
          <p:sp>
            <p:nvSpPr>
              <p:cNvPr id="93" name="Rechteck 92">
                <a:extLst>
                  <a:ext uri="{FF2B5EF4-FFF2-40B4-BE49-F238E27FC236}">
                    <a16:creationId xmlns:a16="http://schemas.microsoft.com/office/drawing/2014/main" id="{9683AE28-43A6-A28F-0ECD-67530883F01B}"/>
                  </a:ext>
                </a:extLst>
              </p:cNvPr>
              <p:cNvSpPr/>
              <p:nvPr/>
            </p:nvSpPr>
            <p:spPr>
              <a:xfrm>
                <a:off x="5941286" y="883863"/>
                <a:ext cx="9446794" cy="159488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noAutofit/>
              </a:bodyPr>
              <a:lstStyle/>
              <a:p>
                <a:pPr algn="r"/>
                <a:r>
                  <a:rPr lang="en-US" sz="1300" noProof="0">
                    <a:solidFill>
                      <a:schemeClr val="tx1"/>
                    </a:solidFill>
                    <a:latin typeface="+mj-lt"/>
                    <a:ea typeface="Yu Gothic UI Semibold"/>
                  </a:rPr>
                  <a:t>Synchronisiert Systemkomponenten und überträgt Entwicklungsstände zwischen Projektphasen</a:t>
                </a:r>
                <a:endParaRPr lang="en-US" sz="1300" noProof="0">
                  <a:solidFill>
                    <a:schemeClr val="tx1"/>
                  </a:solidFill>
                  <a:latin typeface="+mn-lt"/>
                  <a:ea typeface="Yu Gothic UI Semibold"/>
                </a:endParaRPr>
              </a:p>
            </p:txBody>
          </p:sp>
          <p:cxnSp>
            <p:nvCxnSpPr>
              <p:cNvPr id="94" name="Gerader Verbinder 93">
                <a:extLst>
                  <a:ext uri="{FF2B5EF4-FFF2-40B4-BE49-F238E27FC236}">
                    <a16:creationId xmlns:a16="http://schemas.microsoft.com/office/drawing/2014/main" id="{B87036CF-24DF-9812-C04C-537FA019A4E4}"/>
                  </a:ext>
                </a:extLst>
              </p:cNvPr>
              <p:cNvCxnSpPr>
                <a:cxnSpLocks/>
              </p:cNvCxnSpPr>
              <p:nvPr/>
            </p:nvCxnSpPr>
            <p:spPr>
              <a:xfrm>
                <a:off x="5899457" y="2471656"/>
                <a:ext cx="10510904"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92" name="Gerader Verbinder 91">
              <a:extLst>
                <a:ext uri="{FF2B5EF4-FFF2-40B4-BE49-F238E27FC236}">
                  <a16:creationId xmlns:a16="http://schemas.microsoft.com/office/drawing/2014/main" id="{4402EF5D-A41F-3733-8091-CA82E2B19D0A}"/>
                </a:ext>
              </a:extLst>
            </p:cNvPr>
            <p:cNvCxnSpPr>
              <a:cxnSpLocks/>
            </p:cNvCxnSpPr>
            <p:nvPr/>
          </p:nvCxnSpPr>
          <p:spPr>
            <a:xfrm flipH="1">
              <a:off x="5919304" y="1239235"/>
              <a:ext cx="29122" cy="1247338"/>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3" name="Gruppieren 2">
            <a:extLst>
              <a:ext uri="{FF2B5EF4-FFF2-40B4-BE49-F238E27FC236}">
                <a16:creationId xmlns:a16="http://schemas.microsoft.com/office/drawing/2014/main" id="{CD83D532-7609-5247-C2D8-EC473AAC1574}"/>
              </a:ext>
            </a:extLst>
          </p:cNvPr>
          <p:cNvGrpSpPr/>
          <p:nvPr/>
        </p:nvGrpSpPr>
        <p:grpSpPr>
          <a:xfrm>
            <a:off x="837818" y="1999202"/>
            <a:ext cx="3250506" cy="1019606"/>
            <a:chOff x="5875583" y="118522"/>
            <a:chExt cx="7386292" cy="2392233"/>
          </a:xfrm>
        </p:grpSpPr>
        <p:grpSp>
          <p:nvGrpSpPr>
            <p:cNvPr id="4" name="Gruppieren 3">
              <a:extLst>
                <a:ext uri="{FF2B5EF4-FFF2-40B4-BE49-F238E27FC236}">
                  <a16:creationId xmlns:a16="http://schemas.microsoft.com/office/drawing/2014/main" id="{E99E21E8-4357-F2E4-329B-3904874B63FF}"/>
                </a:ext>
              </a:extLst>
            </p:cNvPr>
            <p:cNvGrpSpPr/>
            <p:nvPr/>
          </p:nvGrpSpPr>
          <p:grpSpPr>
            <a:xfrm>
              <a:off x="5899457" y="118522"/>
              <a:ext cx="7362418" cy="2360227"/>
              <a:chOff x="5899457" y="118522"/>
              <a:chExt cx="7362418" cy="2360227"/>
            </a:xfrm>
          </p:grpSpPr>
          <p:sp>
            <p:nvSpPr>
              <p:cNvPr id="6" name="Rechteck 5">
                <a:extLst>
                  <a:ext uri="{FF2B5EF4-FFF2-40B4-BE49-F238E27FC236}">
                    <a16:creationId xmlns:a16="http://schemas.microsoft.com/office/drawing/2014/main" id="{509FF060-33DF-616D-8F29-8A4E227A9247}"/>
                  </a:ext>
                </a:extLst>
              </p:cNvPr>
              <p:cNvSpPr/>
              <p:nvPr/>
            </p:nvSpPr>
            <p:spPr>
              <a:xfrm>
                <a:off x="5941282" y="118522"/>
                <a:ext cx="6465282" cy="236022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b">
                <a:normAutofit/>
              </a:bodyPr>
              <a:lstStyle/>
              <a:p>
                <a:r>
                  <a:rPr lang="en-US" sz="1300">
                    <a:solidFill>
                      <a:schemeClr val="tx1"/>
                    </a:solidFill>
                    <a:latin typeface="+mj-lt"/>
                    <a:ea typeface="Yu Gothic UI"/>
                  </a:rPr>
                  <a:t>Full-Word Processing Editor </a:t>
                </a:r>
                <a:r>
                  <a:rPr lang="en-US" sz="1300" noProof="0">
                    <a:solidFill>
                      <a:schemeClr val="tx1"/>
                    </a:solidFill>
                    <a:latin typeface="+mj-lt"/>
                    <a:ea typeface="Yu Gothic UI"/>
                  </a:rPr>
                  <a:t>für die </a:t>
                </a:r>
                <a:r>
                  <a:rPr lang="en-US" sz="1300">
                    <a:solidFill>
                      <a:schemeClr val="tx1"/>
                    </a:solidFill>
                    <a:latin typeface="+mj-lt"/>
                    <a:ea typeface="Yu Gothic UI"/>
                  </a:rPr>
                  <a:t>(manuelle) Nachbearbeitung </a:t>
                </a:r>
                <a:endParaRPr lang="en-US" sz="1300" noProof="0">
                  <a:solidFill>
                    <a:schemeClr val="tx1"/>
                  </a:solidFill>
                  <a:latin typeface="+mj-lt"/>
                  <a:ea typeface="Yu Gothic UI"/>
                </a:endParaRPr>
              </a:p>
            </p:txBody>
          </p:sp>
          <p:cxnSp>
            <p:nvCxnSpPr>
              <p:cNvPr id="7" name="Gerader Verbinder 6">
                <a:extLst>
                  <a:ext uri="{FF2B5EF4-FFF2-40B4-BE49-F238E27FC236}">
                    <a16:creationId xmlns:a16="http://schemas.microsoft.com/office/drawing/2014/main" id="{F18BDDC7-8E4E-B81F-8689-69A5B464C66D}"/>
                  </a:ext>
                </a:extLst>
              </p:cNvPr>
              <p:cNvCxnSpPr>
                <a:cxnSpLocks/>
              </p:cNvCxnSpPr>
              <p:nvPr/>
            </p:nvCxnSpPr>
            <p:spPr>
              <a:xfrm>
                <a:off x="5899457" y="2471656"/>
                <a:ext cx="7362418"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5" name="Gerader Verbinder 4">
              <a:extLst>
                <a:ext uri="{FF2B5EF4-FFF2-40B4-BE49-F238E27FC236}">
                  <a16:creationId xmlns:a16="http://schemas.microsoft.com/office/drawing/2014/main" id="{307AEBE9-77D9-61D8-0BCE-4CC7E33301A0}"/>
                </a:ext>
              </a:extLst>
            </p:cNvPr>
            <p:cNvCxnSpPr>
              <a:cxnSpLocks/>
            </p:cNvCxnSpPr>
            <p:nvPr/>
          </p:nvCxnSpPr>
          <p:spPr>
            <a:xfrm>
              <a:off x="5875583" y="1029982"/>
              <a:ext cx="0" cy="1480773"/>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8" name="Gruppieren 7">
            <a:extLst>
              <a:ext uri="{FF2B5EF4-FFF2-40B4-BE49-F238E27FC236}">
                <a16:creationId xmlns:a16="http://schemas.microsoft.com/office/drawing/2014/main" id="{31041B48-B5A3-A076-BAD1-49AD8B7745A3}"/>
              </a:ext>
            </a:extLst>
          </p:cNvPr>
          <p:cNvGrpSpPr/>
          <p:nvPr/>
        </p:nvGrpSpPr>
        <p:grpSpPr>
          <a:xfrm flipH="1">
            <a:off x="7382989" y="3295217"/>
            <a:ext cx="3698196" cy="946018"/>
            <a:chOff x="5899457" y="904771"/>
            <a:chExt cx="7362418" cy="1584000"/>
          </a:xfrm>
        </p:grpSpPr>
        <p:grpSp>
          <p:nvGrpSpPr>
            <p:cNvPr id="9" name="Gruppieren 8">
              <a:extLst>
                <a:ext uri="{FF2B5EF4-FFF2-40B4-BE49-F238E27FC236}">
                  <a16:creationId xmlns:a16="http://schemas.microsoft.com/office/drawing/2014/main" id="{94C39BF5-B755-D1D9-A046-DA3DA7FAC669}"/>
                </a:ext>
              </a:extLst>
            </p:cNvPr>
            <p:cNvGrpSpPr/>
            <p:nvPr/>
          </p:nvGrpSpPr>
          <p:grpSpPr>
            <a:xfrm>
              <a:off x="5899457" y="1115531"/>
              <a:ext cx="7362418" cy="1356125"/>
              <a:chOff x="5899457" y="1115531"/>
              <a:chExt cx="7362418" cy="1356125"/>
            </a:xfrm>
          </p:grpSpPr>
          <p:sp>
            <p:nvSpPr>
              <p:cNvPr id="11" name="Rechteck 10">
                <a:extLst>
                  <a:ext uri="{FF2B5EF4-FFF2-40B4-BE49-F238E27FC236}">
                    <a16:creationId xmlns:a16="http://schemas.microsoft.com/office/drawing/2014/main" id="{B3226812-E1B5-DC11-AC0E-96F3F77E55F5}"/>
                  </a:ext>
                </a:extLst>
              </p:cNvPr>
              <p:cNvSpPr/>
              <p:nvPr/>
            </p:nvSpPr>
            <p:spPr>
              <a:xfrm>
                <a:off x="6109016" y="1115531"/>
                <a:ext cx="6274416" cy="1344711"/>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normAutofit/>
              </a:bodyPr>
              <a:lstStyle/>
              <a:p>
                <a:pPr algn="r"/>
                <a:r>
                  <a:rPr lang="en-US" sz="1300">
                    <a:solidFill>
                      <a:schemeClr val="tx1"/>
                    </a:solidFill>
                    <a:latin typeface="Yu Gothic UI"/>
                    <a:ea typeface="Yu Gothic UI"/>
                  </a:rPr>
                  <a:t>NLC-</a:t>
                </a:r>
                <a:r>
                  <a:rPr lang="en-US" sz="1300" err="1">
                    <a:solidFill>
                      <a:schemeClr val="tx1"/>
                    </a:solidFill>
                    <a:latin typeface="Yu Gothic UI"/>
                    <a:ea typeface="Yu Gothic UI"/>
                  </a:rPr>
                  <a:t>Umgebung</a:t>
                </a:r>
                <a:r>
                  <a:rPr lang="en-US" sz="1300">
                    <a:solidFill>
                      <a:schemeClr val="tx1"/>
                    </a:solidFill>
                    <a:latin typeface="Yu Gothic UI"/>
                    <a:ea typeface="Yu Gothic UI"/>
                  </a:rPr>
                  <a:t> für die </a:t>
                </a:r>
                <a:r>
                  <a:rPr lang="en-US" sz="1300" err="1">
                    <a:solidFill>
                      <a:schemeClr val="tx1"/>
                    </a:solidFill>
                    <a:latin typeface="Yu Gothic UI"/>
                    <a:ea typeface="Yu Gothic UI"/>
                  </a:rPr>
                  <a:t>regelbasierte</a:t>
                </a:r>
                <a:r>
                  <a:rPr lang="en-US" sz="1300">
                    <a:solidFill>
                      <a:schemeClr val="tx1"/>
                    </a:solidFill>
                    <a:latin typeface="Yu Gothic UI"/>
                    <a:ea typeface="Yu Gothic UI"/>
                  </a:rPr>
                  <a:t> </a:t>
                </a:r>
                <a:r>
                  <a:rPr lang="en-US" sz="1300" err="1">
                    <a:solidFill>
                      <a:schemeClr val="tx1"/>
                    </a:solidFill>
                    <a:latin typeface="Yu Gothic UI"/>
                    <a:ea typeface="Yu Gothic UI"/>
                  </a:rPr>
                  <a:t>Dokumentenerstellung</a:t>
                </a:r>
                <a:r>
                  <a:rPr lang="en-US" sz="1300">
                    <a:solidFill>
                      <a:schemeClr val="tx1"/>
                    </a:solidFill>
                    <a:latin typeface="Yu Gothic UI"/>
                    <a:ea typeface="Yu Gothic UI"/>
                  </a:rPr>
                  <a:t>: System- integration und ESCRIBA Functions</a:t>
                </a:r>
                <a:endParaRPr lang="de-DE" sz="1300">
                  <a:solidFill>
                    <a:schemeClr val="tx1"/>
                  </a:solidFill>
                  <a:ea typeface="Yu Gothic UI Semilight"/>
                </a:endParaRPr>
              </a:p>
              <a:p>
                <a:pPr algn="r"/>
                <a:endParaRPr lang="en-US" sz="1500">
                  <a:solidFill>
                    <a:schemeClr val="tx1"/>
                  </a:solidFill>
                  <a:latin typeface="Yu Gothic UI"/>
                  <a:ea typeface="Yu Gothic UI"/>
                </a:endParaRPr>
              </a:p>
            </p:txBody>
          </p:sp>
          <p:cxnSp>
            <p:nvCxnSpPr>
              <p:cNvPr id="12" name="Gerader Verbinder 11">
                <a:extLst>
                  <a:ext uri="{FF2B5EF4-FFF2-40B4-BE49-F238E27FC236}">
                    <a16:creationId xmlns:a16="http://schemas.microsoft.com/office/drawing/2014/main" id="{A3A4D850-993F-82EA-C359-20695A6B6AC5}"/>
                  </a:ext>
                </a:extLst>
              </p:cNvPr>
              <p:cNvCxnSpPr>
                <a:cxnSpLocks/>
              </p:cNvCxnSpPr>
              <p:nvPr/>
            </p:nvCxnSpPr>
            <p:spPr>
              <a:xfrm>
                <a:off x="5899457" y="2471656"/>
                <a:ext cx="7362418"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10" name="Gerader Verbinder 9">
              <a:extLst>
                <a:ext uri="{FF2B5EF4-FFF2-40B4-BE49-F238E27FC236}">
                  <a16:creationId xmlns:a16="http://schemas.microsoft.com/office/drawing/2014/main" id="{646B190C-6D88-E119-8A2D-D4B1F5A9A3C6}"/>
                </a:ext>
              </a:extLst>
            </p:cNvPr>
            <p:cNvCxnSpPr>
              <a:cxnSpLocks/>
            </p:cNvCxnSpPr>
            <p:nvPr/>
          </p:nvCxnSpPr>
          <p:spPr>
            <a:xfrm>
              <a:off x="5917852" y="904771"/>
              <a:ext cx="0" cy="158400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50215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8323B-0D19-E4C5-346B-4DA28FECFBBE}"/>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1930FE67-772E-D2B0-55F1-7C16EBAD4F64}"/>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Lst>
          </a:blip>
          <a:srcRect l="18293" t="19055" b="12005"/>
          <a:stretch/>
        </p:blipFill>
        <p:spPr>
          <a:xfrm flipH="1">
            <a:off x="-2" y="0"/>
            <a:ext cx="12192002" cy="6858000"/>
          </a:xfrm>
          <a:prstGeom prst="rect">
            <a:avLst/>
          </a:prstGeom>
        </p:spPr>
      </p:pic>
      <p:pic>
        <p:nvPicPr>
          <p:cNvPr id="7" name="Grafik 6">
            <a:extLst>
              <a:ext uri="{FF2B5EF4-FFF2-40B4-BE49-F238E27FC236}">
                <a16:creationId xmlns:a16="http://schemas.microsoft.com/office/drawing/2014/main" id="{02B46FEF-4597-0B2F-EF58-7A4B0640C839}"/>
              </a:ext>
            </a:extLst>
          </p:cNvPr>
          <p:cNvPicPr/>
          <p:nvPr/>
        </p:nvPicPr>
        <p:blipFill>
          <a:blip r:embed="rId5"/>
          <a:stretch>
            <a:fillRect/>
          </a:stretch>
        </p:blipFill>
        <p:spPr>
          <a:xfrm>
            <a:off x="10543561" y="6263558"/>
            <a:ext cx="1648439" cy="612808"/>
          </a:xfrm>
          <a:prstGeom prst="rect">
            <a:avLst/>
          </a:prstGeom>
        </p:spPr>
      </p:pic>
      <p:sp>
        <p:nvSpPr>
          <p:cNvPr id="2" name="Titel 1">
            <a:extLst>
              <a:ext uri="{FF2B5EF4-FFF2-40B4-BE49-F238E27FC236}">
                <a16:creationId xmlns:a16="http://schemas.microsoft.com/office/drawing/2014/main" id="{15C0BDA3-CE26-290D-5367-C54C2C83C522}"/>
              </a:ext>
            </a:extLst>
          </p:cNvPr>
          <p:cNvSpPr>
            <a:spLocks noGrp="1"/>
          </p:cNvSpPr>
          <p:nvPr>
            <p:ph type="title"/>
          </p:nvPr>
        </p:nvSpPr>
        <p:spPr/>
        <p:txBody>
          <a:bodyPr/>
          <a:lstStyle/>
          <a:p>
            <a:r>
              <a:rPr lang="en-US" noProof="0"/>
              <a:t>Besondere Merkmale von ESCRIBA EDS</a:t>
            </a:r>
          </a:p>
        </p:txBody>
      </p:sp>
      <p:sp>
        <p:nvSpPr>
          <p:cNvPr id="5" name="Textfeld 4">
            <a:extLst>
              <a:ext uri="{FF2B5EF4-FFF2-40B4-BE49-F238E27FC236}">
                <a16:creationId xmlns:a16="http://schemas.microsoft.com/office/drawing/2014/main" id="{F13CDB67-97B6-3BA0-F362-A257BE8D85C0}"/>
              </a:ext>
            </a:extLst>
          </p:cNvPr>
          <p:cNvSpPr txBox="1"/>
          <p:nvPr/>
        </p:nvSpPr>
        <p:spPr>
          <a:xfrm>
            <a:off x="227012" y="1628507"/>
            <a:ext cx="8398373" cy="4093428"/>
          </a:xfrm>
          <a:prstGeom prst="rect">
            <a:avLst/>
          </a:prstGeom>
          <a:noFill/>
        </p:spPr>
        <p:txBody>
          <a:bodyPr wrap="square" lIns="91440" tIns="45720" rIns="91440" bIns="45720" rtlCol="0" anchor="t">
            <a:spAutoFit/>
          </a:bodyPr>
          <a:lstStyle/>
          <a:p>
            <a:r>
              <a:rPr lang="en-US" sz="2000" noProof="0" err="1">
                <a:latin typeface="Yu Gothic UI Semibold"/>
                <a:ea typeface="Yu Gothic UI Semibold"/>
              </a:rPr>
              <a:t>Technisch</a:t>
            </a:r>
            <a:r>
              <a:rPr lang="en-US" sz="2000" noProof="0">
                <a:latin typeface="Yu Gothic UI Semibold"/>
                <a:ea typeface="Yu Gothic UI Semibold"/>
              </a:rPr>
              <a:t> und </a:t>
            </a:r>
            <a:r>
              <a:rPr lang="en-US" sz="2000" noProof="0" err="1">
                <a:latin typeface="Yu Gothic UI Semibold"/>
                <a:ea typeface="Yu Gothic UI Semibold"/>
              </a:rPr>
              <a:t>systembezogen</a:t>
            </a:r>
            <a:r>
              <a:rPr lang="en-US" sz="2000" noProof="0">
                <a:latin typeface="Yu Gothic UI Semibold"/>
                <a:ea typeface="Yu Gothic UI Semibold"/>
              </a:rPr>
              <a:t> </a:t>
            </a:r>
          </a:p>
          <a:p>
            <a:endParaRPr lang="en-US" sz="1600" noProof="0"/>
          </a:p>
          <a:p>
            <a:pPr marL="285750" indent="-285750">
              <a:buBlip>
                <a:blip r:embed="rId6">
                  <a:extLst>
                    <a:ext uri="{96DAC541-7B7A-43D3-8B79-37D633B846F1}">
                      <asvg:svgBlip xmlns:asvg="http://schemas.microsoft.com/office/drawing/2016/SVG/main" r:embed="rId7"/>
                    </a:ext>
                  </a:extLst>
                </a:blip>
              </a:buBlip>
            </a:pPr>
            <a:r>
              <a:rPr lang="en-US" sz="1600" noProof="0"/>
              <a:t>Eine </a:t>
            </a:r>
            <a:r>
              <a:rPr lang="en-US" sz="1600" noProof="0" err="1"/>
              <a:t>Dokumentenerstellung</a:t>
            </a:r>
            <a:r>
              <a:rPr lang="en-US" sz="1600" noProof="0"/>
              <a:t> für alle </a:t>
            </a:r>
            <a:r>
              <a:rPr lang="en-US" sz="1600" noProof="0" err="1"/>
              <a:t>Anwendungsbereiche</a:t>
            </a:r>
            <a:r>
              <a:rPr lang="en-US" sz="1600" noProof="0"/>
              <a:t>: EDS </a:t>
            </a:r>
            <a:r>
              <a:rPr lang="en-US" sz="1600" noProof="0" err="1"/>
              <a:t>ist</a:t>
            </a:r>
            <a:r>
              <a:rPr lang="en-US" sz="1600" noProof="0"/>
              <a:t> für den </a:t>
            </a:r>
            <a:r>
              <a:rPr lang="en-US" sz="1600">
                <a:latin typeface="Yu Gothic UI Semibold"/>
                <a:ea typeface="Yu Gothic UI Semibold"/>
              </a:rPr>
              <a:t>Multisystem- und </a:t>
            </a:r>
            <a:r>
              <a:rPr lang="en-US" sz="1600" err="1">
                <a:latin typeface="Yu Gothic UI Semibold"/>
                <a:ea typeface="Yu Gothic UI Semibold"/>
              </a:rPr>
              <a:t>Multimandantenbetrieb</a:t>
            </a:r>
            <a:r>
              <a:rPr lang="en-US" sz="1600" noProof="0"/>
              <a:t> </a:t>
            </a:r>
            <a:r>
              <a:rPr lang="en-US" sz="1600" noProof="0" err="1"/>
              <a:t>ausgelegt</a:t>
            </a:r>
            <a:endParaRPr lang="en-US" sz="1600" noProof="0">
              <a:ea typeface="Yu Gothic UI Semilight"/>
            </a:endParaRPr>
          </a:p>
          <a:p>
            <a:pPr marL="285750" indent="-285750">
              <a:buBlip>
                <a:blip r:embed="rId6">
                  <a:extLst>
                    <a:ext uri="{96DAC541-7B7A-43D3-8B79-37D633B846F1}">
                      <asvg:svgBlip xmlns:asvg="http://schemas.microsoft.com/office/drawing/2016/SVG/main" r:embed="rId7"/>
                    </a:ext>
                  </a:extLst>
                </a:blip>
              </a:buBlip>
            </a:pPr>
            <a:r>
              <a:rPr lang="en-US" sz="1600" noProof="0"/>
              <a:t>Das Ende von </a:t>
            </a:r>
            <a:r>
              <a:rPr lang="en-US" sz="1600" noProof="0" err="1"/>
              <a:t>dunklen</a:t>
            </a:r>
            <a:r>
              <a:rPr lang="en-US" sz="1600" noProof="0"/>
              <a:t> </a:t>
            </a:r>
            <a:r>
              <a:rPr lang="en-US" sz="1600" noProof="0" err="1"/>
              <a:t>Dokumentdaten</a:t>
            </a:r>
            <a:r>
              <a:rPr lang="en-US" sz="1600" noProof="0"/>
              <a:t> und </a:t>
            </a:r>
            <a:r>
              <a:rPr lang="en-US" sz="1600" noProof="0" err="1"/>
              <a:t>Klauseln</a:t>
            </a:r>
            <a:r>
              <a:rPr lang="en-US" sz="1600" noProof="0"/>
              <a:t> </a:t>
            </a:r>
            <a:r>
              <a:rPr lang="en-US" sz="1600" noProof="0" err="1"/>
              <a:t>verhindert</a:t>
            </a:r>
            <a:r>
              <a:rPr lang="en-US" sz="1600" noProof="0"/>
              <a:t> die </a:t>
            </a:r>
            <a:r>
              <a:rPr lang="en-US" sz="1600" noProof="0" err="1"/>
              <a:t>Fragmentierung</a:t>
            </a:r>
            <a:r>
              <a:rPr lang="en-US" sz="1600" noProof="0"/>
              <a:t> </a:t>
            </a:r>
            <a:br>
              <a:rPr lang="en-US" sz="1600" noProof="0"/>
            </a:br>
            <a:r>
              <a:rPr lang="en-US" sz="1600" noProof="0" err="1"/>
              <a:t>über</a:t>
            </a:r>
            <a:r>
              <a:rPr lang="en-US" sz="1600" noProof="0"/>
              <a:t> Systeme und </a:t>
            </a:r>
            <a:r>
              <a:rPr lang="en-US" sz="1600" noProof="0" err="1"/>
              <a:t>Dokumente</a:t>
            </a:r>
            <a:r>
              <a:rPr lang="en-US" sz="1600" noProof="0"/>
              <a:t> </a:t>
            </a:r>
            <a:r>
              <a:rPr lang="en-US" sz="1600" noProof="0" err="1"/>
              <a:t>hinweg</a:t>
            </a:r>
            <a:endParaRPr lang="en-US" sz="1600" noProof="0">
              <a:ea typeface="Yu Gothic UI Semilight"/>
            </a:endParaRPr>
          </a:p>
          <a:p>
            <a:pPr marL="285750" indent="-285750">
              <a:buBlip>
                <a:blip r:embed="rId6">
                  <a:extLst>
                    <a:ext uri="{96DAC541-7B7A-43D3-8B79-37D633B846F1}">
                      <asvg:svgBlip xmlns:asvg="http://schemas.microsoft.com/office/drawing/2016/SVG/main" r:embed="rId7"/>
                    </a:ext>
                  </a:extLst>
                </a:blip>
              </a:buBlip>
            </a:pPr>
            <a:r>
              <a:rPr lang="en-US" sz="1600" noProof="0" err="1"/>
              <a:t>Enterprize</a:t>
            </a:r>
            <a:r>
              <a:rPr lang="en-US" sz="1600" noProof="0"/>
              <a:t>-ready </a:t>
            </a:r>
            <a:r>
              <a:rPr lang="en-US" sz="1600" noProof="0" err="1"/>
              <a:t>mit</a:t>
            </a:r>
            <a:r>
              <a:rPr lang="en-US" sz="1600" noProof="0"/>
              <a:t> </a:t>
            </a:r>
            <a:r>
              <a:rPr lang="en-US" sz="1600" noProof="0">
                <a:latin typeface="Yu Gothic UI Semibold"/>
                <a:ea typeface="Yu Gothic UI Semibold"/>
              </a:rPr>
              <a:t>Staging </a:t>
            </a:r>
            <a:r>
              <a:rPr lang="en-US" sz="1600" noProof="0"/>
              <a:t>und </a:t>
            </a:r>
            <a:r>
              <a:rPr lang="en-US" sz="1600" noProof="0" err="1">
                <a:latin typeface="Yu Gothic UI Semibold"/>
                <a:ea typeface="Yu Gothic UI Semibold"/>
              </a:rPr>
              <a:t>domänenspezifischem</a:t>
            </a:r>
            <a:r>
              <a:rPr lang="en-US" sz="1600" noProof="0">
                <a:latin typeface="Yu Gothic UI Semibold"/>
                <a:ea typeface="Yu Gothic UI Semibold"/>
              </a:rPr>
              <a:t> </a:t>
            </a:r>
            <a:r>
              <a:rPr lang="en-US" sz="1600" noProof="0" err="1"/>
              <a:t>Transportsystem</a:t>
            </a:r>
            <a:endParaRPr lang="en-US" sz="1600" noProof="0">
              <a:ea typeface="Yu Gothic UI Semilight"/>
            </a:endParaRPr>
          </a:p>
          <a:p>
            <a:pPr marL="285750" indent="-285750">
              <a:buBlip>
                <a:blip r:embed="rId6">
                  <a:extLst>
                    <a:ext uri="{96DAC541-7B7A-43D3-8B79-37D633B846F1}">
                      <asvg:svgBlip xmlns:asvg="http://schemas.microsoft.com/office/drawing/2016/SVG/main" r:embed="rId7"/>
                    </a:ext>
                  </a:extLst>
                </a:blip>
              </a:buBlip>
            </a:pPr>
            <a:r>
              <a:rPr lang="en-US" sz="1600" noProof="0">
                <a:latin typeface="Yu Gothic UI Semibold"/>
                <a:ea typeface="Yu Gothic UI Semibold"/>
              </a:rPr>
              <a:t>Lese- und </a:t>
            </a:r>
            <a:r>
              <a:rPr lang="en-US" sz="1600" noProof="0" err="1">
                <a:latin typeface="Yu Gothic UI Semibold"/>
                <a:ea typeface="Yu Gothic UI Semibold"/>
              </a:rPr>
              <a:t>Schreibzugriff</a:t>
            </a:r>
            <a:r>
              <a:rPr lang="en-US" sz="1600" noProof="0">
                <a:latin typeface="Yu Gothic UI Semibold"/>
                <a:ea typeface="Yu Gothic UI Semibold"/>
              </a:rPr>
              <a:t> auf das </a:t>
            </a:r>
            <a:r>
              <a:rPr lang="en-US" sz="1600">
                <a:latin typeface="Yu Gothic UI Semibold"/>
                <a:ea typeface="Yu Gothic UI Semibold"/>
              </a:rPr>
              <a:t>Backend-System</a:t>
            </a:r>
            <a:r>
              <a:rPr lang="en-US" sz="1600" noProof="0"/>
              <a:t> und </a:t>
            </a:r>
            <a:r>
              <a:rPr lang="en-US" sz="1600" noProof="0" err="1"/>
              <a:t>gleichzeitige</a:t>
            </a:r>
            <a:r>
              <a:rPr lang="en-US" sz="1600" noProof="0"/>
              <a:t> </a:t>
            </a:r>
            <a:br>
              <a:rPr lang="en-US" sz="1600"/>
            </a:br>
            <a:r>
              <a:rPr lang="en-US" sz="1600" noProof="0" err="1"/>
              <a:t>Nutzung</a:t>
            </a:r>
            <a:r>
              <a:rPr lang="en-US" sz="1600"/>
              <a:t> </a:t>
            </a:r>
            <a:r>
              <a:rPr lang="en-US" sz="1600" noProof="0" err="1">
                <a:latin typeface="Yu Gothic UI Semibold"/>
                <a:ea typeface="Yu Gothic UI Semibold"/>
              </a:rPr>
              <a:t>mehrerer</a:t>
            </a:r>
            <a:r>
              <a:rPr lang="en-US" sz="1600" noProof="0">
                <a:latin typeface="Yu Gothic UI Semibold"/>
                <a:ea typeface="Yu Gothic UI Semibold"/>
              </a:rPr>
              <a:t> </a:t>
            </a:r>
            <a:r>
              <a:rPr lang="en-US" sz="1600" err="1">
                <a:latin typeface="Yu Gothic UI Semibold"/>
                <a:ea typeface="Yu Gothic UI Semibold"/>
              </a:rPr>
              <a:t>Quellsysteme</a:t>
            </a:r>
            <a:r>
              <a:rPr lang="en-US" sz="1600" noProof="0"/>
              <a:t> für die Daten in den </a:t>
            </a:r>
            <a:r>
              <a:rPr lang="en-US" sz="1600" noProof="0" err="1"/>
              <a:t>Dokumenten</a:t>
            </a:r>
            <a:endParaRPr lang="en-US" sz="1600" noProof="0">
              <a:ea typeface="Yu Gothic UI Semilight"/>
            </a:endParaRPr>
          </a:p>
          <a:p>
            <a:pPr marL="285750" indent="-285750">
              <a:buBlip>
                <a:blip r:embed="rId6">
                  <a:extLst>
                    <a:ext uri="{96DAC541-7B7A-43D3-8B79-37D633B846F1}">
                      <asvg:svgBlip xmlns:asvg="http://schemas.microsoft.com/office/drawing/2016/SVG/main" r:embed="rId7"/>
                    </a:ext>
                  </a:extLst>
                </a:blip>
              </a:buBlip>
            </a:pPr>
            <a:r>
              <a:rPr lang="en-US" sz="1600" noProof="0"/>
              <a:t>Daten und </a:t>
            </a:r>
            <a:r>
              <a:rPr lang="en-US" sz="1600" noProof="0" err="1"/>
              <a:t>Wertelisten</a:t>
            </a:r>
            <a:r>
              <a:rPr lang="en-US" sz="1600" noProof="0"/>
              <a:t> </a:t>
            </a:r>
            <a:r>
              <a:rPr lang="en-US" sz="1600" noProof="0" err="1"/>
              <a:t>aus</a:t>
            </a:r>
            <a:r>
              <a:rPr lang="en-US" sz="1600" noProof="0"/>
              <a:t> Backend-</a:t>
            </a:r>
            <a:r>
              <a:rPr lang="en-US" sz="1600" noProof="0" err="1"/>
              <a:t>Systemen</a:t>
            </a:r>
            <a:r>
              <a:rPr lang="en-US" sz="1600" noProof="0"/>
              <a:t> </a:t>
            </a:r>
            <a:r>
              <a:rPr lang="en-US" sz="1600" noProof="0" err="1"/>
              <a:t>können</a:t>
            </a:r>
            <a:r>
              <a:rPr lang="en-US" sz="1600" noProof="0"/>
              <a:t> in EDS-</a:t>
            </a:r>
            <a:r>
              <a:rPr lang="en-US" sz="1600" noProof="0" err="1"/>
              <a:t>Dialogen</a:t>
            </a:r>
            <a:r>
              <a:rPr lang="en-US" sz="1600" noProof="0"/>
              <a:t> </a:t>
            </a:r>
            <a:br>
              <a:rPr lang="en-US" sz="1600" noProof="0"/>
            </a:br>
            <a:r>
              <a:rPr lang="en-US" sz="1600" noProof="0" err="1"/>
              <a:t>verwendet</a:t>
            </a:r>
            <a:r>
              <a:rPr lang="en-US" sz="1600" noProof="0"/>
              <a:t> </a:t>
            </a:r>
            <a:r>
              <a:rPr lang="en-US" sz="1600" noProof="0" err="1"/>
              <a:t>werden</a:t>
            </a:r>
            <a:r>
              <a:rPr lang="en-US" sz="1600"/>
              <a:t> und </a:t>
            </a:r>
            <a:r>
              <a:rPr lang="en-US" sz="1600" noProof="0" err="1"/>
              <a:t>ermöglichen</a:t>
            </a:r>
            <a:r>
              <a:rPr lang="en-US" sz="1600" noProof="0"/>
              <a:t> so </a:t>
            </a:r>
            <a:r>
              <a:rPr lang="en-US" sz="1600" noProof="0" err="1"/>
              <a:t>effiziente</a:t>
            </a:r>
            <a:r>
              <a:rPr lang="en-US" sz="1600" noProof="0"/>
              <a:t> </a:t>
            </a:r>
            <a:r>
              <a:rPr lang="en-US" sz="1600" noProof="0" err="1"/>
              <a:t>Arbeitsabläufe</a:t>
            </a:r>
            <a:r>
              <a:rPr lang="en-US" sz="1600" noProof="0"/>
              <a:t> und </a:t>
            </a:r>
            <a:br>
              <a:rPr lang="en-US" sz="1600" noProof="0"/>
            </a:br>
            <a:r>
              <a:rPr lang="en-US" sz="1600" noProof="0" err="1"/>
              <a:t>eine</a:t>
            </a:r>
            <a:r>
              <a:rPr lang="en-US" sz="1600" noProof="0"/>
              <a:t> </a:t>
            </a:r>
            <a:r>
              <a:rPr lang="en-US" sz="1600" noProof="0" err="1"/>
              <a:t>sichere</a:t>
            </a:r>
            <a:r>
              <a:rPr lang="en-US" sz="1600" noProof="0"/>
              <a:t> </a:t>
            </a:r>
            <a:r>
              <a:rPr lang="en-US" sz="1600" noProof="0" err="1"/>
              <a:t>Dokumentenerstellung</a:t>
            </a:r>
            <a:endParaRPr lang="en-US" sz="1600" noProof="0">
              <a:ea typeface="Yu Gothic UI Semilight"/>
            </a:endParaRPr>
          </a:p>
          <a:p>
            <a:pPr marL="285750" indent="-285750">
              <a:buBlip>
                <a:blip r:embed="rId6">
                  <a:extLst>
                    <a:ext uri="{96DAC541-7B7A-43D3-8B79-37D633B846F1}">
                      <asvg:svgBlip xmlns:asvg="http://schemas.microsoft.com/office/drawing/2016/SVG/main" r:embed="rId7"/>
                    </a:ext>
                  </a:extLst>
                </a:blip>
              </a:buBlip>
            </a:pPr>
            <a:r>
              <a:rPr lang="en-US" sz="1600" noProof="0" err="1">
                <a:latin typeface="Yu Gothic UI Semibold"/>
                <a:ea typeface="Yu Gothic UI Semibold"/>
              </a:rPr>
              <a:t>Eigentums</a:t>
            </a:r>
            <a:r>
              <a:rPr lang="en-US" sz="1600" noProof="0">
                <a:latin typeface="Yu Gothic UI Semibold"/>
                <a:ea typeface="Yu Gothic UI Semibold"/>
              </a:rPr>
              <a:t>- und </a:t>
            </a:r>
            <a:r>
              <a:rPr lang="en-US" sz="1600" noProof="0" err="1">
                <a:latin typeface="Yu Gothic UI Semibold"/>
                <a:ea typeface="Yu Gothic UI Semibold"/>
              </a:rPr>
              <a:t>Bearbeitungsrechte</a:t>
            </a:r>
            <a:r>
              <a:rPr lang="en-US" sz="1600" noProof="0">
                <a:latin typeface="Yu Gothic UI Semibold"/>
                <a:ea typeface="Yu Gothic UI Semibold"/>
              </a:rPr>
              <a:t> </a:t>
            </a:r>
            <a:r>
              <a:rPr lang="en-US" sz="1600" noProof="0"/>
              <a:t>(</a:t>
            </a:r>
            <a:r>
              <a:rPr lang="en-US" sz="1600" noProof="0" err="1"/>
              <a:t>einschließlich</a:t>
            </a:r>
            <a:r>
              <a:rPr lang="en-US" sz="1600" noProof="0"/>
              <a:t> Lesen, </a:t>
            </a:r>
            <a:r>
              <a:rPr lang="en-US" sz="1600" noProof="0" err="1"/>
              <a:t>varianten</a:t>
            </a:r>
            <a:r>
              <a:rPr lang="en-US" sz="1600" noProof="0"/>
              <a:t>-</a:t>
            </a:r>
            <a:br>
              <a:rPr lang="en-US" sz="1600" noProof="0"/>
            </a:br>
            <a:r>
              <a:rPr lang="en-US" sz="1600" noProof="0" err="1"/>
              <a:t>basierter</a:t>
            </a:r>
            <a:r>
              <a:rPr lang="en-US" sz="1600" noProof="0"/>
              <a:t> </a:t>
            </a:r>
            <a:r>
              <a:rPr lang="en-US" sz="1600"/>
              <a:t>und </a:t>
            </a:r>
            <a:r>
              <a:rPr lang="en-US" sz="1600" noProof="0" err="1"/>
              <a:t>freier</a:t>
            </a:r>
            <a:r>
              <a:rPr lang="en-US" sz="1600" noProof="0"/>
              <a:t> </a:t>
            </a:r>
            <a:r>
              <a:rPr lang="en-US" sz="1600" noProof="0" err="1"/>
              <a:t>Bearbeitung</a:t>
            </a:r>
            <a:r>
              <a:rPr lang="en-US" sz="1600" noProof="0"/>
              <a:t>) </a:t>
            </a:r>
            <a:r>
              <a:rPr lang="en-US" sz="1600" noProof="0" err="1"/>
              <a:t>können</a:t>
            </a:r>
            <a:r>
              <a:rPr lang="en-US" sz="1600" noProof="0"/>
              <a:t> auf </a:t>
            </a:r>
            <a:r>
              <a:rPr lang="en-US" sz="1600" noProof="0" err="1"/>
              <a:t>Inhaltsebene</a:t>
            </a:r>
            <a:r>
              <a:rPr lang="en-US" sz="1600" noProof="0"/>
              <a:t> </a:t>
            </a:r>
            <a:r>
              <a:rPr lang="en-US" sz="1600" noProof="0" err="1"/>
              <a:t>festgelegt</a:t>
            </a:r>
            <a:r>
              <a:rPr lang="en-US" sz="1600" noProof="0"/>
              <a:t> </a:t>
            </a:r>
            <a:br>
              <a:rPr lang="en-US" sz="1600" noProof="0"/>
            </a:br>
            <a:r>
              <a:rPr lang="en-US" sz="1600" noProof="0" err="1"/>
              <a:t>werden</a:t>
            </a:r>
            <a:r>
              <a:rPr lang="en-US" sz="1600" noProof="0"/>
              <a:t>. </a:t>
            </a:r>
            <a:r>
              <a:rPr lang="en-US" sz="1600" noProof="0" err="1"/>
              <a:t>Diese</a:t>
            </a:r>
            <a:r>
              <a:rPr lang="en-US" sz="1600" noProof="0"/>
              <a:t> </a:t>
            </a:r>
            <a:r>
              <a:rPr lang="en-US" sz="1600" noProof="0" err="1"/>
              <a:t>Transaktionen</a:t>
            </a:r>
            <a:r>
              <a:rPr lang="en-US" sz="1600" noProof="0"/>
              <a:t> </a:t>
            </a:r>
            <a:r>
              <a:rPr lang="en-US" sz="1600" noProof="0" err="1"/>
              <a:t>können</a:t>
            </a:r>
            <a:r>
              <a:rPr lang="en-US" sz="1600" noProof="0"/>
              <a:t> </a:t>
            </a:r>
            <a:r>
              <a:rPr lang="en-US" sz="1600" noProof="0" err="1"/>
              <a:t>ausgewertet</a:t>
            </a:r>
            <a:r>
              <a:rPr lang="en-US" sz="1600" noProof="0"/>
              <a:t> und </a:t>
            </a:r>
            <a:r>
              <a:rPr lang="en-US" sz="1600" noProof="0" err="1"/>
              <a:t>selbst</a:t>
            </a:r>
            <a:r>
              <a:rPr lang="en-US" sz="1600" noProof="0"/>
              <a:t> </a:t>
            </a:r>
            <a:r>
              <a:rPr lang="en-US" sz="1600" noProof="0" err="1"/>
              <a:t>als</a:t>
            </a:r>
            <a:r>
              <a:rPr lang="en-US" sz="1600" noProof="0"/>
              <a:t> </a:t>
            </a:r>
            <a:r>
              <a:rPr lang="en-US" sz="1600" noProof="0" err="1"/>
              <a:t>Prozess</a:t>
            </a:r>
            <a:r>
              <a:rPr lang="en-US" sz="1600" noProof="0"/>
              <a:t>-</a:t>
            </a:r>
            <a:br>
              <a:rPr lang="en-US" sz="1600" noProof="0"/>
            </a:br>
            <a:r>
              <a:rPr lang="en-US" sz="1600" noProof="0" err="1"/>
              <a:t>auslöser</a:t>
            </a:r>
            <a:r>
              <a:rPr lang="en-US" sz="1600" noProof="0"/>
              <a:t> </a:t>
            </a:r>
            <a:r>
              <a:rPr lang="en-US" sz="1600" noProof="0" err="1"/>
              <a:t>verwendet</a:t>
            </a:r>
            <a:r>
              <a:rPr lang="en-US" sz="1600" noProof="0"/>
              <a:t> </a:t>
            </a:r>
            <a:r>
              <a:rPr lang="en-US" sz="1600" noProof="0" err="1"/>
              <a:t>werden</a:t>
            </a:r>
            <a:endParaRPr lang="en-US" sz="1600" noProof="0">
              <a:ea typeface="Yu Gothic UI Semilight"/>
            </a:endParaRPr>
          </a:p>
        </p:txBody>
      </p:sp>
      <p:sp>
        <p:nvSpPr>
          <p:cNvPr id="3" name="Fußzeilenplatzhalter 2">
            <a:extLst>
              <a:ext uri="{FF2B5EF4-FFF2-40B4-BE49-F238E27FC236}">
                <a16:creationId xmlns:a16="http://schemas.microsoft.com/office/drawing/2014/main" id="{DD1DE210-7F29-D2B5-E592-6A6E790F3AF7}"/>
              </a:ext>
            </a:extLst>
          </p:cNvPr>
          <p:cNvSpPr>
            <a:spLocks noGrp="1"/>
          </p:cNvSpPr>
          <p:nvPr>
            <p:ph type="ftr" sz="quarter" idx="3"/>
          </p:nvPr>
        </p:nvSpPr>
        <p:spPr/>
        <p:txBody>
          <a:bodyPr/>
          <a:lstStyle/>
          <a:p>
            <a:r>
              <a:rPr lang="de-DE"/>
              <a:t>ESCRIBA Enterprise </a:t>
            </a:r>
            <a:r>
              <a:rPr lang="de-DE" err="1"/>
              <a:t>Document</a:t>
            </a:r>
            <a:r>
              <a:rPr lang="de-DE"/>
              <a:t> Services (EDS)</a:t>
            </a:r>
          </a:p>
        </p:txBody>
      </p:sp>
    </p:spTree>
    <p:extLst>
      <p:ext uri="{BB962C8B-B14F-4D97-AF65-F5344CB8AC3E}">
        <p14:creationId xmlns:p14="http://schemas.microsoft.com/office/powerpoint/2010/main" val="1012055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F70DF-5880-377E-878D-FA4F1AAF18E0}"/>
            </a:ext>
          </a:extLst>
        </p:cNvPr>
        <p:cNvGrpSpPr/>
        <p:nvPr/>
      </p:nvGrpSpPr>
      <p:grpSpPr>
        <a:xfrm>
          <a:off x="0" y="0"/>
          <a:ext cx="0" cy="0"/>
          <a:chOff x="0" y="0"/>
          <a:chExt cx="0" cy="0"/>
        </a:xfrm>
      </p:grpSpPr>
      <p:pic>
        <p:nvPicPr>
          <p:cNvPr id="6" name="Grafik 5">
            <a:extLst>
              <a:ext uri="{FF2B5EF4-FFF2-40B4-BE49-F238E27FC236}">
                <a16:creationId xmlns:a16="http://schemas.microsoft.com/office/drawing/2014/main" id="{652C3B59-1EAA-7AFA-65ED-FD15D62691D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Lst>
          </a:blip>
          <a:srcRect l="18293" t="19055" b="12005"/>
          <a:stretch/>
        </p:blipFill>
        <p:spPr>
          <a:xfrm flipH="1">
            <a:off x="-2" y="0"/>
            <a:ext cx="12192002" cy="6858000"/>
          </a:xfrm>
          <a:prstGeom prst="rect">
            <a:avLst/>
          </a:prstGeom>
        </p:spPr>
      </p:pic>
      <p:pic>
        <p:nvPicPr>
          <p:cNvPr id="7" name="Grafik 6">
            <a:extLst>
              <a:ext uri="{FF2B5EF4-FFF2-40B4-BE49-F238E27FC236}">
                <a16:creationId xmlns:a16="http://schemas.microsoft.com/office/drawing/2014/main" id="{B84A1ED8-B8CF-8AB6-0AC4-8EC363AB6C16}"/>
              </a:ext>
            </a:extLst>
          </p:cNvPr>
          <p:cNvPicPr/>
          <p:nvPr/>
        </p:nvPicPr>
        <p:blipFill>
          <a:blip r:embed="rId5"/>
          <a:stretch>
            <a:fillRect/>
          </a:stretch>
        </p:blipFill>
        <p:spPr>
          <a:xfrm>
            <a:off x="10543561" y="6263558"/>
            <a:ext cx="1648439" cy="612808"/>
          </a:xfrm>
          <a:prstGeom prst="rect">
            <a:avLst/>
          </a:prstGeom>
        </p:spPr>
      </p:pic>
      <p:sp>
        <p:nvSpPr>
          <p:cNvPr id="2" name="Titel 1">
            <a:extLst>
              <a:ext uri="{FF2B5EF4-FFF2-40B4-BE49-F238E27FC236}">
                <a16:creationId xmlns:a16="http://schemas.microsoft.com/office/drawing/2014/main" id="{4F09EA9D-8D44-6557-B797-C35236BB718D}"/>
              </a:ext>
            </a:extLst>
          </p:cNvPr>
          <p:cNvSpPr>
            <a:spLocks noGrp="1"/>
          </p:cNvSpPr>
          <p:nvPr>
            <p:ph type="title"/>
          </p:nvPr>
        </p:nvSpPr>
        <p:spPr/>
        <p:txBody>
          <a:bodyPr/>
          <a:lstStyle/>
          <a:p>
            <a:r>
              <a:rPr lang="en-US" noProof="0"/>
              <a:t>Besondere Merkmale von ESCRIBA EDS</a:t>
            </a:r>
          </a:p>
        </p:txBody>
      </p:sp>
      <p:sp>
        <p:nvSpPr>
          <p:cNvPr id="5" name="Textfeld 4">
            <a:extLst>
              <a:ext uri="{FF2B5EF4-FFF2-40B4-BE49-F238E27FC236}">
                <a16:creationId xmlns:a16="http://schemas.microsoft.com/office/drawing/2014/main" id="{69929CEF-C0EC-63AB-FD31-464EFCF36BCA}"/>
              </a:ext>
            </a:extLst>
          </p:cNvPr>
          <p:cNvSpPr txBox="1"/>
          <p:nvPr/>
        </p:nvSpPr>
        <p:spPr>
          <a:xfrm>
            <a:off x="227012" y="1859339"/>
            <a:ext cx="8398373" cy="2893100"/>
          </a:xfrm>
          <a:prstGeom prst="rect">
            <a:avLst/>
          </a:prstGeom>
          <a:noFill/>
        </p:spPr>
        <p:txBody>
          <a:bodyPr wrap="square" lIns="91440" tIns="45720" rIns="91440" bIns="45720" rtlCol="0" anchor="t">
            <a:spAutoFit/>
          </a:bodyPr>
          <a:lstStyle/>
          <a:p>
            <a:r>
              <a:rPr lang="en-US" sz="2000" noProof="0" err="1">
                <a:latin typeface="Yu Gothic UI Semibold"/>
                <a:ea typeface="Yu Gothic UI Semibold"/>
              </a:rPr>
              <a:t>Dokument</a:t>
            </a:r>
            <a:r>
              <a:rPr lang="en-US" sz="2000" noProof="0">
                <a:latin typeface="Yu Gothic UI Semibold"/>
                <a:ea typeface="Yu Gothic UI Semibold"/>
              </a:rPr>
              <a:t>- und </a:t>
            </a:r>
            <a:r>
              <a:rPr lang="en-US" sz="2000" noProof="0" err="1">
                <a:latin typeface="Yu Gothic UI Semibold"/>
                <a:ea typeface="Yu Gothic UI Semibold"/>
              </a:rPr>
              <a:t>prozessbezogen</a:t>
            </a:r>
            <a:endParaRPr lang="en-US" sz="2000" noProof="0">
              <a:latin typeface="Yu Gothic UI Semibold"/>
              <a:ea typeface="Yu Gothic UI Semibold"/>
            </a:endParaRPr>
          </a:p>
          <a:p>
            <a:endParaRPr lang="en-US" sz="1600" noProof="0"/>
          </a:p>
          <a:p>
            <a:pPr marL="285750" indent="-285750">
              <a:buBlip>
                <a:blip r:embed="rId6">
                  <a:extLst>
                    <a:ext uri="{96DAC541-7B7A-43D3-8B79-37D633B846F1}">
                      <asvg:svgBlip xmlns:asvg="http://schemas.microsoft.com/office/drawing/2016/SVG/main" r:embed="rId7"/>
                    </a:ext>
                  </a:extLst>
                </a:blip>
              </a:buBlip>
            </a:pPr>
            <a:r>
              <a:rPr lang="en-US" sz="1600" noProof="0" err="1"/>
              <a:t>Erstellung</a:t>
            </a:r>
            <a:r>
              <a:rPr lang="en-US" sz="1600" noProof="0"/>
              <a:t> von </a:t>
            </a:r>
            <a:r>
              <a:rPr lang="en-US" err="1">
                <a:latin typeface="Yu Gothic UI Semibold"/>
                <a:ea typeface="Yu Gothic UI Semibold"/>
              </a:rPr>
              <a:t>Einzel</a:t>
            </a:r>
            <a:r>
              <a:rPr lang="en-US">
                <a:latin typeface="Yu Gothic UI Semibold"/>
                <a:ea typeface="Yu Gothic UI Semibold"/>
              </a:rPr>
              <a:t>- und </a:t>
            </a:r>
            <a:r>
              <a:rPr lang="en-US" err="1">
                <a:latin typeface="Yu Gothic UI Semibold"/>
                <a:ea typeface="Yu Gothic UI Semibold"/>
              </a:rPr>
              <a:t>Massendokumenten</a:t>
            </a:r>
            <a:r>
              <a:rPr lang="en-US">
                <a:latin typeface="Yu Gothic UI Semibold"/>
                <a:ea typeface="Yu Gothic UI Semibold"/>
              </a:rPr>
              <a:t> </a:t>
            </a:r>
            <a:r>
              <a:rPr lang="en-US" sz="1600" noProof="0" err="1"/>
              <a:t>sowie</a:t>
            </a:r>
            <a:r>
              <a:rPr lang="en-US">
                <a:latin typeface="Yu Gothic UI Semibold"/>
                <a:ea typeface="Yu Gothic UI Semibold"/>
              </a:rPr>
              <a:t> </a:t>
            </a:r>
            <a:r>
              <a:rPr lang="en-US" err="1">
                <a:latin typeface="Yu Gothic UI Semibold"/>
                <a:ea typeface="Yu Gothic UI Semibold"/>
              </a:rPr>
              <a:t>Dokumentenbündeln</a:t>
            </a:r>
            <a:endParaRPr lang="en-US">
              <a:latin typeface="Yu Gothic UI Semibold"/>
              <a:ea typeface="Yu Gothic UI Semibold"/>
            </a:endParaRPr>
          </a:p>
          <a:p>
            <a:pPr marL="285750" indent="-285750">
              <a:buBlip>
                <a:blip r:embed="rId6">
                  <a:extLst>
                    <a:ext uri="{96DAC541-7B7A-43D3-8B79-37D633B846F1}">
                      <asvg:svgBlip xmlns:asvg="http://schemas.microsoft.com/office/drawing/2016/SVG/main" r:embed="rId7"/>
                    </a:ext>
                  </a:extLst>
                </a:blip>
              </a:buBlip>
            </a:pPr>
            <a:r>
              <a:rPr lang="en-US" sz="1600" err="1">
                <a:latin typeface="Yu Gothic UI Semibold"/>
                <a:ea typeface="Yu Gothic UI Semibold"/>
              </a:rPr>
              <a:t>Folgedokumente</a:t>
            </a:r>
            <a:r>
              <a:rPr lang="en-US" sz="1600">
                <a:latin typeface="Yu Gothic UI Semibold"/>
                <a:ea typeface="Yu Gothic UI Semibold"/>
              </a:rPr>
              <a:t> </a:t>
            </a:r>
            <a:r>
              <a:rPr lang="en-US" sz="1600" noProof="0" err="1"/>
              <a:t>ermöglichen</a:t>
            </a:r>
            <a:r>
              <a:rPr lang="en-US" sz="1600" noProof="0"/>
              <a:t> den </a:t>
            </a:r>
            <a:r>
              <a:rPr lang="en-US" sz="1600" err="1">
                <a:latin typeface="Yu Gothic UI Semibold"/>
                <a:ea typeface="Yu Gothic UI Semibold"/>
              </a:rPr>
              <a:t>Datentransfer</a:t>
            </a:r>
            <a:r>
              <a:rPr lang="en-US" sz="1600">
                <a:latin typeface="Yu Gothic UI Semibold"/>
                <a:ea typeface="Yu Gothic UI Semibold"/>
              </a:rPr>
              <a:t> </a:t>
            </a:r>
            <a:r>
              <a:rPr lang="en-US" sz="1600" noProof="0"/>
              <a:t>von </a:t>
            </a:r>
            <a:r>
              <a:rPr lang="en-US" sz="1600" noProof="0" err="1"/>
              <a:t>einem</a:t>
            </a:r>
            <a:r>
              <a:rPr lang="en-US" sz="1600" noProof="0"/>
              <a:t> </a:t>
            </a:r>
            <a:r>
              <a:rPr lang="en-US" sz="1600" noProof="0" err="1"/>
              <a:t>erstellten</a:t>
            </a:r>
            <a:r>
              <a:rPr lang="en-US" sz="1600" noProof="0"/>
              <a:t> </a:t>
            </a:r>
            <a:br>
              <a:rPr lang="en-US" sz="1600" noProof="0"/>
            </a:br>
            <a:r>
              <a:rPr lang="en-US" sz="1600" noProof="0" err="1"/>
              <a:t>Dokument</a:t>
            </a:r>
            <a:r>
              <a:rPr lang="en-US" sz="1600" noProof="0"/>
              <a:t> </a:t>
            </a:r>
            <a:r>
              <a:rPr lang="en-US" sz="1600" noProof="0" err="1"/>
              <a:t>zu</a:t>
            </a:r>
            <a:r>
              <a:rPr lang="en-US" sz="1600" noProof="0"/>
              <a:t> </a:t>
            </a:r>
            <a:r>
              <a:rPr lang="en-US" sz="1600" noProof="0" err="1"/>
              <a:t>einem</a:t>
            </a:r>
            <a:r>
              <a:rPr lang="en-US" sz="1600" noProof="0"/>
              <a:t> </a:t>
            </a:r>
            <a:r>
              <a:rPr lang="en-US" sz="1600" noProof="0" err="1"/>
              <a:t>neuen</a:t>
            </a:r>
            <a:r>
              <a:rPr lang="en-US" sz="1600" noProof="0"/>
              <a:t> </a:t>
            </a:r>
            <a:r>
              <a:rPr lang="en-US" sz="1600" noProof="0" err="1"/>
              <a:t>Dokument</a:t>
            </a:r>
            <a:r>
              <a:rPr lang="en-US" sz="1600" noProof="0"/>
              <a:t> und </a:t>
            </a:r>
            <a:r>
              <a:rPr lang="en-US" sz="1600" noProof="0" err="1"/>
              <a:t>machen</a:t>
            </a:r>
            <a:r>
              <a:rPr lang="en-US" sz="1600" noProof="0"/>
              <a:t> so </a:t>
            </a:r>
            <a:r>
              <a:rPr lang="en-US" sz="1600" noProof="0" err="1"/>
              <a:t>komplexe</a:t>
            </a:r>
            <a:r>
              <a:rPr lang="en-US" sz="1600" noProof="0"/>
              <a:t> </a:t>
            </a:r>
            <a:r>
              <a:rPr lang="en-US" sz="1600" noProof="0" err="1"/>
              <a:t>Prozess</a:t>
            </a:r>
            <a:r>
              <a:rPr lang="en-US" sz="1600" noProof="0"/>
              <a:t>-</a:t>
            </a:r>
            <a:br>
              <a:rPr lang="en-US" sz="1600" noProof="0"/>
            </a:br>
            <a:r>
              <a:rPr lang="en-US" sz="1600" noProof="0" err="1"/>
              <a:t>ketten</a:t>
            </a:r>
            <a:r>
              <a:rPr lang="en-US" sz="1600" noProof="0"/>
              <a:t> </a:t>
            </a:r>
            <a:r>
              <a:rPr lang="en-US" sz="1600" noProof="0" err="1"/>
              <a:t>abbildbar</a:t>
            </a:r>
            <a:endParaRPr lang="en-US" sz="1600" noProof="0">
              <a:ea typeface="Yu Gothic UI Semilight"/>
            </a:endParaRPr>
          </a:p>
          <a:p>
            <a:pPr marL="285750" indent="-285750">
              <a:buBlip>
                <a:blip r:embed="rId6">
                  <a:extLst>
                    <a:ext uri="{96DAC541-7B7A-43D3-8B79-37D633B846F1}">
                      <asvg:svgBlip xmlns:asvg="http://schemas.microsoft.com/office/drawing/2016/SVG/main" r:embed="rId7"/>
                    </a:ext>
                  </a:extLst>
                </a:blip>
              </a:buBlip>
            </a:pPr>
            <a:r>
              <a:rPr lang="en-US" sz="1600" noProof="0"/>
              <a:t>Bei </a:t>
            </a:r>
            <a:r>
              <a:rPr lang="en-US" sz="1600" noProof="0" err="1">
                <a:latin typeface="Yu Gothic UI Semibold"/>
                <a:ea typeface="Yu Gothic UI Semibold"/>
              </a:rPr>
              <a:t>Varianten</a:t>
            </a:r>
            <a:r>
              <a:rPr lang="en-US" sz="1600" noProof="0">
                <a:latin typeface="Yu Gothic UI Semibold"/>
                <a:ea typeface="Yu Gothic UI Semibold"/>
              </a:rPr>
              <a:t> </a:t>
            </a:r>
            <a:r>
              <a:rPr lang="en-US" sz="1600" noProof="0" err="1"/>
              <a:t>bleiben</a:t>
            </a:r>
            <a:r>
              <a:rPr lang="en-US" sz="1600" noProof="0"/>
              <a:t> die </a:t>
            </a:r>
            <a:r>
              <a:rPr lang="en-US" sz="1600" noProof="0" err="1"/>
              <a:t>Dialogeingaben</a:t>
            </a:r>
            <a:r>
              <a:rPr lang="en-US" sz="1600" noProof="0"/>
              <a:t> </a:t>
            </a:r>
            <a:r>
              <a:rPr lang="en-US" sz="1600" noProof="0" err="1"/>
              <a:t>als</a:t>
            </a:r>
            <a:r>
              <a:rPr lang="en-US" sz="1600" noProof="0"/>
              <a:t> </a:t>
            </a:r>
            <a:r>
              <a:rPr lang="en-US" sz="1600" noProof="0" err="1"/>
              <a:t>Standardwerte</a:t>
            </a:r>
            <a:r>
              <a:rPr lang="en-US" sz="1600" noProof="0"/>
              <a:t> </a:t>
            </a:r>
            <a:r>
              <a:rPr lang="en-US" sz="1600" noProof="0" err="1"/>
              <a:t>erhalten</a:t>
            </a:r>
            <a:r>
              <a:rPr lang="en-US" sz="1600" noProof="0"/>
              <a:t>, </a:t>
            </a:r>
            <a:br>
              <a:rPr lang="en-US" sz="1600" noProof="0"/>
            </a:br>
            <a:r>
              <a:rPr lang="en-US" sz="1600" noProof="0" err="1"/>
              <a:t>während</a:t>
            </a:r>
            <a:r>
              <a:rPr lang="en-US" sz="1600" noProof="0"/>
              <a:t> die </a:t>
            </a:r>
            <a:r>
              <a:rPr lang="en-US" sz="1600" noProof="0" err="1"/>
              <a:t>Texteingaben</a:t>
            </a:r>
            <a:r>
              <a:rPr lang="en-US" sz="1600" noProof="0"/>
              <a:t> </a:t>
            </a:r>
            <a:r>
              <a:rPr lang="en-US" sz="1600" noProof="0" err="1"/>
              <a:t>zurückgesetzt</a:t>
            </a:r>
            <a:r>
              <a:rPr lang="en-US" sz="1600" noProof="0"/>
              <a:t> </a:t>
            </a:r>
            <a:r>
              <a:rPr lang="en-US" sz="1600" noProof="0" err="1"/>
              <a:t>werden</a:t>
            </a:r>
            <a:endParaRPr lang="en-US" sz="1600" noProof="0">
              <a:ea typeface="Yu Gothic UI Semilight"/>
            </a:endParaRPr>
          </a:p>
          <a:p>
            <a:pPr marL="285750" indent="-285750">
              <a:buBlip>
                <a:blip r:embed="rId6">
                  <a:extLst>
                    <a:ext uri="{96DAC541-7B7A-43D3-8B79-37D633B846F1}">
                      <asvg:svgBlip xmlns:asvg="http://schemas.microsoft.com/office/drawing/2016/SVG/main" r:embed="rId7"/>
                    </a:ext>
                  </a:extLst>
                </a:blip>
              </a:buBlip>
            </a:pPr>
            <a:r>
              <a:rPr lang="en-US" sz="1600" noProof="0" err="1"/>
              <a:t>Unterstützung</a:t>
            </a:r>
            <a:r>
              <a:rPr lang="en-US" sz="1600" noProof="0"/>
              <a:t> von </a:t>
            </a:r>
            <a:r>
              <a:rPr lang="en-US" sz="1600">
                <a:latin typeface="Yu Gothic UI Semibold"/>
                <a:ea typeface="Yu Gothic UI Semibold"/>
              </a:rPr>
              <a:t>&gt;25 </a:t>
            </a:r>
            <a:r>
              <a:rPr lang="en-US" sz="1600" noProof="0" err="1">
                <a:latin typeface="Yu Gothic UI Semibold"/>
                <a:ea typeface="Yu Gothic UI Semibold"/>
              </a:rPr>
              <a:t>Oberflächensprachen</a:t>
            </a:r>
            <a:r>
              <a:rPr lang="en-US" sz="1600" noProof="0">
                <a:latin typeface="Yu Gothic UI Semibold"/>
                <a:ea typeface="Yu Gothic UI Semibold"/>
              </a:rPr>
              <a:t> </a:t>
            </a:r>
            <a:r>
              <a:rPr lang="en-US" sz="1600" noProof="0"/>
              <a:t>und bis </a:t>
            </a:r>
            <a:r>
              <a:rPr lang="en-US" sz="1600" noProof="0" err="1"/>
              <a:t>zu</a:t>
            </a:r>
            <a:r>
              <a:rPr lang="en-US" sz="1600" noProof="0"/>
              <a:t> </a:t>
            </a:r>
            <a:r>
              <a:rPr lang="en-US" sz="1600" noProof="0">
                <a:latin typeface="Yu Gothic UI Semibold"/>
                <a:ea typeface="Yu Gothic UI Semibold"/>
              </a:rPr>
              <a:t>50 </a:t>
            </a:r>
            <a:r>
              <a:rPr lang="en-US" sz="1600" noProof="0" err="1"/>
              <a:t>Dokument</a:t>
            </a:r>
            <a:r>
              <a:rPr lang="en-US" sz="1600" noProof="0"/>
              <a:t>-</a:t>
            </a:r>
            <a:br>
              <a:rPr lang="en-US" sz="1600" noProof="0"/>
            </a:br>
            <a:r>
              <a:rPr lang="en-US" sz="1600" noProof="0" err="1"/>
              <a:t>sprachen</a:t>
            </a:r>
            <a:r>
              <a:rPr lang="en-US" sz="1600" noProof="0"/>
              <a:t> (mix </a:t>
            </a:r>
            <a:r>
              <a:rPr lang="en-US" sz="1600"/>
              <a:t>&amp;</a:t>
            </a:r>
            <a:r>
              <a:rPr lang="en-US" sz="1600" noProof="0"/>
              <a:t> match) </a:t>
            </a:r>
            <a:r>
              <a:rPr lang="en-US" sz="1600" noProof="0" err="1"/>
              <a:t>einschließlich</a:t>
            </a:r>
            <a:r>
              <a:rPr lang="en-US" sz="1600" noProof="0"/>
              <a:t> </a:t>
            </a:r>
            <a:r>
              <a:rPr lang="en-US" sz="1600" noProof="0" err="1"/>
              <a:t>regelbasierter</a:t>
            </a:r>
            <a:r>
              <a:rPr lang="en-US" sz="1600" noProof="0"/>
              <a:t> </a:t>
            </a:r>
            <a:r>
              <a:rPr lang="en-US" sz="1600" noProof="0" err="1"/>
              <a:t>Sprachsteuerung</a:t>
            </a:r>
            <a:r>
              <a:rPr lang="en-US" sz="1600" noProof="0"/>
              <a:t> für </a:t>
            </a:r>
            <a:br>
              <a:rPr lang="en-US" sz="1600" noProof="0"/>
            </a:br>
            <a:r>
              <a:rPr lang="en-US" sz="1600" noProof="0" err="1"/>
              <a:t>automatisches</a:t>
            </a:r>
            <a:r>
              <a:rPr lang="en-US" sz="1600" noProof="0"/>
              <a:t> </a:t>
            </a:r>
            <a:r>
              <a:rPr lang="en-US" sz="1600" noProof="0" err="1"/>
              <a:t>Umschalten</a:t>
            </a:r>
            <a:endParaRPr lang="en-US" sz="1600" noProof="0">
              <a:ea typeface="Yu Gothic UI Semilight"/>
            </a:endParaRPr>
          </a:p>
        </p:txBody>
      </p:sp>
      <p:sp>
        <p:nvSpPr>
          <p:cNvPr id="3" name="Fußzeilenplatzhalter 2">
            <a:extLst>
              <a:ext uri="{FF2B5EF4-FFF2-40B4-BE49-F238E27FC236}">
                <a16:creationId xmlns:a16="http://schemas.microsoft.com/office/drawing/2014/main" id="{CB4DDDD0-2412-EBC9-F5E3-BB37148B9ECC}"/>
              </a:ext>
            </a:extLst>
          </p:cNvPr>
          <p:cNvSpPr>
            <a:spLocks noGrp="1"/>
          </p:cNvSpPr>
          <p:nvPr>
            <p:ph type="ftr" sz="quarter" idx="3"/>
          </p:nvPr>
        </p:nvSpPr>
        <p:spPr/>
        <p:txBody>
          <a:bodyPr/>
          <a:lstStyle/>
          <a:p>
            <a:r>
              <a:rPr lang="de-DE"/>
              <a:t>ESCRIBA Enterprise Document Services (EDS)</a:t>
            </a:r>
          </a:p>
        </p:txBody>
      </p:sp>
    </p:spTree>
    <p:extLst>
      <p:ext uri="{BB962C8B-B14F-4D97-AF65-F5344CB8AC3E}">
        <p14:creationId xmlns:p14="http://schemas.microsoft.com/office/powerpoint/2010/main" val="2379587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5D26350-9BE2-BB03-3D91-E8F9AD7ED6D1}"/>
            </a:ext>
          </a:extLst>
        </p:cNvPr>
        <p:cNvGrpSpPr/>
        <p:nvPr/>
      </p:nvGrpSpPr>
      <p:grpSpPr>
        <a:xfrm>
          <a:off x="0" y="0"/>
          <a:ext cx="0" cy="0"/>
          <a:chOff x="0" y="0"/>
          <a:chExt cx="0" cy="0"/>
        </a:xfrm>
      </p:grpSpPr>
      <p:pic>
        <p:nvPicPr>
          <p:cNvPr id="8" name="Grafik 7">
            <a:extLst>
              <a:ext uri="{FF2B5EF4-FFF2-40B4-BE49-F238E27FC236}">
                <a16:creationId xmlns:a16="http://schemas.microsoft.com/office/drawing/2014/main" id="{7406D8E9-B565-66A5-27C4-0829E4D18D72}"/>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colorTemperature colorTemp="11200"/>
                    </a14:imgEffect>
                  </a14:imgLayer>
                </a14:imgProps>
              </a:ext>
            </a:extLst>
          </a:blip>
          <a:srcRect t="34850" b="22962"/>
          <a:stretch/>
        </p:blipFill>
        <p:spPr>
          <a:xfrm>
            <a:off x="0" y="0"/>
            <a:ext cx="12227068" cy="6858000"/>
          </a:xfrm>
          <a:prstGeom prst="rect">
            <a:avLst/>
          </a:prstGeom>
        </p:spPr>
      </p:pic>
      <p:sp>
        <p:nvSpPr>
          <p:cNvPr id="4" name="Titel 3">
            <a:extLst>
              <a:ext uri="{FF2B5EF4-FFF2-40B4-BE49-F238E27FC236}">
                <a16:creationId xmlns:a16="http://schemas.microsoft.com/office/drawing/2014/main" id="{40096BF4-1A3B-4C51-AF5F-704DCA4C9AF6}"/>
              </a:ext>
            </a:extLst>
          </p:cNvPr>
          <p:cNvSpPr>
            <a:spLocks noGrp="1"/>
          </p:cNvSpPr>
          <p:nvPr>
            <p:ph type="title"/>
          </p:nvPr>
        </p:nvSpPr>
        <p:spPr/>
        <p:txBody>
          <a:bodyPr/>
          <a:lstStyle/>
          <a:p>
            <a:r>
              <a:rPr lang="en-US" noProof="0" dirty="0" err="1"/>
              <a:t>Vorteile</a:t>
            </a:r>
            <a:r>
              <a:rPr lang="en-US" noProof="0" dirty="0"/>
              <a:t> auf </a:t>
            </a:r>
            <a:r>
              <a:rPr lang="en-US" noProof="0" dirty="0" err="1"/>
              <a:t>einen</a:t>
            </a:r>
            <a:r>
              <a:rPr lang="en-US" noProof="0" dirty="0"/>
              <a:t> Blick</a:t>
            </a:r>
          </a:p>
        </p:txBody>
      </p:sp>
      <p:sp>
        <p:nvSpPr>
          <p:cNvPr id="5" name="Textplatzhalter 4">
            <a:extLst>
              <a:ext uri="{FF2B5EF4-FFF2-40B4-BE49-F238E27FC236}">
                <a16:creationId xmlns:a16="http://schemas.microsoft.com/office/drawing/2014/main" id="{37661D7E-0DEC-2192-6977-93FAF27A7DDB}"/>
              </a:ext>
            </a:extLst>
          </p:cNvPr>
          <p:cNvSpPr>
            <a:spLocks noGrp="1"/>
          </p:cNvSpPr>
          <p:nvPr>
            <p:ph type="body" sz="quarter" idx="13"/>
          </p:nvPr>
        </p:nvSpPr>
        <p:spPr>
          <a:xfrm>
            <a:off x="227013" y="733425"/>
            <a:ext cx="11737975" cy="360099"/>
          </a:xfrm>
        </p:spPr>
        <p:txBody>
          <a:bodyPr/>
          <a:lstStyle/>
          <a:p>
            <a:endParaRPr lang="en-US" noProof="0"/>
          </a:p>
        </p:txBody>
      </p:sp>
      <p:sp>
        <p:nvSpPr>
          <p:cNvPr id="7" name="Rechteck 6">
            <a:extLst>
              <a:ext uri="{FF2B5EF4-FFF2-40B4-BE49-F238E27FC236}">
                <a16:creationId xmlns:a16="http://schemas.microsoft.com/office/drawing/2014/main" id="{0F87F238-EF3C-4D72-B152-4936A45991E3}"/>
              </a:ext>
            </a:extLst>
          </p:cNvPr>
          <p:cNvSpPr/>
          <p:nvPr/>
        </p:nvSpPr>
        <p:spPr>
          <a:xfrm>
            <a:off x="227012" y="2254319"/>
            <a:ext cx="10802349" cy="2821285"/>
          </a:xfrm>
          <a:prstGeom prst="rect">
            <a:avLst/>
          </a:prstGeom>
        </p:spPr>
        <p:txBody>
          <a:bodyPr wrap="square">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79191" indent="-380990">
              <a:spcBef>
                <a:spcPts val="800"/>
              </a:spcBef>
              <a:buFont typeface="Wingdings" panose="05000000000000000000" pitchFamily="2" charset="2"/>
              <a:buChar char="ü"/>
            </a:pPr>
            <a:r>
              <a:rPr lang="de-DE" sz="2400" noProof="0" dirty="0">
                <a:solidFill>
                  <a:schemeClr val="tx1">
                    <a:lumMod val="75000"/>
                    <a:lumOff val="25000"/>
                  </a:schemeClr>
                </a:solidFill>
                <a:latin typeface="Yu Gothic UI Semibold" panose="020B0700000000000000" pitchFamily="34" charset="-128"/>
                <a:ea typeface="Yu Gothic UI Semibold" panose="020B0700000000000000" pitchFamily="34" charset="-128"/>
              </a:rPr>
              <a:t>Dokumente sind immer aktuell und konform</a:t>
            </a:r>
          </a:p>
          <a:p>
            <a:pPr marL="379191" indent="-380990">
              <a:spcBef>
                <a:spcPts val="800"/>
              </a:spcBef>
              <a:buFont typeface="Wingdings" panose="05000000000000000000" pitchFamily="2" charset="2"/>
              <a:buChar char="ü"/>
            </a:pPr>
            <a:r>
              <a:rPr lang="de-DE" sz="2400" noProof="0" dirty="0">
                <a:solidFill>
                  <a:schemeClr val="tx1">
                    <a:lumMod val="75000"/>
                    <a:lumOff val="25000"/>
                  </a:schemeClr>
                </a:solidFill>
                <a:latin typeface="Yu Gothic UI Semibold" panose="020B0700000000000000" pitchFamily="34" charset="-128"/>
                <a:ea typeface="Yu Gothic UI Semibold" panose="020B0700000000000000" pitchFamily="34" charset="-128"/>
              </a:rPr>
              <a:t>Detaillierte Zugriffsregeln</a:t>
            </a:r>
          </a:p>
          <a:p>
            <a:pPr marL="379191" indent="-380990">
              <a:spcBef>
                <a:spcPts val="800"/>
              </a:spcBef>
              <a:buFont typeface="Wingdings" panose="05000000000000000000" pitchFamily="2" charset="2"/>
              <a:buChar char="ü"/>
            </a:pPr>
            <a:r>
              <a:rPr lang="de-DE" sz="2400" noProof="0" dirty="0">
                <a:solidFill>
                  <a:schemeClr val="tx1">
                    <a:lumMod val="75000"/>
                    <a:lumOff val="25000"/>
                  </a:schemeClr>
                </a:solidFill>
                <a:latin typeface="Yu Gothic UI Semibold" panose="020B0700000000000000" pitchFamily="34" charset="-128"/>
                <a:ea typeface="Yu Gothic UI Semibold" panose="020B0700000000000000" pitchFamily="34" charset="-128"/>
              </a:rPr>
              <a:t>Reduzierte Anzahl von Vorlagen und damit geringerer Wartungsaufwand</a:t>
            </a:r>
          </a:p>
          <a:p>
            <a:pPr marL="379191" indent="-380990">
              <a:spcBef>
                <a:spcPts val="800"/>
              </a:spcBef>
              <a:buFont typeface="Wingdings" panose="05000000000000000000" pitchFamily="2" charset="2"/>
              <a:buChar char="ü"/>
            </a:pPr>
            <a:r>
              <a:rPr lang="de-DE" sz="2400" noProof="0" dirty="0">
                <a:solidFill>
                  <a:schemeClr val="tx1">
                    <a:lumMod val="75000"/>
                    <a:lumOff val="25000"/>
                  </a:schemeClr>
                </a:solidFill>
                <a:latin typeface="Yu Gothic UI Semibold" panose="020B0700000000000000" pitchFamily="34" charset="-128"/>
                <a:ea typeface="Yu Gothic UI Semibold" panose="020B0700000000000000" pitchFamily="34" charset="-128"/>
              </a:rPr>
              <a:t>Nahtlose Integration in die bestehende IT-Landschaft</a:t>
            </a:r>
          </a:p>
          <a:p>
            <a:pPr marL="379191" indent="-380990">
              <a:spcBef>
                <a:spcPts val="800"/>
              </a:spcBef>
              <a:buFont typeface="Wingdings" panose="05000000000000000000" pitchFamily="2" charset="2"/>
              <a:buChar char="ü"/>
            </a:pPr>
            <a:r>
              <a:rPr lang="de-DE" sz="2400" noProof="0" dirty="0">
                <a:solidFill>
                  <a:schemeClr val="tx1">
                    <a:lumMod val="75000"/>
                    <a:lumOff val="25000"/>
                  </a:schemeClr>
                </a:solidFill>
                <a:latin typeface="Yu Gothic UI Semibold" panose="020B0700000000000000" pitchFamily="34" charset="-128"/>
                <a:ea typeface="Yu Gothic UI Semibold" panose="020B0700000000000000" pitchFamily="34" charset="-128"/>
              </a:rPr>
              <a:t>Automatisierte, optimierte Prozesse</a:t>
            </a:r>
          </a:p>
          <a:p>
            <a:pPr marL="379191" indent="-380990">
              <a:spcBef>
                <a:spcPts val="800"/>
              </a:spcBef>
              <a:buFont typeface="Wingdings" panose="05000000000000000000" pitchFamily="2" charset="2"/>
              <a:buChar char="ü"/>
            </a:pPr>
            <a:r>
              <a:rPr lang="de-DE" sz="2400" noProof="0" dirty="0">
                <a:solidFill>
                  <a:schemeClr val="tx1">
                    <a:lumMod val="75000"/>
                    <a:lumOff val="25000"/>
                  </a:schemeClr>
                </a:solidFill>
                <a:latin typeface="Yu Gothic UI Semibold" panose="020B0700000000000000" pitchFamily="34" charset="-128"/>
                <a:ea typeface="Yu Gothic UI Semibold" panose="020B0700000000000000" pitchFamily="34" charset="-128"/>
              </a:rPr>
              <a:t>Zeit- und Kostenersparnis</a:t>
            </a:r>
            <a:endParaRPr lang="en-US" sz="2400" noProof="0" dirty="0">
              <a:solidFill>
                <a:schemeClr val="tx1">
                  <a:lumMod val="75000"/>
                  <a:lumOff val="25000"/>
                </a:schemeClr>
              </a:solidFill>
              <a:latin typeface="Yu Gothic UI Semibold" panose="020B0700000000000000" pitchFamily="34" charset="-128"/>
              <a:ea typeface="Yu Gothic UI Semibold" panose="020B0700000000000000" pitchFamily="34" charset="-128"/>
            </a:endParaRPr>
          </a:p>
        </p:txBody>
      </p:sp>
      <p:pic>
        <p:nvPicPr>
          <p:cNvPr id="12" name="Grafik 11">
            <a:extLst>
              <a:ext uri="{FF2B5EF4-FFF2-40B4-BE49-F238E27FC236}">
                <a16:creationId xmlns:a16="http://schemas.microsoft.com/office/drawing/2014/main" id="{821DBE1D-0B41-9CE2-5E36-006AED921F7C}"/>
              </a:ext>
            </a:extLst>
          </p:cNvPr>
          <p:cNvPicPr>
            <a:picLocks noChangeAspect="1"/>
          </p:cNvPicPr>
          <p:nvPr/>
        </p:nvPicPr>
        <p:blipFill>
          <a:blip r:embed="rId5"/>
          <a:stretch>
            <a:fillRect/>
          </a:stretch>
        </p:blipFill>
        <p:spPr>
          <a:xfrm>
            <a:off x="10543561" y="6269052"/>
            <a:ext cx="1648439" cy="612000"/>
          </a:xfrm>
          <a:prstGeom prst="rect">
            <a:avLst/>
          </a:prstGeom>
        </p:spPr>
      </p:pic>
      <p:sp>
        <p:nvSpPr>
          <p:cNvPr id="2" name="Fußzeilenplatzhalter 1">
            <a:extLst>
              <a:ext uri="{FF2B5EF4-FFF2-40B4-BE49-F238E27FC236}">
                <a16:creationId xmlns:a16="http://schemas.microsoft.com/office/drawing/2014/main" id="{A239D864-ECE8-9A65-C334-8DE36B632039}"/>
              </a:ext>
            </a:extLst>
          </p:cNvPr>
          <p:cNvSpPr>
            <a:spLocks noGrp="1"/>
          </p:cNvSpPr>
          <p:nvPr>
            <p:ph type="ftr" sz="quarter" idx="10"/>
          </p:nvPr>
        </p:nvSpPr>
        <p:spPr/>
        <p:txBody>
          <a:bodyPr/>
          <a:lstStyle/>
          <a:p>
            <a:r>
              <a:rPr lang="de-DE" dirty="0"/>
              <a:t>ESCRIBA Enterprise </a:t>
            </a:r>
            <a:r>
              <a:rPr lang="de-DE" dirty="0" err="1"/>
              <a:t>Document</a:t>
            </a:r>
            <a:r>
              <a:rPr lang="de-DE" dirty="0"/>
              <a:t> Services (EDS)</a:t>
            </a:r>
          </a:p>
        </p:txBody>
      </p:sp>
    </p:spTree>
    <p:extLst>
      <p:ext uri="{BB962C8B-B14F-4D97-AF65-F5344CB8AC3E}">
        <p14:creationId xmlns:p14="http://schemas.microsoft.com/office/powerpoint/2010/main" val="33413926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91A2B-0451-74EF-0F3D-CB4CB8258E62}"/>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3C7BD206-6DE3-7670-6D17-398BAF5A8755}"/>
              </a:ext>
            </a:extLst>
          </p:cNvPr>
          <p:cNvSpPr>
            <a:spLocks noGrp="1"/>
          </p:cNvSpPr>
          <p:nvPr>
            <p:ph type="title"/>
          </p:nvPr>
        </p:nvSpPr>
        <p:spPr/>
        <p:txBody>
          <a:bodyPr/>
          <a:lstStyle/>
          <a:p>
            <a:r>
              <a:rPr lang="de-DE"/>
              <a:t>Was kann (generative) KI für die Dokumentenerstellung leisten?</a:t>
            </a:r>
            <a:endParaRPr lang="en-US" noProof="0"/>
          </a:p>
        </p:txBody>
      </p:sp>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2693EF02-A447-CE84-0B8A-4598588649ED}"/>
                  </a:ext>
                </a:extLst>
              </p14:cNvPr>
              <p14:cNvContentPartPr/>
              <p14:nvPr/>
            </p14:nvContentPartPr>
            <p14:xfrm>
              <a:off x="-2170419" y="2551739"/>
              <a:ext cx="24120" cy="13680"/>
            </p14:xfrm>
          </p:contentPart>
        </mc:Choice>
        <mc:Fallback xmlns="">
          <p:pic>
            <p:nvPicPr>
              <p:cNvPr id="16" name="Freihand 15">
                <a:extLst>
                  <a:ext uri="{FF2B5EF4-FFF2-40B4-BE49-F238E27FC236}">
                    <a16:creationId xmlns:a16="http://schemas.microsoft.com/office/drawing/2014/main" id="{2693EF02-A447-CE84-0B8A-4598588649ED}"/>
                  </a:ext>
                </a:extLst>
              </p:cNvPr>
              <p:cNvPicPr/>
              <p:nvPr/>
            </p:nvPicPr>
            <p:blipFill>
              <a:blip r:embed="rId4"/>
              <a:stretch>
                <a:fillRect/>
              </a:stretch>
            </p:blipFill>
            <p:spPr>
              <a:xfrm>
                <a:off x="-2188692" y="2533253"/>
                <a:ext cx="60300" cy="50283"/>
              </a:xfrm>
              <a:prstGeom prst="rect">
                <a:avLst/>
              </a:prstGeom>
            </p:spPr>
          </p:pic>
        </mc:Fallback>
      </mc:AlternateContent>
      <p:pic>
        <p:nvPicPr>
          <p:cNvPr id="18" name="Grafik 17">
            <a:extLst>
              <a:ext uri="{FF2B5EF4-FFF2-40B4-BE49-F238E27FC236}">
                <a16:creationId xmlns:a16="http://schemas.microsoft.com/office/drawing/2014/main" id="{CE41EE98-305D-7113-C232-993513628D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26038" y="3350756"/>
            <a:ext cx="604845" cy="665329"/>
          </a:xfrm>
          <a:prstGeom prst="rect">
            <a:avLst/>
          </a:prstGeom>
        </p:spPr>
      </p:pic>
      <p:pic>
        <p:nvPicPr>
          <p:cNvPr id="25" name="Grafik 24">
            <a:extLst>
              <a:ext uri="{FF2B5EF4-FFF2-40B4-BE49-F238E27FC236}">
                <a16:creationId xmlns:a16="http://schemas.microsoft.com/office/drawing/2014/main" id="{F0F5481B-40F5-8383-AFD1-816F4A10C976}"/>
              </a:ext>
            </a:extLst>
          </p:cNvPr>
          <p:cNvPicPr>
            <a:picLocks noChangeAspect="1"/>
          </p:cNvPicPr>
          <p:nvPr/>
        </p:nvPicPr>
        <p:blipFill>
          <a:blip r:embed="rId7"/>
          <a:stretch>
            <a:fillRect/>
          </a:stretch>
        </p:blipFill>
        <p:spPr>
          <a:xfrm>
            <a:off x="10543561" y="6269052"/>
            <a:ext cx="1648439" cy="612000"/>
          </a:xfrm>
          <a:prstGeom prst="rect">
            <a:avLst/>
          </a:prstGeom>
        </p:spPr>
      </p:pic>
      <p:sp>
        <p:nvSpPr>
          <p:cNvPr id="12" name="Textfeld 11">
            <a:extLst>
              <a:ext uri="{FF2B5EF4-FFF2-40B4-BE49-F238E27FC236}">
                <a16:creationId xmlns:a16="http://schemas.microsoft.com/office/drawing/2014/main" id="{67BC6674-6070-8DAC-9634-C786F143E3FA}"/>
              </a:ext>
            </a:extLst>
          </p:cNvPr>
          <p:cNvSpPr txBox="1"/>
          <p:nvPr/>
        </p:nvSpPr>
        <p:spPr>
          <a:xfrm>
            <a:off x="735929" y="950799"/>
            <a:ext cx="6154999" cy="2123174"/>
          </a:xfrm>
          <a:prstGeom prst="rect">
            <a:avLst/>
          </a:prstGeom>
          <a:solidFill>
            <a:schemeClr val="accent1"/>
          </a:solidFill>
        </p:spPr>
        <p:txBody>
          <a:bodyPr wrap="square" lIns="216000" tIns="216000" rIns="216000" bIns="576000" rtlCol="0">
            <a:spAutoFit/>
          </a:bodyPr>
          <a:lstStyle/>
          <a:p>
            <a:pPr>
              <a:spcAft>
                <a:spcPts val="1200"/>
              </a:spcAft>
              <a:buNone/>
            </a:pPr>
            <a:r>
              <a:rPr lang="en-US" err="1">
                <a:latin typeface="Yu Gothic UI Semibold" panose="020B0700000000000000" pitchFamily="34" charset="-128"/>
                <a:ea typeface="Yu Gothic UI Semibold" panose="020B0700000000000000" pitchFamily="34" charset="-128"/>
              </a:rPr>
              <a:t>Grundlegende</a:t>
            </a:r>
            <a:r>
              <a:rPr lang="en-US">
                <a:latin typeface="Yu Gothic UI Semibold" panose="020B0700000000000000" pitchFamily="34" charset="-128"/>
                <a:ea typeface="Yu Gothic UI Semibold" panose="020B0700000000000000" pitchFamily="34" charset="-128"/>
              </a:rPr>
              <a:t> </a:t>
            </a:r>
            <a:r>
              <a:rPr lang="en-US" err="1">
                <a:latin typeface="Yu Gothic UI Semibold" panose="020B0700000000000000" pitchFamily="34" charset="-128"/>
                <a:ea typeface="Yu Gothic UI Semibold" panose="020B0700000000000000" pitchFamily="34" charset="-128"/>
              </a:rPr>
              <a:t>Funktionen</a:t>
            </a:r>
            <a:endParaRPr lang="en-US" sz="1800">
              <a:latin typeface="Yu Gothic UI Semibold" panose="020B0700000000000000" pitchFamily="34" charset="-128"/>
              <a:ea typeface="Yu Gothic UI Semibold" panose="020B0700000000000000" pitchFamily="34" charset="-128"/>
            </a:endParaRPr>
          </a:p>
          <a:p>
            <a:pPr indent="-285750">
              <a:spcAft>
                <a:spcPts val="600"/>
              </a:spcAft>
              <a:buBlip>
                <a:blip r:embed="rId8">
                  <a:extLst>
                    <a:ext uri="{96DAC541-7B7A-43D3-8B79-37D633B846F1}">
                      <asvg:svgBlip xmlns:asvg="http://schemas.microsoft.com/office/drawing/2016/SVG/main" r:embed="rId9"/>
                    </a:ext>
                  </a:extLst>
                </a:blip>
              </a:buBlip>
            </a:pPr>
            <a:r>
              <a:rPr lang="de-DE" sz="1600"/>
              <a:t>Erstellt und formatiert Text in Dokumenten.</a:t>
            </a:r>
          </a:p>
          <a:p>
            <a:pPr indent="-285750">
              <a:spcAft>
                <a:spcPts val="600"/>
              </a:spcAft>
              <a:buBlip>
                <a:blip r:embed="rId8">
                  <a:extLst>
                    <a:ext uri="{96DAC541-7B7A-43D3-8B79-37D633B846F1}">
                      <asvg:svgBlip xmlns:asvg="http://schemas.microsoft.com/office/drawing/2016/SVG/main" r:embed="rId9"/>
                    </a:ext>
                  </a:extLst>
                </a:blip>
              </a:buBlip>
            </a:pPr>
            <a:r>
              <a:rPr lang="de-DE" sz="1600"/>
              <a:t>Eingeschränkte Formatierungs- und Darstellungsfunktionen.</a:t>
            </a:r>
          </a:p>
          <a:p>
            <a:pPr indent="-285750">
              <a:spcAft>
                <a:spcPts val="600"/>
              </a:spcAft>
              <a:buBlip>
                <a:blip r:embed="rId8">
                  <a:extLst>
                    <a:ext uri="{96DAC541-7B7A-43D3-8B79-37D633B846F1}">
                      <asvg:svgBlip xmlns:asvg="http://schemas.microsoft.com/office/drawing/2016/SVG/main" r:embed="rId9"/>
                    </a:ext>
                  </a:extLst>
                </a:blip>
              </a:buBlip>
            </a:pPr>
            <a:r>
              <a:rPr lang="de-DE" sz="1600"/>
              <a:t>Export in Zielsysteme möglich (z. B. JSON-Format).</a:t>
            </a:r>
          </a:p>
        </p:txBody>
      </p:sp>
      <p:sp>
        <p:nvSpPr>
          <p:cNvPr id="2" name="Textfeld 1">
            <a:extLst>
              <a:ext uri="{FF2B5EF4-FFF2-40B4-BE49-F238E27FC236}">
                <a16:creationId xmlns:a16="http://schemas.microsoft.com/office/drawing/2014/main" id="{7D7A4B10-51A4-766C-A966-6F13CE748555}"/>
              </a:ext>
            </a:extLst>
          </p:cNvPr>
          <p:cNvSpPr txBox="1"/>
          <p:nvPr/>
        </p:nvSpPr>
        <p:spPr>
          <a:xfrm>
            <a:off x="2246145" y="2652528"/>
            <a:ext cx="8323804" cy="3880407"/>
          </a:xfrm>
          <a:prstGeom prst="rect">
            <a:avLst/>
          </a:prstGeom>
          <a:solidFill>
            <a:srgbClr val="53AEA8"/>
          </a:solidFill>
          <a:ln w="76200">
            <a:solidFill>
              <a:schemeClr val="bg1"/>
            </a:solidFill>
          </a:ln>
        </p:spPr>
        <p:txBody>
          <a:bodyPr wrap="square" lIns="360000" tIns="251999" rIns="360000" bIns="360000" rtlCol="0">
            <a:spAutoFit/>
          </a:bodyPr>
          <a:lstStyle/>
          <a:p>
            <a:pPr>
              <a:spcAft>
                <a:spcPts val="1200"/>
              </a:spcAft>
              <a:buNone/>
            </a:pPr>
            <a:r>
              <a:rPr lang="de-DE">
                <a:solidFill>
                  <a:schemeClr val="bg1"/>
                </a:solidFill>
                <a:latin typeface="Yu Gothic UI Semibold" panose="020B0700000000000000" pitchFamily="34" charset="-128"/>
                <a:ea typeface="Yu Gothic UI Semibold" panose="020B0700000000000000" pitchFamily="34" charset="-128"/>
              </a:rPr>
              <a:t>Wichtige Anforderungen für hochwertige Ergebnisse </a:t>
            </a:r>
          </a:p>
          <a:p>
            <a:pPr indent="-285750">
              <a:spcAft>
                <a:spcPts val="600"/>
              </a:spcAft>
              <a:buBlip>
                <a:blip r:embed="rId8">
                  <a:extLst>
                    <a:ext uri="{96DAC541-7B7A-43D3-8B79-37D633B846F1}">
                      <asvg:svgBlip xmlns:asvg="http://schemas.microsoft.com/office/drawing/2016/SVG/main" r:embed="rId9"/>
                    </a:ext>
                  </a:extLst>
                </a:blip>
              </a:buBlip>
            </a:pPr>
            <a:r>
              <a:rPr lang="de-DE" sz="1600">
                <a:solidFill>
                  <a:schemeClr val="bg1"/>
                </a:solidFill>
              </a:rPr>
              <a:t>Exzellentes Prompt Engineering &amp; Prompt Management</a:t>
            </a:r>
          </a:p>
          <a:p>
            <a:pPr indent="-285750">
              <a:spcAft>
                <a:spcPts val="600"/>
              </a:spcAft>
              <a:buBlip>
                <a:blip r:embed="rId8">
                  <a:extLst>
                    <a:ext uri="{96DAC541-7B7A-43D3-8B79-37D633B846F1}">
                      <asvg:svgBlip xmlns:asvg="http://schemas.microsoft.com/office/drawing/2016/SVG/main" r:embed="rId9"/>
                    </a:ext>
                  </a:extLst>
                </a:blip>
              </a:buBlip>
            </a:pPr>
            <a:r>
              <a:rPr lang="de-DE" sz="1600">
                <a:solidFill>
                  <a:schemeClr val="bg1"/>
                </a:solidFill>
              </a:rPr>
              <a:t>Datenverarbeitung + Zugriff auf Backend-Systeme (z. B. SAP-Felder)</a:t>
            </a:r>
          </a:p>
          <a:p>
            <a:pPr indent="-285750">
              <a:spcAft>
                <a:spcPts val="600"/>
              </a:spcAft>
              <a:buBlip>
                <a:blip r:embed="rId8">
                  <a:extLst>
                    <a:ext uri="{96DAC541-7B7A-43D3-8B79-37D633B846F1}">
                      <asvg:svgBlip xmlns:asvg="http://schemas.microsoft.com/office/drawing/2016/SVG/main" r:embed="rId9"/>
                    </a:ext>
                  </a:extLst>
                </a:blip>
              </a:buBlip>
            </a:pPr>
            <a:r>
              <a:rPr lang="de-DE" sz="1600">
                <a:solidFill>
                  <a:schemeClr val="bg1"/>
                </a:solidFill>
              </a:rPr>
              <a:t>Starke Rechteverwaltung</a:t>
            </a:r>
          </a:p>
          <a:p>
            <a:pPr indent="-285750">
              <a:spcAft>
                <a:spcPts val="600"/>
              </a:spcAft>
              <a:buBlip>
                <a:blip r:embed="rId8">
                  <a:extLst>
                    <a:ext uri="{96DAC541-7B7A-43D3-8B79-37D633B846F1}">
                      <asvg:svgBlip xmlns:asvg="http://schemas.microsoft.com/office/drawing/2016/SVG/main" r:embed="rId9"/>
                    </a:ext>
                  </a:extLst>
                </a:blip>
              </a:buBlip>
            </a:pPr>
            <a:r>
              <a:rPr lang="de-DE" sz="1600">
                <a:solidFill>
                  <a:schemeClr val="bg1"/>
                </a:solidFill>
              </a:rPr>
              <a:t>Verwendung von Retrieval </a:t>
            </a:r>
            <a:r>
              <a:rPr lang="de-DE" sz="1600" err="1">
                <a:solidFill>
                  <a:schemeClr val="bg1"/>
                </a:solidFill>
              </a:rPr>
              <a:t>Augmented</a:t>
            </a:r>
            <a:r>
              <a:rPr lang="de-DE" sz="1600">
                <a:solidFill>
                  <a:schemeClr val="bg1"/>
                </a:solidFill>
              </a:rPr>
              <a:t> Generation (RAG) für Unternehmensinhalte</a:t>
            </a:r>
          </a:p>
          <a:p>
            <a:pPr indent="-285750">
              <a:spcAft>
                <a:spcPts val="600"/>
              </a:spcAft>
              <a:buBlip>
                <a:blip r:embed="rId8">
                  <a:extLst>
                    <a:ext uri="{96DAC541-7B7A-43D3-8B79-37D633B846F1}">
                      <asvg:svgBlip xmlns:asvg="http://schemas.microsoft.com/office/drawing/2016/SVG/main" r:embed="rId9"/>
                    </a:ext>
                  </a:extLst>
                </a:blip>
              </a:buBlip>
            </a:pPr>
            <a:r>
              <a:rPr lang="de-DE" sz="1600">
                <a:solidFill>
                  <a:schemeClr val="bg1"/>
                </a:solidFill>
              </a:rPr>
              <a:t>Berechnungswerkzeuge und Formatierungssprachen für die Gestaltung</a:t>
            </a:r>
          </a:p>
          <a:p>
            <a:pPr indent="-285750">
              <a:spcAft>
                <a:spcPts val="600"/>
              </a:spcAft>
              <a:buBlip>
                <a:blip r:embed="rId8">
                  <a:extLst>
                    <a:ext uri="{96DAC541-7B7A-43D3-8B79-37D633B846F1}">
                      <asvg:svgBlip xmlns:asvg="http://schemas.microsoft.com/office/drawing/2016/SVG/main" r:embed="rId9"/>
                    </a:ext>
                  </a:extLst>
                </a:blip>
              </a:buBlip>
            </a:pPr>
            <a:r>
              <a:rPr lang="de-DE" sz="1600">
                <a:solidFill>
                  <a:schemeClr val="bg1"/>
                </a:solidFill>
              </a:rPr>
              <a:t>Dialogvalidierung für Benutzereingaben</a:t>
            </a:r>
          </a:p>
          <a:p>
            <a:pPr indent="-285750">
              <a:spcAft>
                <a:spcPts val="600"/>
              </a:spcAft>
              <a:buBlip>
                <a:blip r:embed="rId8">
                  <a:extLst>
                    <a:ext uri="{96DAC541-7B7A-43D3-8B79-37D633B846F1}">
                      <asvg:svgBlip xmlns:asvg="http://schemas.microsoft.com/office/drawing/2016/SVG/main" r:embed="rId9"/>
                    </a:ext>
                  </a:extLst>
                </a:blip>
              </a:buBlip>
            </a:pPr>
            <a:r>
              <a:rPr lang="de-DE" sz="1600">
                <a:solidFill>
                  <a:schemeClr val="bg1"/>
                </a:solidFill>
              </a:rPr>
              <a:t>Integrationsserver für Workflows und Interoperabilität</a:t>
            </a:r>
          </a:p>
          <a:p>
            <a:pPr indent="-285750">
              <a:spcAft>
                <a:spcPts val="600"/>
              </a:spcAft>
              <a:buBlip>
                <a:blip r:embed="rId8">
                  <a:extLst>
                    <a:ext uri="{96DAC541-7B7A-43D3-8B79-37D633B846F1}">
                      <asvg:svgBlip xmlns:asvg="http://schemas.microsoft.com/office/drawing/2016/SVG/main" r:embed="rId9"/>
                    </a:ext>
                  </a:extLst>
                </a:blip>
              </a:buBlip>
            </a:pPr>
            <a:r>
              <a:rPr lang="de-DE" sz="1600">
                <a:solidFill>
                  <a:schemeClr val="bg1"/>
                </a:solidFill>
              </a:rPr>
              <a:t>Verwaltung dynamischer/statischer Anhänge und Bundles</a:t>
            </a:r>
          </a:p>
          <a:p>
            <a:pPr indent="-285750">
              <a:spcAft>
                <a:spcPts val="600"/>
              </a:spcAft>
              <a:buBlip>
                <a:blip r:embed="rId8">
                  <a:extLst>
                    <a:ext uri="{96DAC541-7B7A-43D3-8B79-37D633B846F1}">
                      <asvg:svgBlip xmlns:asvg="http://schemas.microsoft.com/office/drawing/2016/SVG/main" r:embed="rId9"/>
                    </a:ext>
                  </a:extLst>
                </a:blip>
              </a:buBlip>
            </a:pPr>
            <a:r>
              <a:rPr lang="de-DE" sz="1600">
                <a:solidFill>
                  <a:schemeClr val="bg1"/>
                </a:solidFill>
              </a:rPr>
              <a:t>Hohe Leistung bei der Erstellung umfangreicher Dokumente</a:t>
            </a:r>
            <a:endParaRPr lang="en-US" sz="1600">
              <a:solidFill>
                <a:schemeClr val="bg1"/>
              </a:solidFill>
            </a:endParaRPr>
          </a:p>
        </p:txBody>
      </p:sp>
      <p:sp>
        <p:nvSpPr>
          <p:cNvPr id="3" name="Textfeld 2">
            <a:extLst>
              <a:ext uri="{FF2B5EF4-FFF2-40B4-BE49-F238E27FC236}">
                <a16:creationId xmlns:a16="http://schemas.microsoft.com/office/drawing/2014/main" id="{A13BD52E-63D5-44C7-8206-87A7B6E0EF76}"/>
              </a:ext>
            </a:extLst>
          </p:cNvPr>
          <p:cNvSpPr txBox="1"/>
          <p:nvPr/>
        </p:nvSpPr>
        <p:spPr>
          <a:xfrm>
            <a:off x="6604917" y="1442684"/>
            <a:ext cx="4597463" cy="1359548"/>
          </a:xfrm>
          <a:prstGeom prst="rect">
            <a:avLst/>
          </a:prstGeom>
          <a:solidFill>
            <a:schemeClr val="accent4"/>
          </a:solidFill>
          <a:ln w="85725">
            <a:solidFill>
              <a:schemeClr val="bg1"/>
            </a:solidFill>
          </a:ln>
        </p:spPr>
        <p:txBody>
          <a:bodyPr wrap="square" lIns="216000" tIns="216000" rIns="216000" bIns="216000" rtlCol="0">
            <a:spAutoFit/>
          </a:bodyPr>
          <a:lstStyle/>
          <a:p>
            <a:pPr algn="ctr">
              <a:spcAft>
                <a:spcPts val="1200"/>
              </a:spcAft>
              <a:buNone/>
            </a:pPr>
            <a:r>
              <a:rPr lang="en-US">
                <a:solidFill>
                  <a:schemeClr val="accent2"/>
                </a:solidFill>
                <a:latin typeface="Yu Gothic UI Semibold" panose="020B0700000000000000" pitchFamily="34" charset="-128"/>
                <a:ea typeface="Yu Gothic UI Semibold" panose="020B0700000000000000" pitchFamily="34" charset="-128"/>
              </a:rPr>
              <a:t>Achtung</a:t>
            </a:r>
            <a:endParaRPr lang="en-US" sz="1800">
              <a:solidFill>
                <a:schemeClr val="accent2"/>
              </a:solidFill>
              <a:latin typeface="Yu Gothic UI Semibold" panose="020B0700000000000000" pitchFamily="34" charset="-128"/>
              <a:ea typeface="Yu Gothic UI Semibold" panose="020B0700000000000000" pitchFamily="34" charset="-128"/>
            </a:endParaRPr>
          </a:p>
          <a:p>
            <a:pPr algn="ctr">
              <a:spcAft>
                <a:spcPts val="1200"/>
              </a:spcAft>
            </a:pPr>
            <a:r>
              <a:rPr lang="de-DE" sz="1600">
                <a:solidFill>
                  <a:schemeClr val="accent2"/>
                </a:solidFill>
              </a:rPr>
              <a:t>KI-Output immer überprüfen – </a:t>
            </a:r>
            <a:br>
              <a:rPr lang="de-DE" sz="1600">
                <a:solidFill>
                  <a:schemeClr val="accent2"/>
                </a:solidFill>
              </a:rPr>
            </a:br>
            <a:r>
              <a:rPr lang="de-DE" sz="1600">
                <a:solidFill>
                  <a:schemeClr val="accent2"/>
                </a:solidFill>
              </a:rPr>
              <a:t>Halluzinationen sind weiterhin möglich.</a:t>
            </a:r>
          </a:p>
        </p:txBody>
      </p:sp>
    </p:spTree>
    <p:extLst>
      <p:ext uri="{BB962C8B-B14F-4D97-AF65-F5344CB8AC3E}">
        <p14:creationId xmlns:p14="http://schemas.microsoft.com/office/powerpoint/2010/main" val="212355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48FFDC5E-FBD4-F10F-6C79-782E08A097EA}"/>
              </a:ext>
            </a:extLst>
          </p:cNvPr>
          <p:cNvSpPr>
            <a:spLocks noGrp="1"/>
          </p:cNvSpPr>
          <p:nvPr>
            <p:ph type="ftr" sz="quarter" idx="10"/>
          </p:nvPr>
        </p:nvSpPr>
        <p:spPr/>
        <p:txBody>
          <a:bodyPr/>
          <a:lstStyle/>
          <a:p>
            <a:r>
              <a:rPr lang="de-DE"/>
              <a:t>ESCRIBA Enterprise </a:t>
            </a:r>
            <a:r>
              <a:rPr lang="de-DE" err="1"/>
              <a:t>Document </a:t>
            </a:r>
            <a:r>
              <a:rPr lang="de-DE"/>
              <a:t>Services (EDS)</a:t>
            </a:r>
          </a:p>
        </p:txBody>
      </p:sp>
      <p:pic>
        <p:nvPicPr>
          <p:cNvPr id="7" name="Grafik 6" descr="Ein Bild, das Grafiken, Kunst, Design enthält.&#10;&#10;KI-generierte Inhalte können fehlerhaft sein.">
            <a:extLst>
              <a:ext uri="{FF2B5EF4-FFF2-40B4-BE49-F238E27FC236}">
                <a16:creationId xmlns:a16="http://schemas.microsoft.com/office/drawing/2014/main" id="{EC53C5C6-7E6A-C5E8-D8B8-A93BC3CC66AF}"/>
              </a:ext>
            </a:extLst>
          </p:cNvPr>
          <p:cNvPicPr>
            <a:picLocks noChangeAspect="1"/>
          </p:cNvPicPr>
          <p:nvPr/>
        </p:nvPicPr>
        <p:blipFill>
          <a:blip r:embed="rId3"/>
          <a:stretch>
            <a:fillRect/>
          </a:stretch>
        </p:blipFill>
        <p:spPr>
          <a:xfrm>
            <a:off x="47569" y="1221703"/>
            <a:ext cx="1760094" cy="1760094"/>
          </a:xfrm>
          <a:prstGeom prst="rect">
            <a:avLst/>
          </a:prstGeom>
        </p:spPr>
      </p:pic>
      <p:pic>
        <p:nvPicPr>
          <p:cNvPr id="8" name="Grafik 7" descr="Übertragen mit einfarbiger Füllung">
            <a:extLst>
              <a:ext uri="{FF2B5EF4-FFF2-40B4-BE49-F238E27FC236}">
                <a16:creationId xmlns:a16="http://schemas.microsoft.com/office/drawing/2014/main" id="{B48F0AB5-AB8A-F465-9AF1-499849E6867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04689" y="1644550"/>
            <a:ext cx="914400" cy="914400"/>
          </a:xfrm>
          <a:prstGeom prst="rect">
            <a:avLst/>
          </a:prstGeom>
        </p:spPr>
      </p:pic>
      <p:sp>
        <p:nvSpPr>
          <p:cNvPr id="9" name="Textfeld 8">
            <a:extLst>
              <a:ext uri="{FF2B5EF4-FFF2-40B4-BE49-F238E27FC236}">
                <a16:creationId xmlns:a16="http://schemas.microsoft.com/office/drawing/2014/main" id="{9E573B94-3C34-190B-FE8B-0F5D71050AF1}"/>
              </a:ext>
            </a:extLst>
          </p:cNvPr>
          <p:cNvSpPr txBox="1"/>
          <p:nvPr/>
        </p:nvSpPr>
        <p:spPr>
          <a:xfrm>
            <a:off x="215354" y="115121"/>
            <a:ext cx="11461792" cy="646331"/>
          </a:xfrm>
          <a:prstGeom prst="rect">
            <a:avLst/>
          </a:prstGeom>
          <a:noFill/>
        </p:spPr>
        <p:txBody>
          <a:bodyPr wrap="none" rtlCol="0">
            <a:spAutoFit/>
          </a:bodyPr>
          <a:lstStyle/>
          <a:p>
            <a:r>
              <a:rPr lang="en-US" err="1">
                <a:solidFill>
                  <a:schemeClr val="accent1">
                    <a:lumMod val="50000"/>
                  </a:schemeClr>
                </a:solidFill>
                <a:latin typeface="+mj-lt"/>
                <a:ea typeface="Yu Gothic UI"/>
              </a:rPr>
              <a:t>Kombination</a:t>
            </a:r>
            <a:r>
              <a:rPr lang="en-US">
                <a:solidFill>
                  <a:schemeClr val="accent1">
                    <a:lumMod val="50000"/>
                  </a:schemeClr>
                </a:solidFill>
                <a:latin typeface="+mj-lt"/>
                <a:ea typeface="Yu Gothic UI"/>
              </a:rPr>
              <a:t> der </a:t>
            </a:r>
            <a:r>
              <a:rPr lang="en-US" err="1">
                <a:solidFill>
                  <a:schemeClr val="accent1">
                    <a:lumMod val="50000"/>
                  </a:schemeClr>
                </a:solidFill>
                <a:latin typeface="+mj-lt"/>
                <a:ea typeface="Yu Gothic UI"/>
              </a:rPr>
              <a:t>Vorteile</a:t>
            </a:r>
            <a:r>
              <a:rPr lang="en-US">
                <a:solidFill>
                  <a:schemeClr val="accent1">
                    <a:lumMod val="50000"/>
                  </a:schemeClr>
                </a:solidFill>
                <a:latin typeface="+mj-lt"/>
                <a:ea typeface="Yu Gothic UI"/>
              </a:rPr>
              <a:t> der KI-</a:t>
            </a:r>
            <a:r>
              <a:rPr lang="en-US" err="1">
                <a:solidFill>
                  <a:schemeClr val="accent1">
                    <a:lumMod val="50000"/>
                  </a:schemeClr>
                </a:solidFill>
                <a:latin typeface="+mj-lt"/>
                <a:ea typeface="Yu Gothic UI"/>
              </a:rPr>
              <a:t>Benutzeroberfläche</a:t>
            </a:r>
            <a:r>
              <a:rPr lang="en-US">
                <a:solidFill>
                  <a:schemeClr val="accent1">
                    <a:lumMod val="50000"/>
                  </a:schemeClr>
                </a:solidFill>
                <a:latin typeface="+mj-lt"/>
                <a:ea typeface="Yu Gothic UI"/>
              </a:rPr>
              <a:t> &amp; der Konformität der gekapselten Dokumentenerstellung</a:t>
            </a:r>
            <a:br>
              <a:rPr lang="en-US">
                <a:solidFill>
                  <a:schemeClr val="accent1">
                    <a:lumMod val="50000"/>
                  </a:schemeClr>
                </a:solidFill>
                <a:latin typeface="+mj-lt"/>
                <a:ea typeface="Yu Gothic UI"/>
              </a:rPr>
            </a:br>
            <a:r>
              <a:rPr lang="en-US">
                <a:solidFill>
                  <a:schemeClr val="accent1">
                    <a:lumMod val="50000"/>
                  </a:schemeClr>
                </a:solidFill>
                <a:latin typeface="+mj-lt"/>
                <a:ea typeface="Yu Gothic UI"/>
              </a:rPr>
              <a:t>= Perfekte Antwort auf die wichtigsten Restriktionen für den Einsatz von KI in Unternehmen</a:t>
            </a:r>
            <a:endParaRPr lang="de-DE">
              <a:solidFill>
                <a:schemeClr val="accent1">
                  <a:lumMod val="50000"/>
                </a:schemeClr>
              </a:solidFill>
              <a:latin typeface="+mj-lt"/>
            </a:endParaRPr>
          </a:p>
        </p:txBody>
      </p:sp>
      <p:sp>
        <p:nvSpPr>
          <p:cNvPr id="10" name="Textfeld 9">
            <a:extLst>
              <a:ext uri="{FF2B5EF4-FFF2-40B4-BE49-F238E27FC236}">
                <a16:creationId xmlns:a16="http://schemas.microsoft.com/office/drawing/2014/main" id="{7241C074-8FEC-0947-691A-44B0C7CA7CA3}"/>
              </a:ext>
            </a:extLst>
          </p:cNvPr>
          <p:cNvSpPr txBox="1"/>
          <p:nvPr/>
        </p:nvSpPr>
        <p:spPr>
          <a:xfrm>
            <a:off x="509486" y="2870136"/>
            <a:ext cx="1249060" cy="646331"/>
          </a:xfrm>
          <a:prstGeom prst="rect">
            <a:avLst/>
          </a:prstGeom>
          <a:noFill/>
        </p:spPr>
        <p:txBody>
          <a:bodyPr wrap="none" rtlCol="0">
            <a:spAutoFit/>
          </a:bodyPr>
          <a:lstStyle/>
          <a:p>
            <a:r>
              <a:rPr lang="de-DE"/>
              <a:t>Benutzer-</a:t>
            </a:r>
          </a:p>
          <a:p>
            <a:r>
              <a:rPr lang="de-DE"/>
              <a:t>Interaktion</a:t>
            </a:r>
          </a:p>
        </p:txBody>
      </p:sp>
      <p:sp>
        <p:nvSpPr>
          <p:cNvPr id="21" name="Sechseck 20">
            <a:extLst>
              <a:ext uri="{FF2B5EF4-FFF2-40B4-BE49-F238E27FC236}">
                <a16:creationId xmlns:a16="http://schemas.microsoft.com/office/drawing/2014/main" id="{5EF2979B-31F0-D305-A49C-604002901EA1}"/>
              </a:ext>
            </a:extLst>
          </p:cNvPr>
          <p:cNvSpPr/>
          <p:nvPr/>
        </p:nvSpPr>
        <p:spPr>
          <a:xfrm>
            <a:off x="-2795738" y="224366"/>
            <a:ext cx="1692168" cy="1520372"/>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a:latin typeface="+mn-lt"/>
            </a:endParaRPr>
          </a:p>
        </p:txBody>
      </p:sp>
      <p:pic>
        <p:nvPicPr>
          <p:cNvPr id="20" name="Grafik 19" descr="Künstliche Intelligenz Silhouette">
            <a:extLst>
              <a:ext uri="{FF2B5EF4-FFF2-40B4-BE49-F238E27FC236}">
                <a16:creationId xmlns:a16="http://schemas.microsoft.com/office/drawing/2014/main" id="{83030A02-02DB-CEB2-B8FD-9459821B657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75744" y="531586"/>
            <a:ext cx="914400" cy="914400"/>
          </a:xfrm>
          <a:prstGeom prst="rect">
            <a:avLst/>
          </a:prstGeom>
        </p:spPr>
      </p:pic>
      <p:sp>
        <p:nvSpPr>
          <p:cNvPr id="23" name="Rechteck: abgerundete Ecken 22">
            <a:extLst>
              <a:ext uri="{FF2B5EF4-FFF2-40B4-BE49-F238E27FC236}">
                <a16:creationId xmlns:a16="http://schemas.microsoft.com/office/drawing/2014/main" id="{8081DF92-5B99-DFF9-DEB8-1600EE613A69}"/>
              </a:ext>
            </a:extLst>
          </p:cNvPr>
          <p:cNvSpPr/>
          <p:nvPr/>
        </p:nvSpPr>
        <p:spPr>
          <a:xfrm>
            <a:off x="2753343" y="1344194"/>
            <a:ext cx="5312065" cy="2132950"/>
          </a:xfrm>
          <a:prstGeom prst="roundRect">
            <a:avLst>
              <a:gd name="adj" fmla="val 21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a:latin typeface="+mn-lt"/>
            </a:endParaRPr>
          </a:p>
        </p:txBody>
      </p:sp>
      <p:sp>
        <p:nvSpPr>
          <p:cNvPr id="25" name="Textfeld 24">
            <a:extLst>
              <a:ext uri="{FF2B5EF4-FFF2-40B4-BE49-F238E27FC236}">
                <a16:creationId xmlns:a16="http://schemas.microsoft.com/office/drawing/2014/main" id="{EE94E584-9C87-9695-6AE7-3FB31E707A8D}"/>
              </a:ext>
            </a:extLst>
          </p:cNvPr>
          <p:cNvSpPr txBox="1"/>
          <p:nvPr/>
        </p:nvSpPr>
        <p:spPr>
          <a:xfrm>
            <a:off x="2889021" y="1432957"/>
            <a:ext cx="1342034" cy="369332"/>
          </a:xfrm>
          <a:prstGeom prst="rect">
            <a:avLst/>
          </a:prstGeom>
          <a:noFill/>
        </p:spPr>
        <p:txBody>
          <a:bodyPr wrap="none" rtlCol="0">
            <a:spAutoFit/>
          </a:bodyPr>
          <a:lstStyle/>
          <a:p>
            <a:r>
              <a:rPr lang="de-DE" err="1">
                <a:solidFill>
                  <a:schemeClr val="bg1"/>
                </a:solidFill>
                <a:latin typeface="Yu Gothic UI Semibold" panose="020B0700000000000000" pitchFamily="34" charset="-128"/>
                <a:ea typeface="Yu Gothic UI Semibold" panose="020B0700000000000000" pitchFamily="34" charset="-128"/>
              </a:rPr>
              <a:t>Agentische</a:t>
            </a:r>
            <a:r>
              <a:rPr lang="de-DE">
                <a:solidFill>
                  <a:schemeClr val="bg1"/>
                </a:solidFill>
                <a:latin typeface="Yu Gothic UI Semibold" panose="020B0700000000000000" pitchFamily="34" charset="-128"/>
                <a:ea typeface="Yu Gothic UI Semibold" panose="020B0700000000000000" pitchFamily="34" charset="-128"/>
              </a:rPr>
              <a:t> KI </a:t>
            </a:r>
          </a:p>
        </p:txBody>
      </p:sp>
      <p:sp>
        <p:nvSpPr>
          <p:cNvPr id="26" name="Textfeld 25">
            <a:extLst>
              <a:ext uri="{FF2B5EF4-FFF2-40B4-BE49-F238E27FC236}">
                <a16:creationId xmlns:a16="http://schemas.microsoft.com/office/drawing/2014/main" id="{9DA9236F-EFB2-7ECC-DB1D-8339017E3593}"/>
              </a:ext>
            </a:extLst>
          </p:cNvPr>
          <p:cNvSpPr txBox="1"/>
          <p:nvPr/>
        </p:nvSpPr>
        <p:spPr>
          <a:xfrm>
            <a:off x="2889021" y="1822109"/>
            <a:ext cx="479067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Yu Gothic UI Semibold" panose="020B0700000000000000" pitchFamily="34" charset="-128"/>
                <a:ea typeface="Yu Gothic UI Semibold" panose="020B0700000000000000" pitchFamily="34" charset="-128"/>
              </a:rPr>
              <a:t>Der </a:t>
            </a:r>
            <a:r>
              <a:rPr kumimoji="0" lang="en-GB" sz="1600" b="0" i="0" u="none" strike="noStrike" kern="1200" cap="none" spc="0" normalizeH="0" baseline="0" noProof="0" err="1">
                <a:ln>
                  <a:noFill/>
                </a:ln>
                <a:solidFill>
                  <a:prstClr val="white"/>
                </a:solidFill>
                <a:effectLst/>
                <a:uLnTx/>
                <a:uFillTx/>
                <a:latin typeface="Yu Gothic UI Semibold" panose="020B0700000000000000" pitchFamily="34" charset="-128"/>
                <a:ea typeface="Yu Gothic UI Semibold" panose="020B0700000000000000" pitchFamily="34" charset="-128"/>
              </a:rPr>
              <a:t>Assistent</a:t>
            </a:r>
            <a:r>
              <a:rPr kumimoji="0" lang="en-GB" sz="1600" b="0" i="0" u="none" strike="noStrike" kern="1200" cap="none" spc="0" normalizeH="0" baseline="0" noProof="0">
                <a:ln>
                  <a:noFill/>
                </a:ln>
                <a:solidFill>
                  <a:prstClr val="white"/>
                </a:solidFill>
                <a:effectLst/>
                <a:uLnTx/>
                <a:uFillTx/>
                <a:latin typeface="Yu Gothic UI Semibold" panose="020B0700000000000000" pitchFamily="34" charset="-128"/>
                <a:ea typeface="Yu Gothic UI Semibold" panose="020B0700000000000000" pitchFamily="34" charset="-128"/>
              </a:rPr>
              <a:t> </a:t>
            </a:r>
            <a:r>
              <a:rPr kumimoji="0" lang="en-GB" sz="1600" b="0" i="0" u="none" strike="noStrike" kern="1200" cap="none" spc="0" normalizeH="0" baseline="0" noProof="0" err="1">
                <a:ln>
                  <a:noFill/>
                </a:ln>
                <a:solidFill>
                  <a:prstClr val="white"/>
                </a:solidFill>
                <a:effectLst/>
                <a:uLnTx/>
                <a:uFillTx/>
                <a:latin typeface="Yu Gothic UI Semibold" panose="020B0700000000000000" pitchFamily="34" charset="-128"/>
                <a:ea typeface="Yu Gothic UI Semibold" panose="020B0700000000000000" pitchFamily="34" charset="-128"/>
              </a:rPr>
              <a:t>wird</a:t>
            </a:r>
            <a:r>
              <a:rPr kumimoji="0" lang="en-GB" sz="1600" b="0" i="0" u="none" strike="noStrike" kern="1200" cap="none" spc="0" normalizeH="0" baseline="0" noProof="0">
                <a:ln>
                  <a:noFill/>
                </a:ln>
                <a:solidFill>
                  <a:prstClr val="white"/>
                </a:solidFill>
                <a:effectLst/>
                <a:uLnTx/>
                <a:uFillTx/>
                <a:latin typeface="Yu Gothic UI Semibold" panose="020B0700000000000000" pitchFamily="34" charset="-128"/>
                <a:ea typeface="Yu Gothic UI Semibold" panose="020B0700000000000000" pitchFamily="34" charset="-128"/>
              </a:rPr>
              <a:t> </a:t>
            </a:r>
            <a:r>
              <a:rPr kumimoji="0" lang="en-GB" sz="1600" b="0" i="0" u="none" strike="noStrike" kern="1200" cap="none" spc="0" normalizeH="0" baseline="0" noProof="0" err="1">
                <a:ln>
                  <a:noFill/>
                </a:ln>
                <a:solidFill>
                  <a:prstClr val="white"/>
                </a:solidFill>
                <a:effectLst/>
                <a:uLnTx/>
                <a:uFillTx/>
                <a:latin typeface="Yu Gothic UI Semibold" panose="020B0700000000000000" pitchFamily="34" charset="-128"/>
                <a:ea typeface="Yu Gothic UI Semibold" panose="020B0700000000000000" pitchFamily="34" charset="-128"/>
              </a:rPr>
              <a:t>durch</a:t>
            </a:r>
            <a:r>
              <a:rPr kumimoji="0" lang="en-GB" sz="1600" b="0" i="0" u="none" strike="noStrike" kern="1200" cap="none" spc="0" normalizeH="0" baseline="0" noProof="0">
                <a:ln>
                  <a:noFill/>
                </a:ln>
                <a:solidFill>
                  <a:prstClr val="white"/>
                </a:solidFill>
                <a:effectLst/>
                <a:uLnTx/>
                <a:uFillTx/>
                <a:latin typeface="Yu Gothic UI Semibold" panose="020B0700000000000000" pitchFamily="34" charset="-128"/>
                <a:ea typeface="Yu Gothic UI Semibold" panose="020B0700000000000000" pitchFamily="34" charset="-128"/>
              </a:rPr>
              <a:t> </a:t>
            </a:r>
            <a:r>
              <a:rPr kumimoji="0" lang="en-GB" sz="1600" b="0" i="0" u="none" strike="noStrike" kern="1200" cap="none" spc="0" normalizeH="0" baseline="0" noProof="0" err="1">
                <a:ln>
                  <a:noFill/>
                </a:ln>
                <a:solidFill>
                  <a:prstClr val="white"/>
                </a:solidFill>
                <a:effectLst/>
                <a:uLnTx/>
                <a:uFillTx/>
                <a:latin typeface="Yu Gothic UI Semibold" panose="020B0700000000000000" pitchFamily="34" charset="-128"/>
                <a:ea typeface="Yu Gothic UI Semibold" panose="020B0700000000000000" pitchFamily="34" charset="-128"/>
              </a:rPr>
              <a:t>einen</a:t>
            </a:r>
            <a:r>
              <a:rPr kumimoji="0" lang="en-GB" sz="1600" b="0" i="0" u="none" strike="noStrike" kern="1200" cap="none" spc="0" normalizeH="0" baseline="0" noProof="0">
                <a:ln>
                  <a:noFill/>
                </a:ln>
                <a:solidFill>
                  <a:prstClr val="white"/>
                </a:solidFill>
                <a:effectLst/>
                <a:uLnTx/>
                <a:uFillTx/>
                <a:latin typeface="Yu Gothic UI Semibold" panose="020B0700000000000000" pitchFamily="34" charset="-128"/>
                <a:ea typeface="Yu Gothic UI Semibold" panose="020B0700000000000000" pitchFamily="34" charset="-128"/>
              </a:rPr>
              <a:t> KI-</a:t>
            </a:r>
            <a:r>
              <a:rPr kumimoji="0" lang="en-GB" sz="1600" b="0" i="0" u="none" strike="noStrike" kern="1200" cap="none" spc="0" normalizeH="0" baseline="0" noProof="0" err="1">
                <a:ln>
                  <a:noFill/>
                </a:ln>
                <a:solidFill>
                  <a:prstClr val="white"/>
                </a:solidFill>
                <a:effectLst/>
                <a:uLnTx/>
                <a:uFillTx/>
                <a:latin typeface="Yu Gothic UI Semibold" panose="020B0700000000000000" pitchFamily="34" charset="-128"/>
                <a:ea typeface="Yu Gothic UI Semibold" panose="020B0700000000000000" pitchFamily="34" charset="-128"/>
              </a:rPr>
              <a:t>Agenten</a:t>
            </a:r>
            <a:r>
              <a:rPr kumimoji="0" lang="en-GB" sz="1600" b="0" i="0" u="none" strike="noStrike" kern="1200" cap="none" spc="0" normalizeH="0" baseline="0" noProof="0">
                <a:ln>
                  <a:noFill/>
                </a:ln>
                <a:solidFill>
                  <a:prstClr val="white"/>
                </a:solidFill>
                <a:effectLst/>
                <a:uLnTx/>
                <a:uFillTx/>
                <a:latin typeface="Yu Gothic UI Semibold" panose="020B0700000000000000" pitchFamily="34" charset="-128"/>
                <a:ea typeface="Yu Gothic UI Semibold" panose="020B0700000000000000" pitchFamily="34" charset="-128"/>
              </a:rPr>
              <a:t> </a:t>
            </a:r>
            <a:r>
              <a:rPr kumimoji="0" lang="en-GB" sz="1600" b="0" i="0" u="none" strike="noStrike" kern="1200" cap="none" spc="0" normalizeH="0" baseline="0" noProof="0" err="1">
                <a:ln>
                  <a:noFill/>
                </a:ln>
                <a:solidFill>
                  <a:prstClr val="white"/>
                </a:solidFill>
                <a:effectLst/>
                <a:uLnTx/>
                <a:uFillTx/>
                <a:latin typeface="Yu Gothic UI Semibold" panose="020B0700000000000000" pitchFamily="34" charset="-128"/>
                <a:ea typeface="Yu Gothic UI Semibold" panose="020B0700000000000000" pitchFamily="34" charset="-128"/>
              </a:rPr>
              <a:t>ersetzt</a:t>
            </a:r>
            <a:r>
              <a:rPr kumimoji="0" lang="en-GB" sz="1600" b="0" i="0" u="none" strike="noStrike" kern="1200" cap="none" spc="0" normalizeH="0" baseline="0" noProof="0">
                <a:ln>
                  <a:noFill/>
                </a:ln>
                <a:solidFill>
                  <a:prstClr val="white"/>
                </a:solidFill>
                <a:effectLst/>
                <a:uLnTx/>
                <a:uFillTx/>
                <a:latin typeface="Yu Gothic UI Semibold" panose="020B0700000000000000" pitchFamily="34" charset="-128"/>
                <a:ea typeface="Yu Gothic UI Semibold" panose="020B0700000000000000" pitchFamily="34" charset="-128"/>
              </a:rPr>
              <a:t>, der </a:t>
            </a:r>
            <a:r>
              <a:rPr kumimoji="0" lang="en-GB" sz="1600" b="0" i="0" u="none" strike="noStrike" kern="1200" cap="none" spc="0" normalizeH="0" baseline="0" noProof="0" err="1">
                <a:ln>
                  <a:noFill/>
                </a:ln>
                <a:solidFill>
                  <a:prstClr val="white"/>
                </a:solidFill>
                <a:effectLst/>
                <a:uLnTx/>
                <a:uFillTx/>
                <a:latin typeface="Yu Gothic UI Semibold" panose="020B0700000000000000" pitchFamily="34" charset="-128"/>
                <a:ea typeface="Yu Gothic UI Semibold" panose="020B0700000000000000" pitchFamily="34" charset="-128"/>
              </a:rPr>
              <a:t>mit</a:t>
            </a:r>
            <a:r>
              <a:rPr kumimoji="0" lang="en-GB" sz="1600" b="0" i="0" u="none" strike="noStrike" kern="1200" cap="none" spc="0" normalizeH="0" baseline="0" noProof="0">
                <a:ln>
                  <a:noFill/>
                </a:ln>
                <a:solidFill>
                  <a:prstClr val="white"/>
                </a:solidFill>
                <a:effectLst/>
                <a:uLnTx/>
                <a:uFillTx/>
                <a:latin typeface="Yu Gothic UI Semibold" panose="020B0700000000000000" pitchFamily="34" charset="-128"/>
                <a:ea typeface="Yu Gothic UI Semibold" panose="020B0700000000000000" pitchFamily="34" charset="-128"/>
              </a:rPr>
              <a:t> </a:t>
            </a:r>
            <a:r>
              <a:rPr kumimoji="0" lang="en-GB" sz="1600" b="0" i="0" u="none" strike="noStrike" kern="1200" cap="none" spc="0" normalizeH="0" baseline="0" noProof="0" err="1">
                <a:ln>
                  <a:noFill/>
                </a:ln>
                <a:solidFill>
                  <a:prstClr val="white"/>
                </a:solidFill>
                <a:effectLst/>
                <a:uLnTx/>
                <a:uFillTx/>
                <a:latin typeface="Yu Gothic UI Semibold" panose="020B0700000000000000" pitchFamily="34" charset="-128"/>
                <a:ea typeface="Yu Gothic UI Semibold" panose="020B0700000000000000" pitchFamily="34" charset="-128"/>
              </a:rPr>
              <a:t>dem</a:t>
            </a:r>
            <a:r>
              <a:rPr kumimoji="0" lang="en-GB" sz="1600" b="0" i="0" u="none" strike="noStrike" kern="1200" cap="none" spc="0" normalizeH="0" baseline="0" noProof="0">
                <a:ln>
                  <a:noFill/>
                </a:ln>
                <a:solidFill>
                  <a:prstClr val="white"/>
                </a:solidFill>
                <a:effectLst/>
                <a:uLnTx/>
                <a:uFillTx/>
                <a:latin typeface="Yu Gothic UI Semibold" panose="020B0700000000000000" pitchFamily="34" charset="-128"/>
                <a:ea typeface="Yu Gothic UI Semibold" panose="020B0700000000000000" pitchFamily="34" charset="-128"/>
              </a:rPr>
              <a:t> </a:t>
            </a:r>
            <a:r>
              <a:rPr kumimoji="0" lang="en-GB" sz="1600" b="0" i="0" u="none" strike="noStrike" kern="1200" cap="none" spc="0" normalizeH="0" baseline="0" noProof="0" err="1">
                <a:ln>
                  <a:noFill/>
                </a:ln>
                <a:solidFill>
                  <a:prstClr val="white"/>
                </a:solidFill>
                <a:effectLst/>
                <a:uLnTx/>
                <a:uFillTx/>
                <a:latin typeface="Yu Gothic UI Semibold" panose="020B0700000000000000" pitchFamily="34" charset="-128"/>
                <a:ea typeface="Yu Gothic UI Semibold" panose="020B0700000000000000" pitchFamily="34" charset="-128"/>
              </a:rPr>
              <a:t>Endnutzer</a:t>
            </a:r>
            <a:r>
              <a:rPr kumimoji="0" lang="en-GB" sz="1600" b="0" i="0" u="none" strike="noStrike" kern="1200" cap="none" spc="0" normalizeH="0" baseline="0" noProof="0">
                <a:ln>
                  <a:noFill/>
                </a:ln>
                <a:solidFill>
                  <a:prstClr val="white"/>
                </a:solidFill>
                <a:effectLst/>
                <a:uLnTx/>
                <a:uFillTx/>
                <a:latin typeface="Yu Gothic UI Semibold" panose="020B0700000000000000" pitchFamily="34" charset="-128"/>
                <a:ea typeface="Yu Gothic UI Semibold" panose="020B0700000000000000" pitchFamily="34" charset="-128"/>
              </a:rPr>
              <a:t> auf </a:t>
            </a:r>
            <a:r>
              <a:rPr lang="en-GB" sz="1600">
                <a:solidFill>
                  <a:prstClr val="white"/>
                </a:solidFill>
                <a:latin typeface="Yu Gothic UI Semibold" panose="020B0700000000000000" pitchFamily="34" charset="-128"/>
                <a:ea typeface="Yu Gothic UI Semibold" panose="020B0700000000000000" pitchFamily="34" charset="-128"/>
              </a:rPr>
              <a:t>Basis der </a:t>
            </a:r>
            <a:r>
              <a:rPr lang="en-GB" sz="1600" err="1">
                <a:solidFill>
                  <a:prstClr val="white"/>
                </a:solidFill>
                <a:latin typeface="Yu Gothic UI Semibold" panose="020B0700000000000000" pitchFamily="34" charset="-128"/>
                <a:ea typeface="Yu Gothic UI Semibold" panose="020B0700000000000000" pitchFamily="34" charset="-128"/>
              </a:rPr>
              <a:t>Datenanfragen</a:t>
            </a:r>
            <a:r>
              <a:rPr lang="en-GB" sz="1600">
                <a:solidFill>
                  <a:prstClr val="white"/>
                </a:solidFill>
                <a:latin typeface="Yu Gothic UI Semibold" panose="020B0700000000000000" pitchFamily="34" charset="-128"/>
                <a:ea typeface="Yu Gothic UI Semibold" panose="020B0700000000000000" pitchFamily="34" charset="-128"/>
              </a:rPr>
              <a:t> der</a:t>
            </a:r>
            <a:r>
              <a:rPr kumimoji="0" lang="en-GB" sz="1600" b="0" i="0" u="none" strike="noStrike" kern="1200" cap="none" spc="0" normalizeH="0" baseline="0" noProof="0">
                <a:ln>
                  <a:noFill/>
                </a:ln>
                <a:solidFill>
                  <a:prstClr val="white"/>
                </a:solidFill>
                <a:effectLst/>
                <a:uLnTx/>
                <a:uFillTx/>
                <a:latin typeface="Yu Gothic UI Semibold" panose="020B0700000000000000" pitchFamily="34" charset="-128"/>
                <a:ea typeface="Yu Gothic UI Semibold" panose="020B0700000000000000" pitchFamily="34" charset="-128"/>
              </a:rPr>
              <a:t> Rule Engine </a:t>
            </a:r>
            <a:r>
              <a:rPr kumimoji="0" lang="en-GB" sz="1600" b="0" i="0" u="none" strike="noStrike" kern="1200" cap="none" spc="0" normalizeH="0" baseline="0" noProof="0" err="1">
                <a:ln>
                  <a:noFill/>
                </a:ln>
                <a:solidFill>
                  <a:prstClr val="white"/>
                </a:solidFill>
                <a:effectLst/>
                <a:uLnTx/>
                <a:uFillTx/>
                <a:latin typeface="Yu Gothic UI Semibold" panose="020B0700000000000000" pitchFamily="34" charset="-128"/>
                <a:ea typeface="Yu Gothic UI Semibold" panose="020B0700000000000000" pitchFamily="34" charset="-128"/>
              </a:rPr>
              <a:t>über</a:t>
            </a:r>
            <a:r>
              <a:rPr kumimoji="0" lang="en-GB" sz="1600" b="0" i="0" u="none" strike="noStrike" kern="1200" cap="none" spc="0" normalizeH="0" baseline="0" noProof="0">
                <a:ln>
                  <a:noFill/>
                </a:ln>
                <a:solidFill>
                  <a:prstClr val="white"/>
                </a:solidFill>
                <a:effectLst/>
                <a:uLnTx/>
                <a:uFillTx/>
                <a:latin typeface="Yu Gothic UI Semibold" panose="020B0700000000000000" pitchFamily="34" charset="-128"/>
                <a:ea typeface="Yu Gothic UI Semibold" panose="020B0700000000000000" pitchFamily="34" charset="-128"/>
              </a:rPr>
              <a:t> die API </a:t>
            </a:r>
            <a:r>
              <a:rPr kumimoji="0" lang="en-GB" sz="1600" b="0" i="0" u="none" strike="noStrike" kern="1200" cap="none" spc="0" normalizeH="0" baseline="0" noProof="0" err="1">
                <a:ln>
                  <a:noFill/>
                </a:ln>
                <a:solidFill>
                  <a:prstClr val="white"/>
                </a:solidFill>
                <a:effectLst/>
                <a:uLnTx/>
                <a:uFillTx/>
                <a:latin typeface="Yu Gothic UI Semibold" panose="020B0700000000000000" pitchFamily="34" charset="-128"/>
                <a:ea typeface="Yu Gothic UI Semibold" panose="020B0700000000000000" pitchFamily="34" charset="-128"/>
              </a:rPr>
              <a:t>interagiert</a:t>
            </a:r>
            <a:r>
              <a:rPr kumimoji="0" lang="en-GB" sz="1600" b="0" i="0" u="none" strike="noStrike" kern="1200" cap="none" spc="0" normalizeH="0" baseline="0" noProof="0">
                <a:ln>
                  <a:noFill/>
                </a:ln>
                <a:solidFill>
                  <a:prstClr val="white"/>
                </a:solidFill>
                <a:effectLst/>
                <a:uLnTx/>
                <a:uFillTx/>
                <a:latin typeface="Yu Gothic UI Semibold" panose="020B0700000000000000" pitchFamily="34" charset="-128"/>
                <a:ea typeface="Yu Gothic UI Semibold" panose="020B0700000000000000" pitchFamily="34" charset="-128"/>
              </a:rPr>
              <a:t>.</a:t>
            </a:r>
            <a:endParaRPr kumimoji="0" lang="en-DE" sz="1600" b="0" i="0" u="none" strike="noStrike" kern="1200" cap="none" spc="0" normalizeH="0" baseline="0" noProof="0">
              <a:ln>
                <a:noFill/>
              </a:ln>
              <a:solidFill>
                <a:prstClr val="white"/>
              </a:solidFill>
              <a:effectLst/>
              <a:uLnTx/>
              <a:uFillTx/>
              <a:latin typeface="Yu Gothic UI Semibold" panose="020B0700000000000000" pitchFamily="34" charset="-128"/>
              <a:ea typeface="Yu Gothic UI Semibold" panose="020B0700000000000000" pitchFamily="34" charset="-128"/>
            </a:endParaRPr>
          </a:p>
        </p:txBody>
      </p:sp>
      <p:sp>
        <p:nvSpPr>
          <p:cNvPr id="31" name="Rechteck: abgerundete Ecken 30">
            <a:extLst>
              <a:ext uri="{FF2B5EF4-FFF2-40B4-BE49-F238E27FC236}">
                <a16:creationId xmlns:a16="http://schemas.microsoft.com/office/drawing/2014/main" id="{3E000CAC-6B4B-9B92-9D3E-03E57066BF58}"/>
              </a:ext>
            </a:extLst>
          </p:cNvPr>
          <p:cNvSpPr/>
          <p:nvPr/>
        </p:nvSpPr>
        <p:spPr>
          <a:xfrm>
            <a:off x="2905320" y="2977667"/>
            <a:ext cx="1570902" cy="441340"/>
          </a:xfrm>
          <a:prstGeom prst="roundRect">
            <a:avLst>
              <a:gd name="adj" fmla="val 4297"/>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algn="ctr"/>
            <a:r>
              <a:rPr lang="de-DE" sz="1600">
                <a:solidFill>
                  <a:schemeClr val="tx1"/>
                </a:solidFill>
                <a:latin typeface="+mn-lt"/>
              </a:rPr>
              <a:t>modern</a:t>
            </a:r>
          </a:p>
        </p:txBody>
      </p:sp>
      <p:sp>
        <p:nvSpPr>
          <p:cNvPr id="33" name="Rechteck: abgerundete Ecken 32">
            <a:extLst>
              <a:ext uri="{FF2B5EF4-FFF2-40B4-BE49-F238E27FC236}">
                <a16:creationId xmlns:a16="http://schemas.microsoft.com/office/drawing/2014/main" id="{7CCA5580-EF0C-EAB0-71E9-6F36FA3FBA80}"/>
              </a:ext>
            </a:extLst>
          </p:cNvPr>
          <p:cNvSpPr/>
          <p:nvPr/>
        </p:nvSpPr>
        <p:spPr>
          <a:xfrm>
            <a:off x="4567325" y="2977667"/>
            <a:ext cx="1570902" cy="441340"/>
          </a:xfrm>
          <a:prstGeom prst="roundRect">
            <a:avLst>
              <a:gd name="adj" fmla="val 4297"/>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algn="ctr"/>
            <a:r>
              <a:rPr lang="de-DE" sz="1600" err="1">
                <a:solidFill>
                  <a:schemeClr val="tx1"/>
                </a:solidFill>
                <a:latin typeface="+mn-lt"/>
              </a:rPr>
              <a:t>bequem</a:t>
            </a:r>
            <a:endParaRPr lang="de-DE" sz="1600">
              <a:solidFill>
                <a:schemeClr val="tx1"/>
              </a:solidFill>
              <a:latin typeface="+mn-lt"/>
            </a:endParaRPr>
          </a:p>
        </p:txBody>
      </p:sp>
      <p:sp>
        <p:nvSpPr>
          <p:cNvPr id="34" name="Rechteck: abgerundete Ecken 33">
            <a:extLst>
              <a:ext uri="{FF2B5EF4-FFF2-40B4-BE49-F238E27FC236}">
                <a16:creationId xmlns:a16="http://schemas.microsoft.com/office/drawing/2014/main" id="{F8FEBE60-EFF0-169B-FD55-4CD75D2F27CF}"/>
              </a:ext>
            </a:extLst>
          </p:cNvPr>
          <p:cNvSpPr/>
          <p:nvPr/>
        </p:nvSpPr>
        <p:spPr>
          <a:xfrm>
            <a:off x="6229330" y="2977667"/>
            <a:ext cx="1570902" cy="441340"/>
          </a:xfrm>
          <a:prstGeom prst="roundRect">
            <a:avLst>
              <a:gd name="adj" fmla="val 4297"/>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algn="ctr"/>
            <a:r>
              <a:rPr lang="de-DE" sz="1600" err="1">
                <a:solidFill>
                  <a:schemeClr val="tx1"/>
                </a:solidFill>
                <a:latin typeface="+mn-lt"/>
              </a:rPr>
              <a:t>effizient</a:t>
            </a:r>
            <a:endParaRPr lang="de-DE" sz="1600">
              <a:solidFill>
                <a:schemeClr val="tx1"/>
              </a:solidFill>
              <a:latin typeface="+mn-lt"/>
            </a:endParaRPr>
          </a:p>
        </p:txBody>
      </p:sp>
      <p:sp>
        <p:nvSpPr>
          <p:cNvPr id="35" name="Flussdiagramm: Manuelle Verarbeitung 34">
            <a:extLst>
              <a:ext uri="{FF2B5EF4-FFF2-40B4-BE49-F238E27FC236}">
                <a16:creationId xmlns:a16="http://schemas.microsoft.com/office/drawing/2014/main" id="{48BC94C2-1C7E-7AFF-B1ED-2F7A6E2D929C}"/>
              </a:ext>
            </a:extLst>
          </p:cNvPr>
          <p:cNvSpPr/>
          <p:nvPr/>
        </p:nvSpPr>
        <p:spPr>
          <a:xfrm>
            <a:off x="2774614" y="3471498"/>
            <a:ext cx="5270400" cy="433250"/>
          </a:xfrm>
          <a:prstGeom prst="flowChartManualOperation">
            <a:avLst/>
          </a:prstGeom>
          <a:gradFill flip="none" rotWithShape="1">
            <a:gsLst>
              <a:gs pos="0">
                <a:schemeClr val="accent2"/>
              </a:gs>
              <a:gs pos="50000">
                <a:schemeClr val="accent2">
                  <a:lumMod val="60000"/>
                  <a:lumOff val="40000"/>
                </a:schemeClr>
              </a:gs>
              <a:gs pos="100000">
                <a:schemeClr val="accent2">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a:latin typeface="+mn-lt"/>
            </a:endParaRPr>
          </a:p>
        </p:txBody>
      </p:sp>
      <p:sp>
        <p:nvSpPr>
          <p:cNvPr id="37" name="Rechteck: abgerundete Ecken 36">
            <a:extLst>
              <a:ext uri="{FF2B5EF4-FFF2-40B4-BE49-F238E27FC236}">
                <a16:creationId xmlns:a16="http://schemas.microsoft.com/office/drawing/2014/main" id="{E97E340F-F1F4-4DE9-AC41-891358358147}"/>
              </a:ext>
            </a:extLst>
          </p:cNvPr>
          <p:cNvSpPr/>
          <p:nvPr/>
        </p:nvSpPr>
        <p:spPr>
          <a:xfrm>
            <a:off x="2753343" y="4325004"/>
            <a:ext cx="5312065" cy="1716773"/>
          </a:xfrm>
          <a:prstGeom prst="roundRect">
            <a:avLst>
              <a:gd name="adj" fmla="val 147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a:latin typeface="+mn-lt"/>
            </a:endParaRPr>
          </a:p>
        </p:txBody>
      </p:sp>
      <p:sp>
        <p:nvSpPr>
          <p:cNvPr id="40" name="Flussdiagramm: Manuelle Verarbeitung 39">
            <a:extLst>
              <a:ext uri="{FF2B5EF4-FFF2-40B4-BE49-F238E27FC236}">
                <a16:creationId xmlns:a16="http://schemas.microsoft.com/office/drawing/2014/main" id="{73690207-B9D5-919B-2EBF-BD7CACF0D155}"/>
              </a:ext>
            </a:extLst>
          </p:cNvPr>
          <p:cNvSpPr/>
          <p:nvPr/>
        </p:nvSpPr>
        <p:spPr>
          <a:xfrm flipV="1">
            <a:off x="2753343" y="3904748"/>
            <a:ext cx="5270400" cy="433250"/>
          </a:xfrm>
          <a:prstGeom prst="flowChartManualOperation">
            <a:avLst/>
          </a:prstGeom>
          <a:gradFill flip="none" rotWithShape="1">
            <a:gsLst>
              <a:gs pos="0">
                <a:schemeClr val="accent2"/>
              </a:gs>
              <a:gs pos="50000">
                <a:schemeClr val="accent2">
                  <a:lumMod val="60000"/>
                  <a:lumOff val="40000"/>
                </a:schemeClr>
              </a:gs>
              <a:gs pos="100000">
                <a:schemeClr val="accent2">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a:latin typeface="+mn-lt"/>
            </a:endParaRPr>
          </a:p>
        </p:txBody>
      </p:sp>
      <p:sp>
        <p:nvSpPr>
          <p:cNvPr id="42" name="Textfeld 41">
            <a:extLst>
              <a:ext uri="{FF2B5EF4-FFF2-40B4-BE49-F238E27FC236}">
                <a16:creationId xmlns:a16="http://schemas.microsoft.com/office/drawing/2014/main" id="{D7153037-96ED-52C6-ACA4-1ADECEAED984}"/>
              </a:ext>
            </a:extLst>
          </p:cNvPr>
          <p:cNvSpPr txBox="1"/>
          <p:nvPr/>
        </p:nvSpPr>
        <p:spPr>
          <a:xfrm>
            <a:off x="2931052" y="4413470"/>
            <a:ext cx="2576346" cy="369332"/>
          </a:xfrm>
          <a:prstGeom prst="rect">
            <a:avLst/>
          </a:prstGeom>
          <a:noFill/>
        </p:spPr>
        <p:txBody>
          <a:bodyPr wrap="none" rtlCol="0">
            <a:spAutoFit/>
          </a:bodyPr>
          <a:lstStyle/>
          <a:p>
            <a:r>
              <a:rPr lang="de-DE">
                <a:solidFill>
                  <a:schemeClr val="bg1"/>
                </a:solidFill>
                <a:latin typeface="Yu Gothic UI Semibold" panose="020B0700000000000000" pitchFamily="34" charset="-128"/>
                <a:ea typeface="Yu Gothic UI Semibold" panose="020B0700000000000000" pitchFamily="34" charset="-128"/>
              </a:rPr>
              <a:t>Dokumentenkonformität</a:t>
            </a:r>
          </a:p>
        </p:txBody>
      </p:sp>
      <p:sp>
        <p:nvSpPr>
          <p:cNvPr id="43" name="Rechteck: abgerundete Ecken 42">
            <a:extLst>
              <a:ext uri="{FF2B5EF4-FFF2-40B4-BE49-F238E27FC236}">
                <a16:creationId xmlns:a16="http://schemas.microsoft.com/office/drawing/2014/main" id="{8765D235-AB62-3144-B17E-A4B254BF0151}"/>
              </a:ext>
            </a:extLst>
          </p:cNvPr>
          <p:cNvSpPr/>
          <p:nvPr/>
        </p:nvSpPr>
        <p:spPr>
          <a:xfrm>
            <a:off x="2889021" y="4866246"/>
            <a:ext cx="1847850" cy="79057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fontAlgn="auto">
              <a:lnSpc>
                <a:spcPct val="100000"/>
              </a:lnSpc>
              <a:spcBef>
                <a:spcPts val="0"/>
              </a:spcBef>
              <a:spcAft>
                <a:spcPts val="0"/>
              </a:spcAft>
              <a:buClrTx/>
              <a:buSzTx/>
              <a:buFontTx/>
              <a:buNone/>
              <a:tabLst/>
              <a:defRPr/>
            </a:pPr>
            <a:r>
              <a:rPr lang="en-GB">
                <a:solidFill>
                  <a:schemeClr val="bg1"/>
                </a:solidFill>
                <a:latin typeface="Yu Gothic UI Semibold" panose="020B0700000000000000" pitchFamily="34" charset="-128"/>
                <a:ea typeface="Yu Gothic UI Semibold" panose="020B0700000000000000" pitchFamily="34" charset="-128"/>
              </a:rPr>
              <a:t>RULE ENGINE</a:t>
            </a:r>
            <a:endParaRPr lang="en-DE">
              <a:solidFill>
                <a:schemeClr val="bg1"/>
              </a:solidFill>
              <a:latin typeface="Yu Gothic UI Semibold" panose="020B0700000000000000" pitchFamily="34" charset="-128"/>
              <a:ea typeface="Yu Gothic UI Semibold" panose="020B0700000000000000" pitchFamily="34" charset="-128"/>
            </a:endParaRPr>
          </a:p>
        </p:txBody>
      </p:sp>
      <p:sp>
        <p:nvSpPr>
          <p:cNvPr id="44" name="Rechteck: abgerundete Ecken 43">
            <a:extLst>
              <a:ext uri="{FF2B5EF4-FFF2-40B4-BE49-F238E27FC236}">
                <a16:creationId xmlns:a16="http://schemas.microsoft.com/office/drawing/2014/main" id="{644CA75B-CF9B-F9B9-A0C3-C3B9E2EEA3D6}"/>
              </a:ext>
            </a:extLst>
          </p:cNvPr>
          <p:cNvSpPr/>
          <p:nvPr/>
        </p:nvSpPr>
        <p:spPr>
          <a:xfrm>
            <a:off x="4102262" y="5353168"/>
            <a:ext cx="1847850" cy="79057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a:solidFill>
                  <a:schemeClr val="bg1"/>
                </a:solidFill>
                <a:latin typeface="Yu Gothic UI Semibold" panose="020B0700000000000000" pitchFamily="34" charset="-128"/>
                <a:ea typeface="Yu Gothic UI Semibold" panose="020B0700000000000000" pitchFamily="34" charset="-128"/>
              </a:rPr>
              <a:t>KLAUSELN</a:t>
            </a:r>
            <a:endParaRPr lang="en-DE">
              <a:solidFill>
                <a:schemeClr val="bg1"/>
              </a:solidFill>
              <a:latin typeface="Yu Gothic UI Semibold" panose="020B0700000000000000" pitchFamily="34" charset="-128"/>
              <a:ea typeface="Yu Gothic UI Semibold" panose="020B0700000000000000" pitchFamily="34" charset="-128"/>
            </a:endParaRPr>
          </a:p>
        </p:txBody>
      </p:sp>
      <p:sp>
        <p:nvSpPr>
          <p:cNvPr id="45" name="Rechteck: abgerundete Ecken 44">
            <a:extLst>
              <a:ext uri="{FF2B5EF4-FFF2-40B4-BE49-F238E27FC236}">
                <a16:creationId xmlns:a16="http://schemas.microsoft.com/office/drawing/2014/main" id="{5EA9EE63-6BB7-9C90-502B-95E01EC1120F}"/>
              </a:ext>
            </a:extLst>
          </p:cNvPr>
          <p:cNvSpPr/>
          <p:nvPr/>
        </p:nvSpPr>
        <p:spPr>
          <a:xfrm>
            <a:off x="5477214" y="4861142"/>
            <a:ext cx="1847850" cy="790576"/>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indent="0" fontAlgn="auto">
              <a:lnSpc>
                <a:spcPct val="100000"/>
              </a:lnSpc>
              <a:spcBef>
                <a:spcPts val="0"/>
              </a:spcBef>
              <a:spcAft>
                <a:spcPts val="0"/>
              </a:spcAft>
              <a:buClrTx/>
              <a:buSzTx/>
              <a:buFontTx/>
              <a:buNone/>
              <a:tabLst/>
              <a:defRPr/>
            </a:pPr>
            <a:r>
              <a:rPr lang="en-GB">
                <a:solidFill>
                  <a:schemeClr val="bg1"/>
                </a:solidFill>
                <a:latin typeface="Yu Gothic UI Semibold" panose="020B0700000000000000" pitchFamily="34" charset="-128"/>
                <a:ea typeface="Yu Gothic UI Semibold" panose="020B0700000000000000" pitchFamily="34" charset="-128"/>
              </a:rPr>
              <a:t>DATEN-INTEGRATION</a:t>
            </a:r>
            <a:endParaRPr lang="en-DE">
              <a:solidFill>
                <a:schemeClr val="bg1"/>
              </a:solidFill>
              <a:latin typeface="Yu Gothic UI Semibold" panose="020B0700000000000000" pitchFamily="34" charset="-128"/>
              <a:ea typeface="Yu Gothic UI Semibold" panose="020B0700000000000000" pitchFamily="34" charset="-128"/>
            </a:endParaRPr>
          </a:p>
        </p:txBody>
      </p:sp>
      <p:pic>
        <p:nvPicPr>
          <p:cNvPr id="54" name="Grafik 53" descr="Pfeil nach rechts mit einfarbiger Füllung">
            <a:extLst>
              <a:ext uri="{FF2B5EF4-FFF2-40B4-BE49-F238E27FC236}">
                <a16:creationId xmlns:a16="http://schemas.microsoft.com/office/drawing/2014/main" id="{E9832453-FC9E-FB80-889C-DA004899DB7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01982" y="4786139"/>
            <a:ext cx="914400" cy="914400"/>
          </a:xfrm>
          <a:prstGeom prst="rect">
            <a:avLst/>
          </a:prstGeom>
        </p:spPr>
      </p:pic>
      <p:grpSp>
        <p:nvGrpSpPr>
          <p:cNvPr id="59" name="Gruppieren 58">
            <a:extLst>
              <a:ext uri="{FF2B5EF4-FFF2-40B4-BE49-F238E27FC236}">
                <a16:creationId xmlns:a16="http://schemas.microsoft.com/office/drawing/2014/main" id="{387502DC-3FBE-246D-4FA3-8253EDE3FA22}"/>
              </a:ext>
            </a:extLst>
          </p:cNvPr>
          <p:cNvGrpSpPr/>
          <p:nvPr/>
        </p:nvGrpSpPr>
        <p:grpSpPr>
          <a:xfrm>
            <a:off x="9029567" y="4371927"/>
            <a:ext cx="1685281" cy="1685281"/>
            <a:chOff x="9923933" y="3009452"/>
            <a:chExt cx="1760094" cy="1760094"/>
          </a:xfrm>
        </p:grpSpPr>
        <p:grpSp>
          <p:nvGrpSpPr>
            <p:cNvPr id="58" name="Gruppieren 57">
              <a:extLst>
                <a:ext uri="{FF2B5EF4-FFF2-40B4-BE49-F238E27FC236}">
                  <a16:creationId xmlns:a16="http://schemas.microsoft.com/office/drawing/2014/main" id="{0B3B46B8-A7DF-AF84-826B-61738D36BF70}"/>
                </a:ext>
              </a:extLst>
            </p:cNvPr>
            <p:cNvGrpSpPr/>
            <p:nvPr/>
          </p:nvGrpSpPr>
          <p:grpSpPr>
            <a:xfrm>
              <a:off x="9923933" y="3009452"/>
              <a:ext cx="1760094" cy="1760094"/>
              <a:chOff x="9849120" y="2936942"/>
              <a:chExt cx="1760094" cy="1760094"/>
            </a:xfrm>
          </p:grpSpPr>
          <p:pic>
            <p:nvPicPr>
              <p:cNvPr id="56" name="Grafik 55" descr="Ein Bild, das Grafiken, Kunst, Design enthält.&#10;&#10;KI-generierte Inhalte können fehlerhaft sein.">
                <a:extLst>
                  <a:ext uri="{FF2B5EF4-FFF2-40B4-BE49-F238E27FC236}">
                    <a16:creationId xmlns:a16="http://schemas.microsoft.com/office/drawing/2014/main" id="{24CFAFA1-5DC7-D331-BDFE-FA279D728BB5}"/>
                  </a:ext>
                </a:extLst>
              </p:cNvPr>
              <p:cNvPicPr>
                <a:picLocks noChangeAspect="1"/>
              </p:cNvPicPr>
              <p:nvPr/>
            </p:nvPicPr>
            <p:blipFill>
              <a:blip r:embed="rId3"/>
              <a:stretch>
                <a:fillRect/>
              </a:stretch>
            </p:blipFill>
            <p:spPr>
              <a:xfrm>
                <a:off x="9849120" y="2936942"/>
                <a:ext cx="1760094" cy="1760094"/>
              </a:xfrm>
              <a:prstGeom prst="rect">
                <a:avLst/>
              </a:prstGeom>
            </p:spPr>
          </p:pic>
          <p:sp>
            <p:nvSpPr>
              <p:cNvPr id="57" name="Sechseck 56">
                <a:extLst>
                  <a:ext uri="{FF2B5EF4-FFF2-40B4-BE49-F238E27FC236}">
                    <a16:creationId xmlns:a16="http://schemas.microsoft.com/office/drawing/2014/main" id="{278104C7-2E66-5464-F239-6EA894A99E00}"/>
                  </a:ext>
                </a:extLst>
              </p:cNvPr>
              <p:cNvSpPr/>
              <p:nvPr/>
            </p:nvSpPr>
            <p:spPr>
              <a:xfrm>
                <a:off x="10003284" y="3245765"/>
                <a:ext cx="1464816" cy="1251362"/>
              </a:xfrm>
              <a:prstGeom prst="hexagon">
                <a:avLst/>
              </a:prstGeom>
              <a:solidFill>
                <a:srgbClr val="4EADA8"/>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a:latin typeface="+mn-lt"/>
                </a:endParaRPr>
              </a:p>
            </p:txBody>
          </p:sp>
        </p:grpSp>
        <p:pic>
          <p:nvPicPr>
            <p:cNvPr id="55" name="Graphic 19">
              <a:extLst>
                <a:ext uri="{FF2B5EF4-FFF2-40B4-BE49-F238E27FC236}">
                  <a16:creationId xmlns:a16="http://schemas.microsoft.com/office/drawing/2014/main" id="{CAAC180A-03FF-1F63-6608-822FF0C618A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46979" y="3469027"/>
              <a:ext cx="914003" cy="845024"/>
            </a:xfrm>
            <a:prstGeom prst="rect">
              <a:avLst/>
            </a:prstGeom>
          </p:spPr>
        </p:pic>
      </p:grpSp>
      <p:sp>
        <p:nvSpPr>
          <p:cNvPr id="61" name="Sprechblase: rechteckig 60">
            <a:extLst>
              <a:ext uri="{FF2B5EF4-FFF2-40B4-BE49-F238E27FC236}">
                <a16:creationId xmlns:a16="http://schemas.microsoft.com/office/drawing/2014/main" id="{DB049F66-4E45-71C6-76B2-C53453F12F3C}"/>
              </a:ext>
            </a:extLst>
          </p:cNvPr>
          <p:cNvSpPr/>
          <p:nvPr/>
        </p:nvSpPr>
        <p:spPr>
          <a:xfrm>
            <a:off x="9885737" y="1994080"/>
            <a:ext cx="2243839" cy="2162787"/>
          </a:xfrm>
          <a:prstGeom prst="wedgeRectCallout">
            <a:avLst>
              <a:gd name="adj1" fmla="val -35119"/>
              <a:gd name="adj2" fmla="val 74015"/>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Starke Position </a:t>
            </a:r>
            <a:b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br>
            <a:r>
              <a:rPr kumimoji="0" lang="en-GB" sz="1800" b="0" i="0" u="none" strike="noStrike" kern="1200" cap="none" spc="0" normalizeH="0" baseline="0" noProof="0">
                <a:ln>
                  <a:noFill/>
                </a:ln>
                <a:solidFill>
                  <a:prstClr val="white"/>
                </a:solidFill>
                <a:effectLst/>
                <a:uLnTx/>
                <a:uFillTx/>
                <a:latin typeface="Aptos" panose="02110004020202020204"/>
                <a:ea typeface="+mn-ea"/>
                <a:cs typeface="+mn-cs"/>
              </a:rPr>
              <a:t>gegen 100% AI-generierte </a:t>
            </a:r>
            <a:r>
              <a:rPr lang="de-DE">
                <a:solidFill>
                  <a:prstClr val="white"/>
                </a:solidFill>
                <a:latin typeface="Aptos" panose="02110004020202020204"/>
              </a:rPr>
              <a:t>Dokumente </a:t>
            </a:r>
            <a:br>
              <a:rPr lang="de-DE">
                <a:solidFill>
                  <a:prstClr val="white"/>
                </a:solidFill>
                <a:latin typeface="Aptos" panose="02110004020202020204"/>
              </a:rPr>
            </a:br>
            <a:r>
              <a:rPr lang="de-DE">
                <a:solidFill>
                  <a:prstClr val="white"/>
                </a:solidFill>
                <a:latin typeface="Aptos" panose="02110004020202020204"/>
              </a:rPr>
              <a:t>(</a:t>
            </a:r>
            <a:r>
              <a:rPr lang="de-DE" err="1">
                <a:solidFill>
                  <a:prstClr val="white"/>
                </a:solidFill>
                <a:latin typeface="Aptos" panose="02110004020202020204"/>
              </a:rPr>
              <a:t>Null Compliance</a:t>
            </a:r>
            <a:r>
              <a:rPr lang="de-DE">
                <a:solidFill>
                  <a:prstClr val="white"/>
                </a:solidFill>
                <a:latin typeface="Aptos" panose="02110004020202020204"/>
              </a:rPr>
              <a:t>)</a:t>
            </a: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2" name="Grafik 11">
            <a:extLst>
              <a:ext uri="{FF2B5EF4-FFF2-40B4-BE49-F238E27FC236}">
                <a16:creationId xmlns:a16="http://schemas.microsoft.com/office/drawing/2014/main" id="{A28005DC-5A12-5A7F-29E0-14ED51EBA565}"/>
              </a:ext>
            </a:extLst>
          </p:cNvPr>
          <p:cNvPicPr>
            <a:picLocks noChangeAspect="1"/>
          </p:cNvPicPr>
          <p:nvPr/>
        </p:nvPicPr>
        <p:blipFill>
          <a:blip r:embed="rId12"/>
          <a:srcRect/>
          <a:stretch/>
        </p:blipFill>
        <p:spPr>
          <a:xfrm>
            <a:off x="7233463" y="3611605"/>
            <a:ext cx="1495260" cy="1495260"/>
          </a:xfrm>
          <a:prstGeom prst="rect">
            <a:avLst/>
          </a:prstGeom>
        </p:spPr>
      </p:pic>
      <p:pic>
        <p:nvPicPr>
          <p:cNvPr id="14" name="Grafik 13">
            <a:extLst>
              <a:ext uri="{FF2B5EF4-FFF2-40B4-BE49-F238E27FC236}">
                <a16:creationId xmlns:a16="http://schemas.microsoft.com/office/drawing/2014/main" id="{E9750D2A-C5D1-5AA9-BEC5-A50829A01362}"/>
              </a:ext>
            </a:extLst>
          </p:cNvPr>
          <p:cNvPicPr>
            <a:picLocks noChangeAspect="1"/>
          </p:cNvPicPr>
          <p:nvPr/>
        </p:nvPicPr>
        <p:blipFill>
          <a:blip r:embed="rId13"/>
          <a:srcRect/>
          <a:stretch/>
        </p:blipFill>
        <p:spPr>
          <a:xfrm>
            <a:off x="7042069" y="1006191"/>
            <a:ext cx="1495260" cy="1495260"/>
          </a:xfrm>
          <a:prstGeom prst="rect">
            <a:avLst/>
          </a:prstGeom>
        </p:spPr>
      </p:pic>
      <p:sp>
        <p:nvSpPr>
          <p:cNvPr id="15" name="Abgerundetes Rechteck 14">
            <a:extLst>
              <a:ext uri="{FF2B5EF4-FFF2-40B4-BE49-F238E27FC236}">
                <a16:creationId xmlns:a16="http://schemas.microsoft.com/office/drawing/2014/main" id="{0106ACDF-CA7F-3B33-4A9E-8CC940BFA094}"/>
              </a:ext>
            </a:extLst>
          </p:cNvPr>
          <p:cNvSpPr/>
          <p:nvPr/>
        </p:nvSpPr>
        <p:spPr>
          <a:xfrm>
            <a:off x="3961728" y="3693769"/>
            <a:ext cx="2918565" cy="37662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36000" rtlCol="0" anchor="ctr">
            <a:noAutofit/>
          </a:bodyPr>
          <a:lstStyle/>
          <a:p>
            <a:pPr algn="ctr">
              <a:lnSpc>
                <a:spcPct val="120000"/>
              </a:lnSpc>
            </a:pPr>
            <a:r>
              <a:rPr lang="de-DE" b="1">
                <a:latin typeface="Calibri" panose="020F0502020204030204" pitchFamily="34" charset="0"/>
                <a:cs typeface="Calibri" panose="020F0502020204030204" pitchFamily="34" charset="0"/>
              </a:rPr>
              <a:t>EINSATZBEREIT</a:t>
            </a:r>
          </a:p>
        </p:txBody>
      </p:sp>
      <p:sp>
        <p:nvSpPr>
          <p:cNvPr id="17" name="Oval 16">
            <a:extLst>
              <a:ext uri="{FF2B5EF4-FFF2-40B4-BE49-F238E27FC236}">
                <a16:creationId xmlns:a16="http://schemas.microsoft.com/office/drawing/2014/main" id="{9F9849B9-8620-F1C4-E1D4-A3C6EEF01315}"/>
              </a:ext>
            </a:extLst>
          </p:cNvPr>
          <p:cNvSpPr>
            <a:spLocks noChangeAspect="1"/>
          </p:cNvSpPr>
          <p:nvPr/>
        </p:nvSpPr>
        <p:spPr>
          <a:xfrm>
            <a:off x="6344060" y="3576870"/>
            <a:ext cx="612000" cy="612000"/>
          </a:xfrm>
          <a:prstGeom prst="ellipse">
            <a:avLst/>
          </a:prstGeom>
          <a:solidFill>
            <a:schemeClr val="accent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72000" tIns="0" rIns="0" bIns="108000" rtlCol="0" anchor="ctr">
            <a:noAutofit/>
          </a:bodyPr>
          <a:lstStyle/>
          <a:p>
            <a:pPr algn="ctr"/>
            <a:r>
              <a:rPr lang="de-DE" sz="5400">
                <a:latin typeface="Webdings" pitchFamily="2" charset="2"/>
              </a:rPr>
              <a:t>a</a:t>
            </a:r>
            <a:endParaRPr lang="de-DE" sz="1600">
              <a:latin typeface="Webdings" pitchFamily="2" charset="2"/>
            </a:endParaRPr>
          </a:p>
        </p:txBody>
      </p:sp>
      <p:sp>
        <p:nvSpPr>
          <p:cNvPr id="19" name="Oval 18">
            <a:extLst>
              <a:ext uri="{FF2B5EF4-FFF2-40B4-BE49-F238E27FC236}">
                <a16:creationId xmlns:a16="http://schemas.microsoft.com/office/drawing/2014/main" id="{1AF4A0C3-9709-2FBD-AA4B-A1FE0BE47D1F}"/>
              </a:ext>
            </a:extLst>
          </p:cNvPr>
          <p:cNvSpPr>
            <a:spLocks noChangeAspect="1"/>
          </p:cNvSpPr>
          <p:nvPr/>
        </p:nvSpPr>
        <p:spPr>
          <a:xfrm>
            <a:off x="3860994" y="3576870"/>
            <a:ext cx="612000" cy="612000"/>
          </a:xfrm>
          <a:prstGeom prst="ellipse">
            <a:avLst/>
          </a:prstGeom>
          <a:solidFill>
            <a:srgbClr val="4EADA8"/>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lstStyle/>
          <a:p>
            <a:pPr algn="ctr"/>
            <a:r>
              <a:rPr lang="de-DE" sz="2000" b="1">
                <a:solidFill>
                  <a:schemeClr val="bg1"/>
                </a:solidFill>
                <a:latin typeface="Calibri" panose="020F0502020204030204" pitchFamily="34" charset="0"/>
                <a:ea typeface="Yu Gothic UI Semibold" panose="020B0700000000000000" pitchFamily="34" charset="-128"/>
                <a:cs typeface="Calibri" panose="020F0502020204030204" pitchFamily="34" charset="0"/>
              </a:rPr>
              <a:t>API</a:t>
            </a:r>
            <a:endParaRPr lang="de-DE" sz="700">
              <a:latin typeface="Webdings" pitchFamily="2" charset="2"/>
            </a:endParaRPr>
          </a:p>
        </p:txBody>
      </p:sp>
      <p:pic>
        <p:nvPicPr>
          <p:cNvPr id="6" name="Grafik 5" descr="Mittelalterliche Rüstung Silhouette">
            <a:extLst>
              <a:ext uri="{FF2B5EF4-FFF2-40B4-BE49-F238E27FC236}">
                <a16:creationId xmlns:a16="http://schemas.microsoft.com/office/drawing/2014/main" id="{DF743C21-2011-06E6-65EB-647115CDCFB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74711" y="4453715"/>
            <a:ext cx="914400" cy="914400"/>
          </a:xfrm>
          <a:prstGeom prst="rect">
            <a:avLst/>
          </a:prstGeom>
        </p:spPr>
      </p:pic>
      <p:pic>
        <p:nvPicPr>
          <p:cNvPr id="13" name="Grafik 12" descr="Menüband mit einfarbiger Füllung">
            <a:extLst>
              <a:ext uri="{FF2B5EF4-FFF2-40B4-BE49-F238E27FC236}">
                <a16:creationId xmlns:a16="http://schemas.microsoft.com/office/drawing/2014/main" id="{95BA90D7-1FBA-DEE1-6EA2-83AB50EAC63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424711" y="4603715"/>
            <a:ext cx="914400" cy="914400"/>
          </a:xfrm>
          <a:prstGeom prst="rect">
            <a:avLst/>
          </a:prstGeom>
        </p:spPr>
      </p:pic>
      <p:pic>
        <p:nvPicPr>
          <p:cNvPr id="18" name="Grafik 17" descr="Menüband Silhouette">
            <a:extLst>
              <a:ext uri="{FF2B5EF4-FFF2-40B4-BE49-F238E27FC236}">
                <a16:creationId xmlns:a16="http://schemas.microsoft.com/office/drawing/2014/main" id="{0A451D12-188C-8DEA-04EA-466F1C59F70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274711" y="4753715"/>
            <a:ext cx="914400" cy="914400"/>
          </a:xfrm>
          <a:prstGeom prst="rect">
            <a:avLst/>
          </a:prstGeom>
        </p:spPr>
      </p:pic>
      <p:sp>
        <p:nvSpPr>
          <p:cNvPr id="22" name="Ellipse 21">
            <a:extLst>
              <a:ext uri="{FF2B5EF4-FFF2-40B4-BE49-F238E27FC236}">
                <a16:creationId xmlns:a16="http://schemas.microsoft.com/office/drawing/2014/main" id="{11CC54A4-86F5-68CE-1EEA-2359DE9C3B88}"/>
              </a:ext>
            </a:extLst>
          </p:cNvPr>
          <p:cNvSpPr/>
          <p:nvPr/>
        </p:nvSpPr>
        <p:spPr>
          <a:xfrm>
            <a:off x="10024470" y="5556108"/>
            <a:ext cx="661031" cy="661031"/>
          </a:xfrm>
          <a:prstGeom prst="ellipse">
            <a:avLst/>
          </a:prstGeom>
          <a:solidFill>
            <a:schemeClr val="accent4"/>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a:latin typeface="+mn-lt"/>
            </a:endParaRPr>
          </a:p>
        </p:txBody>
      </p:sp>
      <p:pic>
        <p:nvPicPr>
          <p:cNvPr id="4" name="Grafik 3" descr="Mittelalterliche Rüstung mit einfarbiger Füllung">
            <a:extLst>
              <a:ext uri="{FF2B5EF4-FFF2-40B4-BE49-F238E27FC236}">
                <a16:creationId xmlns:a16="http://schemas.microsoft.com/office/drawing/2014/main" id="{23528446-0EAB-3818-047A-62EC8B452AA6}"/>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10087386" y="5644371"/>
            <a:ext cx="535198" cy="535198"/>
          </a:xfrm>
          <a:prstGeom prst="rect">
            <a:avLst/>
          </a:prstGeom>
        </p:spPr>
      </p:pic>
    </p:spTree>
    <p:extLst>
      <p:ext uri="{BB962C8B-B14F-4D97-AF65-F5344CB8AC3E}">
        <p14:creationId xmlns:p14="http://schemas.microsoft.com/office/powerpoint/2010/main" val="2696340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C97BA-7ECE-AA3D-E63F-8349B76CE838}"/>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078819F3-AB3F-24FE-090B-F756A765C698}"/>
              </a:ext>
            </a:extLst>
          </p:cNvPr>
          <p:cNvSpPr>
            <a:spLocks noGrp="1"/>
          </p:cNvSpPr>
          <p:nvPr>
            <p:ph type="title"/>
          </p:nvPr>
        </p:nvSpPr>
        <p:spPr/>
        <p:txBody>
          <a:bodyPr/>
          <a:lstStyle/>
          <a:p>
            <a:r>
              <a:rPr lang="en-US" noProof="0" err="1"/>
              <a:t>Dokumentenerstellung</a:t>
            </a:r>
            <a:r>
              <a:rPr lang="en-US" noProof="0"/>
              <a:t>: KI vs. EDS</a:t>
            </a:r>
          </a:p>
        </p:txBody>
      </p:sp>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85CB63B4-BAEA-D5DE-6211-48397E61C857}"/>
                  </a:ext>
                </a:extLst>
              </p14:cNvPr>
              <p14:cNvContentPartPr/>
              <p14:nvPr/>
            </p14:nvContentPartPr>
            <p14:xfrm>
              <a:off x="-2170419" y="2551739"/>
              <a:ext cx="24120" cy="13680"/>
            </p14:xfrm>
          </p:contentPart>
        </mc:Choice>
        <mc:Fallback xmlns="">
          <p:pic>
            <p:nvPicPr>
              <p:cNvPr id="16" name="Freihand 15">
                <a:extLst>
                  <a:ext uri="{FF2B5EF4-FFF2-40B4-BE49-F238E27FC236}">
                    <a16:creationId xmlns:a16="http://schemas.microsoft.com/office/drawing/2014/main" id="{85CB63B4-BAEA-D5DE-6211-48397E61C857}"/>
                  </a:ext>
                </a:extLst>
              </p:cNvPr>
              <p:cNvPicPr/>
              <p:nvPr/>
            </p:nvPicPr>
            <p:blipFill>
              <a:blip r:embed="rId4"/>
              <a:stretch>
                <a:fillRect/>
              </a:stretch>
            </p:blipFill>
            <p:spPr>
              <a:xfrm>
                <a:off x="-2188692" y="2533253"/>
                <a:ext cx="60300" cy="50283"/>
              </a:xfrm>
              <a:prstGeom prst="rect">
                <a:avLst/>
              </a:prstGeom>
            </p:spPr>
          </p:pic>
        </mc:Fallback>
      </mc:AlternateContent>
      <p:pic>
        <p:nvPicPr>
          <p:cNvPr id="25" name="Grafik 24">
            <a:extLst>
              <a:ext uri="{FF2B5EF4-FFF2-40B4-BE49-F238E27FC236}">
                <a16:creationId xmlns:a16="http://schemas.microsoft.com/office/drawing/2014/main" id="{44314D3E-C01E-2327-5064-40A21814A315}"/>
              </a:ext>
            </a:extLst>
          </p:cNvPr>
          <p:cNvPicPr>
            <a:picLocks noChangeAspect="1"/>
          </p:cNvPicPr>
          <p:nvPr/>
        </p:nvPicPr>
        <p:blipFill>
          <a:blip r:embed="rId5"/>
          <a:stretch>
            <a:fillRect/>
          </a:stretch>
        </p:blipFill>
        <p:spPr>
          <a:xfrm>
            <a:off x="10543561" y="6269052"/>
            <a:ext cx="1648439" cy="612000"/>
          </a:xfrm>
          <a:prstGeom prst="rect">
            <a:avLst/>
          </a:prstGeom>
        </p:spPr>
      </p:pic>
      <p:sp>
        <p:nvSpPr>
          <p:cNvPr id="2" name="Parallelogramm 1">
            <a:extLst>
              <a:ext uri="{FF2B5EF4-FFF2-40B4-BE49-F238E27FC236}">
                <a16:creationId xmlns:a16="http://schemas.microsoft.com/office/drawing/2014/main" id="{498846BF-EEB2-8009-D39C-10D07A008D15}"/>
              </a:ext>
            </a:extLst>
          </p:cNvPr>
          <p:cNvSpPr/>
          <p:nvPr/>
        </p:nvSpPr>
        <p:spPr>
          <a:xfrm>
            <a:off x="409403" y="1074628"/>
            <a:ext cx="3981250" cy="5194424"/>
          </a:xfrm>
          <a:prstGeom prst="parallelogram">
            <a:avLst>
              <a:gd name="adj" fmla="val 1477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a:latin typeface="+mn-lt"/>
            </a:endParaRPr>
          </a:p>
        </p:txBody>
      </p:sp>
      <p:sp>
        <p:nvSpPr>
          <p:cNvPr id="3" name="Parallelogramm 2">
            <a:extLst>
              <a:ext uri="{FF2B5EF4-FFF2-40B4-BE49-F238E27FC236}">
                <a16:creationId xmlns:a16="http://schemas.microsoft.com/office/drawing/2014/main" id="{1D82E39D-140C-9810-BC5B-3DD721D8D209}"/>
              </a:ext>
            </a:extLst>
          </p:cNvPr>
          <p:cNvSpPr/>
          <p:nvPr/>
        </p:nvSpPr>
        <p:spPr>
          <a:xfrm>
            <a:off x="7801347" y="1074628"/>
            <a:ext cx="3981250" cy="5194424"/>
          </a:xfrm>
          <a:prstGeom prst="parallelogram">
            <a:avLst>
              <a:gd name="adj" fmla="val 14775"/>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a:latin typeface="+mn-lt"/>
            </a:endParaRPr>
          </a:p>
        </p:txBody>
      </p:sp>
      <p:sp>
        <p:nvSpPr>
          <p:cNvPr id="5" name="Parallelogramm 4">
            <a:extLst>
              <a:ext uri="{FF2B5EF4-FFF2-40B4-BE49-F238E27FC236}">
                <a16:creationId xmlns:a16="http://schemas.microsoft.com/office/drawing/2014/main" id="{9C70C306-5123-63D6-D775-18FBDA72E46C}"/>
              </a:ext>
            </a:extLst>
          </p:cNvPr>
          <p:cNvSpPr/>
          <p:nvPr/>
        </p:nvSpPr>
        <p:spPr>
          <a:xfrm>
            <a:off x="4105375" y="1074628"/>
            <a:ext cx="3981250" cy="5194424"/>
          </a:xfrm>
          <a:prstGeom prst="parallelogram">
            <a:avLst>
              <a:gd name="adj" fmla="val 14775"/>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algn="ctr"/>
            <a:endParaRPr lang="de-DE" sz="1600">
              <a:latin typeface="+mn-lt"/>
            </a:endParaRPr>
          </a:p>
        </p:txBody>
      </p:sp>
      <p:sp>
        <p:nvSpPr>
          <p:cNvPr id="6" name="Textfeld 5">
            <a:extLst>
              <a:ext uri="{FF2B5EF4-FFF2-40B4-BE49-F238E27FC236}">
                <a16:creationId xmlns:a16="http://schemas.microsoft.com/office/drawing/2014/main" id="{0A472221-7B73-01F8-FC76-0B6C5E0E0719}"/>
              </a:ext>
            </a:extLst>
          </p:cNvPr>
          <p:cNvSpPr txBox="1"/>
          <p:nvPr/>
        </p:nvSpPr>
        <p:spPr>
          <a:xfrm>
            <a:off x="1159411" y="1288146"/>
            <a:ext cx="2872262" cy="2800767"/>
          </a:xfrm>
          <a:prstGeom prst="rect">
            <a:avLst/>
          </a:prstGeom>
          <a:noFill/>
        </p:spPr>
        <p:txBody>
          <a:bodyPr wrap="square" rtlCol="0">
            <a:spAutoFit/>
          </a:bodyPr>
          <a:lstStyle/>
          <a:p>
            <a:r>
              <a:rPr lang="de-DE" sz="1600">
                <a:latin typeface="Yu Gothic UI Semibold" panose="020B0700000000000000" pitchFamily="34" charset="-128"/>
                <a:ea typeface="Yu Gothic UI Semibold" panose="020B0700000000000000" pitchFamily="34" charset="-128"/>
              </a:rPr>
              <a:t>Einschränkungen der KI</a:t>
            </a:r>
          </a:p>
          <a:p>
            <a:endParaRPr lang="de-DE" sz="1600">
              <a:latin typeface="Yu Gothic UI Semibold" panose="020B0700000000000000" pitchFamily="34" charset="-128"/>
              <a:ea typeface="Yu Gothic UI Semibold" panose="020B0700000000000000" pitchFamily="34" charset="-128"/>
            </a:endParaRPr>
          </a:p>
          <a:p>
            <a:r>
              <a:rPr lang="de-DE" sz="1600"/>
              <a:t>Sprachmodelle können Enterprise </a:t>
            </a:r>
            <a:r>
              <a:rPr lang="de-DE" sz="1600" err="1"/>
              <a:t>Document</a:t>
            </a:r>
            <a:r>
              <a:rPr lang="de-DE" sz="1600"/>
              <a:t> Services (EDS) nicht vollständig ersetzen.</a:t>
            </a:r>
          </a:p>
          <a:p>
            <a:endParaRPr lang="de-DE" sz="1600"/>
          </a:p>
          <a:p>
            <a:r>
              <a:rPr lang="de-DE" sz="1600"/>
              <a:t>Um KI mit wichtigen Funktionen zu erweitern, ist eine leistungsstarke Anwendung erforderlich.</a:t>
            </a:r>
          </a:p>
        </p:txBody>
      </p:sp>
      <p:sp>
        <p:nvSpPr>
          <p:cNvPr id="8" name="Textfeld 7">
            <a:extLst>
              <a:ext uri="{FF2B5EF4-FFF2-40B4-BE49-F238E27FC236}">
                <a16:creationId xmlns:a16="http://schemas.microsoft.com/office/drawing/2014/main" id="{37EBFD14-BD64-AD07-5EAC-4006DDC65E70}"/>
              </a:ext>
            </a:extLst>
          </p:cNvPr>
          <p:cNvSpPr txBox="1"/>
          <p:nvPr/>
        </p:nvSpPr>
        <p:spPr>
          <a:xfrm>
            <a:off x="4852639" y="1288146"/>
            <a:ext cx="2772000" cy="3293209"/>
          </a:xfrm>
          <a:prstGeom prst="rect">
            <a:avLst/>
          </a:prstGeom>
          <a:noFill/>
        </p:spPr>
        <p:txBody>
          <a:bodyPr wrap="square" rtlCol="0">
            <a:spAutoFit/>
          </a:bodyPr>
          <a:lstStyle/>
          <a:p>
            <a:r>
              <a:rPr lang="en-US" sz="1600">
                <a:latin typeface="Yu Gothic UI Semibold" panose="020B0700000000000000" pitchFamily="34" charset="-128"/>
                <a:ea typeface="Yu Gothic UI Semibold" panose="020B0700000000000000" pitchFamily="34" charset="-128"/>
              </a:rPr>
              <a:t>ESCRIBA EDS </a:t>
            </a:r>
            <a:r>
              <a:rPr lang="en-US" sz="1600" err="1">
                <a:latin typeface="Yu Gothic UI Semibold" panose="020B0700000000000000" pitchFamily="34" charset="-128"/>
                <a:ea typeface="Yu Gothic UI Semibold" panose="020B0700000000000000" pitchFamily="34" charset="-128"/>
              </a:rPr>
              <a:t>Stärken</a:t>
            </a:r>
            <a:endParaRPr lang="en-US" sz="1600">
              <a:latin typeface="Yu Gothic UI Semibold" panose="020B0700000000000000" pitchFamily="34" charset="-128"/>
              <a:ea typeface="Yu Gothic UI Semibold" panose="020B0700000000000000" pitchFamily="34" charset="-128"/>
            </a:endParaRPr>
          </a:p>
          <a:p>
            <a:endParaRPr lang="en-US" sz="1600">
              <a:latin typeface="Yu Gothic UI Semibold" panose="020B0700000000000000" pitchFamily="34" charset="-128"/>
              <a:ea typeface="Yu Gothic UI Semibold" panose="020B0700000000000000" pitchFamily="34" charset="-128"/>
            </a:endParaRPr>
          </a:p>
          <a:p>
            <a:r>
              <a:rPr lang="de-DE" sz="1600"/>
              <a:t>Verwendet Playbooks (keine Prompts) und Regeln (kein RAG) für zuverlässige Inhalte.</a:t>
            </a:r>
          </a:p>
          <a:p>
            <a:endParaRPr lang="de-DE" sz="1600"/>
          </a:p>
          <a:p>
            <a:r>
              <a:rPr lang="de-DE" sz="1600"/>
              <a:t>Gewährleistet Genauigkeit, Compliance und hohe Leistung.</a:t>
            </a:r>
          </a:p>
          <a:p>
            <a:endParaRPr lang="de-DE" sz="1600"/>
          </a:p>
          <a:p>
            <a:r>
              <a:rPr lang="de-DE" sz="1600"/>
              <a:t>Geringerer Energieverbrauch im Vergleich zu </a:t>
            </a:r>
            <a:r>
              <a:rPr lang="de-DE" sz="1600" err="1"/>
              <a:t>GenAI</a:t>
            </a:r>
            <a:r>
              <a:rPr lang="de-DE" sz="1600"/>
              <a:t>-basierten Systemen.</a:t>
            </a:r>
            <a:endParaRPr lang="en-US" sz="1600"/>
          </a:p>
        </p:txBody>
      </p:sp>
      <p:sp>
        <p:nvSpPr>
          <p:cNvPr id="9" name="Textfeld 8">
            <a:extLst>
              <a:ext uri="{FF2B5EF4-FFF2-40B4-BE49-F238E27FC236}">
                <a16:creationId xmlns:a16="http://schemas.microsoft.com/office/drawing/2014/main" id="{46DECBD6-9DF5-5279-53BF-64B8656796BD}"/>
              </a:ext>
            </a:extLst>
          </p:cNvPr>
          <p:cNvSpPr txBox="1"/>
          <p:nvPr/>
        </p:nvSpPr>
        <p:spPr>
          <a:xfrm>
            <a:off x="8405971" y="1288146"/>
            <a:ext cx="3647484" cy="338554"/>
          </a:xfrm>
          <a:prstGeom prst="rect">
            <a:avLst/>
          </a:prstGeom>
          <a:noFill/>
        </p:spPr>
        <p:txBody>
          <a:bodyPr wrap="square" rtlCol="0">
            <a:spAutoFit/>
          </a:bodyPr>
          <a:lstStyle/>
          <a:p>
            <a:r>
              <a:rPr lang="de-DE" sz="1600">
                <a:latin typeface="Yu Gothic UI Semibold" panose="020B0700000000000000" pitchFamily="34" charset="-128"/>
                <a:ea typeface="Yu Gothic UI Semibold" panose="020B0700000000000000" pitchFamily="34" charset="-128"/>
              </a:rPr>
              <a:t>Strateg. Rolle der KI bei ESCRIBA</a:t>
            </a:r>
          </a:p>
        </p:txBody>
      </p:sp>
      <p:sp>
        <p:nvSpPr>
          <p:cNvPr id="10" name="Textfeld 9">
            <a:extLst>
              <a:ext uri="{FF2B5EF4-FFF2-40B4-BE49-F238E27FC236}">
                <a16:creationId xmlns:a16="http://schemas.microsoft.com/office/drawing/2014/main" id="{181976FD-567B-2D74-D424-5BFDC57D7E86}"/>
              </a:ext>
            </a:extLst>
          </p:cNvPr>
          <p:cNvSpPr txBox="1"/>
          <p:nvPr/>
        </p:nvSpPr>
        <p:spPr>
          <a:xfrm>
            <a:off x="8405971" y="1288146"/>
            <a:ext cx="2772000" cy="4770537"/>
          </a:xfrm>
          <a:prstGeom prst="rect">
            <a:avLst/>
          </a:prstGeom>
          <a:noFill/>
        </p:spPr>
        <p:txBody>
          <a:bodyPr wrap="square" rtlCol="0">
            <a:spAutoFit/>
          </a:bodyPr>
          <a:lstStyle/>
          <a:p>
            <a:endParaRPr lang="de-DE" sz="1600">
              <a:latin typeface="Yu Gothic UI Semibold" panose="020B0700000000000000" pitchFamily="34" charset="-128"/>
              <a:ea typeface="Yu Gothic UI Semibold" panose="020B0700000000000000" pitchFamily="34" charset="-128"/>
            </a:endParaRPr>
          </a:p>
          <a:p>
            <a:endParaRPr lang="de-DE" sz="1600">
              <a:latin typeface="Yu Gothic UI Semibold" panose="020B0700000000000000" pitchFamily="34" charset="-128"/>
              <a:ea typeface="Yu Gothic UI Semibold" panose="020B0700000000000000" pitchFamily="34" charset="-128"/>
            </a:endParaRPr>
          </a:p>
          <a:p>
            <a:r>
              <a:rPr lang="de-DE" sz="1600"/>
              <a:t>Sprachmodelle werden als UI-Technologie (natürliche Sprachdialoge) angesehen.</a:t>
            </a:r>
          </a:p>
          <a:p>
            <a:endParaRPr lang="de-DE" sz="1600"/>
          </a:p>
          <a:p>
            <a:r>
              <a:rPr lang="de-DE" sz="1600"/>
              <a:t>KI ist dort nützlich, wo die Abdeckung durch ESCRIBA (noch) nicht vollständig ist.</a:t>
            </a:r>
          </a:p>
          <a:p>
            <a:endParaRPr lang="de-DE" sz="1600"/>
          </a:p>
          <a:p>
            <a:r>
              <a:rPr lang="de-DE" sz="1600">
                <a:latin typeface="+mj-lt"/>
              </a:rPr>
              <a:t>Zwei Ansätze: </a:t>
            </a:r>
            <a:br>
              <a:rPr lang="de-DE" sz="1600"/>
            </a:br>
            <a:r>
              <a:rPr lang="de-DE" sz="1600"/>
              <a:t>1. </a:t>
            </a:r>
            <a:r>
              <a:rPr lang="de-DE" sz="1600" err="1"/>
              <a:t>Prompting</a:t>
            </a:r>
            <a:r>
              <a:rPr lang="de-DE" sz="1600"/>
              <a:t> </a:t>
            </a:r>
            <a:r>
              <a:rPr lang="de-DE" sz="1600" err="1"/>
              <a:t>Machine</a:t>
            </a:r>
            <a:r>
              <a:rPr lang="de-DE" sz="1600"/>
              <a:t>: Vordefinierte Eingaben, die von EDS gesteuert werden.</a:t>
            </a:r>
            <a:br>
              <a:rPr lang="de-DE" sz="1600"/>
            </a:br>
            <a:r>
              <a:rPr lang="de-DE" sz="1600"/>
              <a:t>2. </a:t>
            </a:r>
            <a:r>
              <a:rPr lang="de-DE" sz="1600" err="1"/>
              <a:t>AIDoG</a:t>
            </a:r>
            <a:r>
              <a:rPr lang="de-DE" sz="1600"/>
              <a:t> (NLC-Umgebung): KI-gesteuerte Dokumenten-erstellung, integriert </a:t>
            </a:r>
            <a:br>
              <a:rPr lang="de-DE" sz="1600"/>
            </a:br>
            <a:r>
              <a:rPr lang="de-DE" sz="1600"/>
              <a:t>in EDS (Daten, Dar-</a:t>
            </a:r>
            <a:br>
              <a:rPr lang="de-DE" sz="1600"/>
            </a:br>
            <a:r>
              <a:rPr lang="de-DE" sz="1600" err="1"/>
              <a:t>stellung</a:t>
            </a:r>
            <a:r>
              <a:rPr lang="de-DE" sz="1600"/>
              <a:t>, Transfer).</a:t>
            </a:r>
          </a:p>
        </p:txBody>
      </p:sp>
      <p:pic>
        <p:nvPicPr>
          <p:cNvPr id="17" name="Grafik 16" descr="Schachfiguren Silhouette">
            <a:extLst>
              <a:ext uri="{FF2B5EF4-FFF2-40B4-BE49-F238E27FC236}">
                <a16:creationId xmlns:a16="http://schemas.microsoft.com/office/drawing/2014/main" id="{C1153449-FAA4-2859-8BB2-9DEFE50F9EA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46299" y="4300486"/>
            <a:ext cx="914400" cy="914400"/>
          </a:xfrm>
          <a:prstGeom prst="rect">
            <a:avLst/>
          </a:prstGeom>
        </p:spPr>
      </p:pic>
      <p:pic>
        <p:nvPicPr>
          <p:cNvPr id="20" name="Grafik 19" descr="Playbook mit einfarbiger Füllung">
            <a:extLst>
              <a:ext uri="{FF2B5EF4-FFF2-40B4-BE49-F238E27FC236}">
                <a16:creationId xmlns:a16="http://schemas.microsoft.com/office/drawing/2014/main" id="{6B7AE8E8-554D-14DB-3FCE-DA3B08A0F8E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06428" y="6360476"/>
            <a:ext cx="914400" cy="914400"/>
          </a:xfrm>
          <a:prstGeom prst="rect">
            <a:avLst/>
          </a:prstGeom>
        </p:spPr>
      </p:pic>
      <p:pic>
        <p:nvPicPr>
          <p:cNvPr id="22" name="Grafik 21" descr="Baubarrikade mit einfarbiger Füllung">
            <a:extLst>
              <a:ext uri="{FF2B5EF4-FFF2-40B4-BE49-F238E27FC236}">
                <a16:creationId xmlns:a16="http://schemas.microsoft.com/office/drawing/2014/main" id="{7DFD1FE8-C899-2D0D-F842-1A7266996DB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781572" y="5235553"/>
            <a:ext cx="914400" cy="914400"/>
          </a:xfrm>
          <a:prstGeom prst="rect">
            <a:avLst/>
          </a:prstGeom>
        </p:spPr>
      </p:pic>
      <p:pic>
        <p:nvPicPr>
          <p:cNvPr id="26" name="Grafik 25" descr="Baubarrikade Silhouette">
            <a:extLst>
              <a:ext uri="{FF2B5EF4-FFF2-40B4-BE49-F238E27FC236}">
                <a16:creationId xmlns:a16="http://schemas.microsoft.com/office/drawing/2014/main" id="{65C5C074-64A5-A770-8912-DE10B1EEAFA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71862" y="2866122"/>
            <a:ext cx="914400" cy="914400"/>
          </a:xfrm>
          <a:prstGeom prst="rect">
            <a:avLst/>
          </a:prstGeom>
        </p:spPr>
      </p:pic>
      <p:pic>
        <p:nvPicPr>
          <p:cNvPr id="28" name="Grafik 27" descr="Reizstoff mit einfarbiger Füllung">
            <a:extLst>
              <a:ext uri="{FF2B5EF4-FFF2-40B4-BE49-F238E27FC236}">
                <a16:creationId xmlns:a16="http://schemas.microsoft.com/office/drawing/2014/main" id="{5854A746-10D5-464A-AA7A-BE27265F633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976643" y="5235553"/>
            <a:ext cx="914400" cy="914400"/>
          </a:xfrm>
          <a:prstGeom prst="rect">
            <a:avLst/>
          </a:prstGeom>
        </p:spPr>
      </p:pic>
      <p:pic>
        <p:nvPicPr>
          <p:cNvPr id="32" name="Grafik 31" descr="Bodybuilder mit einfarbiger Füllung">
            <a:extLst>
              <a:ext uri="{FF2B5EF4-FFF2-40B4-BE49-F238E27FC236}">
                <a16:creationId xmlns:a16="http://schemas.microsoft.com/office/drawing/2014/main" id="{50742CE8-C7B1-6E5A-7C3E-CA848FCFB08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551066" y="5235553"/>
            <a:ext cx="914400" cy="914400"/>
          </a:xfrm>
          <a:prstGeom prst="rect">
            <a:avLst/>
          </a:prstGeom>
        </p:spPr>
      </p:pic>
      <p:pic>
        <p:nvPicPr>
          <p:cNvPr id="38" name="Grafik 37" descr="Muskulöser Arm mit einfarbiger Füllung">
            <a:extLst>
              <a:ext uri="{FF2B5EF4-FFF2-40B4-BE49-F238E27FC236}">
                <a16:creationId xmlns:a16="http://schemas.microsoft.com/office/drawing/2014/main" id="{19E86294-2220-0562-EB6A-AE5F7D1C4B0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504733" y="4958573"/>
            <a:ext cx="914400" cy="914400"/>
          </a:xfrm>
          <a:prstGeom prst="rect">
            <a:avLst/>
          </a:prstGeom>
        </p:spPr>
      </p:pic>
      <p:pic>
        <p:nvPicPr>
          <p:cNvPr id="40" name="Grafik 39" descr="Muskulöser Arm Silhouette">
            <a:extLst>
              <a:ext uri="{FF2B5EF4-FFF2-40B4-BE49-F238E27FC236}">
                <a16:creationId xmlns:a16="http://schemas.microsoft.com/office/drawing/2014/main" id="{78548A8C-0F95-7D7D-B061-37DA98C182CA}"/>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395019" y="3524209"/>
            <a:ext cx="914400" cy="914400"/>
          </a:xfrm>
          <a:prstGeom prst="rect">
            <a:avLst/>
          </a:prstGeom>
        </p:spPr>
      </p:pic>
      <p:sp>
        <p:nvSpPr>
          <p:cNvPr id="7" name="Fußzeilenplatzhalter 6">
            <a:extLst>
              <a:ext uri="{FF2B5EF4-FFF2-40B4-BE49-F238E27FC236}">
                <a16:creationId xmlns:a16="http://schemas.microsoft.com/office/drawing/2014/main" id="{FEA26BFF-CBCA-E6FB-57D4-E6D30E7C7F27}"/>
              </a:ext>
            </a:extLst>
          </p:cNvPr>
          <p:cNvSpPr>
            <a:spLocks noGrp="1"/>
          </p:cNvSpPr>
          <p:nvPr>
            <p:ph type="ftr" sz="quarter" idx="3"/>
          </p:nvPr>
        </p:nvSpPr>
        <p:spPr/>
        <p:txBody>
          <a:bodyPr/>
          <a:lstStyle/>
          <a:p>
            <a:r>
              <a:rPr lang="de-DE"/>
              <a:t>ESCRIBA Enterprise Document Services (EDS)</a:t>
            </a:r>
          </a:p>
        </p:txBody>
      </p:sp>
      <p:pic>
        <p:nvPicPr>
          <p:cNvPr id="11" name="Grafik 10" descr="Schachfiguren mit einfarbiger Füllung">
            <a:extLst>
              <a:ext uri="{FF2B5EF4-FFF2-40B4-BE49-F238E27FC236}">
                <a16:creationId xmlns:a16="http://schemas.microsoft.com/office/drawing/2014/main" id="{D92147A6-6F3E-B913-0DE8-4F49AD2E0C03}"/>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flipH="1">
            <a:off x="10198910" y="5249468"/>
            <a:ext cx="914400" cy="914400"/>
          </a:xfrm>
          <a:prstGeom prst="rect">
            <a:avLst/>
          </a:prstGeom>
        </p:spPr>
      </p:pic>
    </p:spTree>
    <p:extLst>
      <p:ext uri="{BB962C8B-B14F-4D97-AF65-F5344CB8AC3E}">
        <p14:creationId xmlns:p14="http://schemas.microsoft.com/office/powerpoint/2010/main" val="86858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236D7-6811-A046-EFD1-21B08982E6E2}"/>
            </a:ext>
          </a:extLst>
        </p:cNvPr>
        <p:cNvGrpSpPr/>
        <p:nvPr/>
      </p:nvGrpSpPr>
      <p:grpSpPr>
        <a:xfrm>
          <a:off x="0" y="0"/>
          <a:ext cx="0" cy="0"/>
          <a:chOff x="0" y="0"/>
          <a:chExt cx="0" cy="0"/>
        </a:xfrm>
      </p:grpSpPr>
      <p:pic>
        <p:nvPicPr>
          <p:cNvPr id="15" name="Grafik 14">
            <a:extLst>
              <a:ext uri="{FF2B5EF4-FFF2-40B4-BE49-F238E27FC236}">
                <a16:creationId xmlns:a16="http://schemas.microsoft.com/office/drawing/2014/main" id="{F1784B68-D063-2577-08D6-18180184071D}"/>
              </a:ext>
            </a:extLst>
          </p:cNvPr>
          <p:cNvPicPr>
            <a:picLocks noChangeAspect="1"/>
          </p:cNvPicPr>
          <p:nvPr/>
        </p:nvPicPr>
        <p:blipFill>
          <a:blip r:embed="rId3">
            <a:alphaModFix amt="20000"/>
          </a:blip>
          <a:srcRect t="13909" r="41061" b="36361"/>
          <a:stretch/>
        </p:blipFill>
        <p:spPr>
          <a:xfrm>
            <a:off x="0" y="1"/>
            <a:ext cx="12192000" cy="6858000"/>
          </a:xfrm>
          <a:prstGeom prst="rect">
            <a:avLst/>
          </a:prstGeom>
        </p:spPr>
      </p:pic>
      <p:sp>
        <p:nvSpPr>
          <p:cNvPr id="4" name="Titel 3">
            <a:extLst>
              <a:ext uri="{FF2B5EF4-FFF2-40B4-BE49-F238E27FC236}">
                <a16:creationId xmlns:a16="http://schemas.microsoft.com/office/drawing/2014/main" id="{D5084411-003E-A7D1-33DB-E58A92FD20E1}"/>
              </a:ext>
            </a:extLst>
          </p:cNvPr>
          <p:cNvSpPr>
            <a:spLocks noGrp="1"/>
          </p:cNvSpPr>
          <p:nvPr>
            <p:ph type="title"/>
          </p:nvPr>
        </p:nvSpPr>
        <p:spPr/>
        <p:txBody>
          <a:bodyPr/>
          <a:lstStyle/>
          <a:p>
            <a:r>
              <a:rPr lang="en-US" noProof="0"/>
              <a:t>ECAP </a:t>
            </a:r>
            <a:r>
              <a:rPr lang="en-US" noProof="0" err="1"/>
              <a:t>Produktstrategie</a:t>
            </a:r>
            <a:r>
              <a:rPr lang="en-US" noProof="0"/>
              <a:t> und Roadmap</a:t>
            </a:r>
          </a:p>
        </p:txBody>
      </p:sp>
      <mc:AlternateContent xmlns:mc="http://schemas.openxmlformats.org/markup-compatibility/2006" xmlns:p14="http://schemas.microsoft.com/office/powerpoint/2010/main">
        <mc:Choice Requires="p14">
          <p:contentPart p14:bwMode="auto" r:id="rId4">
            <p14:nvContentPartPr>
              <p14:cNvPr id="16" name="Freihand 15">
                <a:extLst>
                  <a:ext uri="{FF2B5EF4-FFF2-40B4-BE49-F238E27FC236}">
                    <a16:creationId xmlns:a16="http://schemas.microsoft.com/office/drawing/2014/main" id="{CA1BC4FD-2C22-FE89-149C-5D025F077CD7}"/>
                  </a:ext>
                </a:extLst>
              </p14:cNvPr>
              <p14:cNvContentPartPr/>
              <p14:nvPr/>
            </p14:nvContentPartPr>
            <p14:xfrm>
              <a:off x="-2170419" y="2551739"/>
              <a:ext cx="24120" cy="13680"/>
            </p14:xfrm>
          </p:contentPart>
        </mc:Choice>
        <mc:Fallback xmlns="">
          <p:pic>
            <p:nvPicPr>
              <p:cNvPr id="16" name="Freihand 15">
                <a:extLst>
                  <a:ext uri="{FF2B5EF4-FFF2-40B4-BE49-F238E27FC236}">
                    <a16:creationId xmlns:a16="http://schemas.microsoft.com/office/drawing/2014/main" id="{CA1BC4FD-2C22-FE89-149C-5D025F077CD7}"/>
                  </a:ext>
                </a:extLst>
              </p:cNvPr>
              <p:cNvPicPr/>
              <p:nvPr/>
            </p:nvPicPr>
            <p:blipFill>
              <a:blip r:embed="rId5"/>
              <a:stretch>
                <a:fillRect/>
              </a:stretch>
            </p:blipFill>
            <p:spPr>
              <a:xfrm>
                <a:off x="-2188692" y="2533253"/>
                <a:ext cx="60300" cy="50283"/>
              </a:xfrm>
              <a:prstGeom prst="rect">
                <a:avLst/>
              </a:prstGeom>
            </p:spPr>
          </p:pic>
        </mc:Fallback>
      </mc:AlternateContent>
      <p:pic>
        <p:nvPicPr>
          <p:cNvPr id="18" name="Grafik 17">
            <a:extLst>
              <a:ext uri="{FF2B5EF4-FFF2-40B4-BE49-F238E27FC236}">
                <a16:creationId xmlns:a16="http://schemas.microsoft.com/office/drawing/2014/main" id="{3B83C9AA-DD75-656F-87F5-9B30D2FE7DE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00274" y="2911361"/>
            <a:ext cx="604845" cy="665329"/>
          </a:xfrm>
          <a:prstGeom prst="rect">
            <a:avLst/>
          </a:prstGeom>
        </p:spPr>
      </p:pic>
      <p:pic>
        <p:nvPicPr>
          <p:cNvPr id="25" name="Grafik 24">
            <a:extLst>
              <a:ext uri="{FF2B5EF4-FFF2-40B4-BE49-F238E27FC236}">
                <a16:creationId xmlns:a16="http://schemas.microsoft.com/office/drawing/2014/main" id="{BD226D3D-AF46-6034-E88B-F89F22F04FE3}"/>
              </a:ext>
            </a:extLst>
          </p:cNvPr>
          <p:cNvPicPr>
            <a:picLocks noChangeAspect="1"/>
          </p:cNvPicPr>
          <p:nvPr/>
        </p:nvPicPr>
        <p:blipFill>
          <a:blip r:embed="rId8"/>
          <a:stretch>
            <a:fillRect/>
          </a:stretch>
        </p:blipFill>
        <p:spPr>
          <a:xfrm>
            <a:off x="10543561" y="6269052"/>
            <a:ext cx="1648439" cy="612000"/>
          </a:xfrm>
          <a:prstGeom prst="rect">
            <a:avLst/>
          </a:prstGeom>
        </p:spPr>
      </p:pic>
      <p:sp>
        <p:nvSpPr>
          <p:cNvPr id="2" name="Textplatzhalter 16">
            <a:extLst>
              <a:ext uri="{FF2B5EF4-FFF2-40B4-BE49-F238E27FC236}">
                <a16:creationId xmlns:a16="http://schemas.microsoft.com/office/drawing/2014/main" id="{D72937E6-B4ED-D42C-3FA6-7E35C1D5F829}"/>
              </a:ext>
            </a:extLst>
          </p:cNvPr>
          <p:cNvSpPr txBox="1">
            <a:spLocks/>
          </p:cNvSpPr>
          <p:nvPr/>
        </p:nvSpPr>
        <p:spPr>
          <a:xfrm>
            <a:off x="7495181" y="1877308"/>
            <a:ext cx="3781798" cy="2192941"/>
          </a:xfrm>
          <a:prstGeom prst="roundRect">
            <a:avLst>
              <a:gd name="adj" fmla="val 1899"/>
            </a:avLst>
          </a:prstGeom>
          <a:solidFill>
            <a:schemeClr val="accent1"/>
          </a:solidFill>
        </p:spPr>
        <p:txBody>
          <a:bodyPr vert="horz" lIns="108000" tIns="108000" rIns="72000" bIns="108000" rtlCol="0" anchor="t" anchorCtr="0">
            <a:noAutofit/>
          </a:bodyPr>
          <a:lstStyle>
            <a:lvl1pPr marL="176213" indent="-176213" algn="l" defTabSz="914400" rtl="0" eaLnBrk="1" latinLnBrk="0" hangingPunct="1">
              <a:lnSpc>
                <a:spcPct val="110000"/>
              </a:lnSpc>
              <a:spcBef>
                <a:spcPts val="0"/>
              </a:spcBef>
              <a:spcAft>
                <a:spcPts val="600"/>
              </a:spcAft>
              <a:buFont typeface="Wingdings" pitchFamily="2" charset="2"/>
              <a:buChar char="§"/>
              <a:defRPr lang="en-US" sz="2800" b="0" kern="1200" dirty="0" smtClean="0">
                <a:solidFill>
                  <a:srgbClr val="646464"/>
                </a:solidFill>
                <a:latin typeface="+mn-lt"/>
                <a:ea typeface="+mn-ea"/>
                <a:cs typeface="+mn-cs"/>
              </a:defRPr>
            </a:lvl1pPr>
            <a:lvl2pPr marL="0" indent="0" algn="l" defTabSz="914400" rtl="0" eaLnBrk="1" latinLnBrk="0" hangingPunct="1">
              <a:lnSpc>
                <a:spcPct val="110000"/>
              </a:lnSpc>
              <a:spcBef>
                <a:spcPts val="0"/>
              </a:spcBef>
              <a:spcAft>
                <a:spcPts val="600"/>
              </a:spcAft>
              <a:buFontTx/>
              <a:buNone/>
              <a:defRPr lang="en-US" sz="2400" kern="1200" dirty="0" smtClean="0">
                <a:solidFill>
                  <a:srgbClr val="646464"/>
                </a:solidFill>
                <a:latin typeface="+mn-lt"/>
                <a:ea typeface="+mn-ea"/>
                <a:cs typeface="+mn-cs"/>
              </a:defRPr>
            </a:lvl2pPr>
            <a:lvl3pPr marL="627300" indent="-342900" algn="l" defTabSz="914400" rtl="0" eaLnBrk="1" latinLnBrk="0" hangingPunct="1">
              <a:lnSpc>
                <a:spcPct val="110000"/>
              </a:lnSpc>
              <a:spcBef>
                <a:spcPts val="0"/>
              </a:spcBef>
              <a:spcAft>
                <a:spcPts val="600"/>
              </a:spcAft>
              <a:buFont typeface="Wingdings" pitchFamily="2" charset="2"/>
              <a:buChar char="§"/>
              <a:defRPr lang="en-US" sz="2000" kern="1200" dirty="0" smtClean="0">
                <a:solidFill>
                  <a:srgbClr val="646464"/>
                </a:solidFill>
                <a:latin typeface="+mn-lt"/>
                <a:ea typeface="+mn-ea"/>
                <a:cs typeface="+mn-cs"/>
              </a:defRPr>
            </a:lvl3pPr>
            <a:lvl4pPr marL="720725"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4pPr>
            <a:lvl5pPr marL="896938"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pPr>
            <a:r>
              <a:rPr lang="de-DE" sz="2400">
                <a:solidFill>
                  <a:schemeClr val="tx1"/>
                </a:solidFill>
                <a:latin typeface="Yu Gothic UI Semibold" panose="020B0700000000000000" pitchFamily="34" charset="-128"/>
                <a:ea typeface="Yu Gothic UI Semibold" panose="020B0700000000000000" pitchFamily="34" charset="-128"/>
              </a:rPr>
              <a:t>EDS (ESCRIBA </a:t>
            </a:r>
            <a:r>
              <a:rPr lang="de-DE" sz="2400" err="1">
                <a:solidFill>
                  <a:schemeClr val="tx1"/>
                </a:solidFill>
                <a:latin typeface="Yu Gothic UI Semibold" panose="020B0700000000000000" pitchFamily="34" charset="-128"/>
                <a:ea typeface="Yu Gothic UI Semibold" panose="020B0700000000000000" pitchFamily="34" charset="-128"/>
              </a:rPr>
              <a:t>Document </a:t>
            </a:r>
            <a:r>
              <a:rPr lang="de-DE" sz="2400">
                <a:solidFill>
                  <a:schemeClr val="tx1"/>
                </a:solidFill>
                <a:latin typeface="Yu Gothic UI Semibold" panose="020B0700000000000000" pitchFamily="34" charset="-128"/>
                <a:ea typeface="Yu Gothic UI Semibold" panose="020B0700000000000000" pitchFamily="34" charset="-128"/>
              </a:rPr>
              <a:t>Services)</a:t>
            </a:r>
          </a:p>
        </p:txBody>
      </p:sp>
      <p:sp>
        <p:nvSpPr>
          <p:cNvPr id="3" name="Textplatzhalter 16">
            <a:extLst>
              <a:ext uri="{FF2B5EF4-FFF2-40B4-BE49-F238E27FC236}">
                <a16:creationId xmlns:a16="http://schemas.microsoft.com/office/drawing/2014/main" id="{20579FF1-6BB1-A5F3-D332-66A4DA5E213B}"/>
              </a:ext>
            </a:extLst>
          </p:cNvPr>
          <p:cNvSpPr txBox="1">
            <a:spLocks/>
          </p:cNvSpPr>
          <p:nvPr/>
        </p:nvSpPr>
        <p:spPr>
          <a:xfrm>
            <a:off x="6756116" y="4285794"/>
            <a:ext cx="3352976" cy="2132885"/>
          </a:xfrm>
          <a:prstGeom prst="roundRect">
            <a:avLst>
              <a:gd name="adj" fmla="val 1930"/>
            </a:avLst>
          </a:prstGeom>
          <a:solidFill>
            <a:schemeClr val="bg1">
              <a:lumMod val="65000"/>
            </a:schemeClr>
          </a:solidFill>
        </p:spPr>
        <p:txBody>
          <a:bodyPr vert="horz" lIns="108000" tIns="108000" rIns="72000" bIns="108000" rtlCol="0" anchor="t" anchorCtr="0">
            <a:noAutofit/>
          </a:bodyPr>
          <a:lstStyle>
            <a:lvl1pPr marL="176213" indent="-176213" algn="l" defTabSz="914400" rtl="0" eaLnBrk="1" latinLnBrk="0" hangingPunct="1">
              <a:lnSpc>
                <a:spcPct val="110000"/>
              </a:lnSpc>
              <a:spcBef>
                <a:spcPts val="0"/>
              </a:spcBef>
              <a:spcAft>
                <a:spcPts val="600"/>
              </a:spcAft>
              <a:buFont typeface="Wingdings" pitchFamily="2" charset="2"/>
              <a:buChar char="§"/>
              <a:defRPr lang="en-US" sz="2800" b="0" kern="1200" dirty="0" smtClean="0">
                <a:solidFill>
                  <a:srgbClr val="646464"/>
                </a:solidFill>
                <a:latin typeface="+mn-lt"/>
                <a:ea typeface="+mn-ea"/>
                <a:cs typeface="+mn-cs"/>
              </a:defRPr>
            </a:lvl1pPr>
            <a:lvl2pPr marL="0" indent="0" algn="l" defTabSz="914400" rtl="0" eaLnBrk="1" latinLnBrk="0" hangingPunct="1">
              <a:lnSpc>
                <a:spcPct val="110000"/>
              </a:lnSpc>
              <a:spcBef>
                <a:spcPts val="0"/>
              </a:spcBef>
              <a:spcAft>
                <a:spcPts val="600"/>
              </a:spcAft>
              <a:buFontTx/>
              <a:buNone/>
              <a:defRPr lang="en-US" sz="2400" kern="1200" dirty="0" smtClean="0">
                <a:solidFill>
                  <a:srgbClr val="646464"/>
                </a:solidFill>
                <a:latin typeface="+mn-lt"/>
                <a:ea typeface="+mn-ea"/>
                <a:cs typeface="+mn-cs"/>
              </a:defRPr>
            </a:lvl2pPr>
            <a:lvl3pPr marL="627300" indent="-342900" algn="l" defTabSz="914400" rtl="0" eaLnBrk="1" latinLnBrk="0" hangingPunct="1">
              <a:lnSpc>
                <a:spcPct val="110000"/>
              </a:lnSpc>
              <a:spcBef>
                <a:spcPts val="0"/>
              </a:spcBef>
              <a:spcAft>
                <a:spcPts val="600"/>
              </a:spcAft>
              <a:buFont typeface="Wingdings" pitchFamily="2" charset="2"/>
              <a:buChar char="§"/>
              <a:defRPr lang="en-US" sz="2000" kern="1200" dirty="0" smtClean="0">
                <a:solidFill>
                  <a:srgbClr val="646464"/>
                </a:solidFill>
                <a:latin typeface="+mn-lt"/>
                <a:ea typeface="+mn-ea"/>
                <a:cs typeface="+mn-cs"/>
              </a:defRPr>
            </a:lvl3pPr>
            <a:lvl4pPr marL="720725"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4pPr>
            <a:lvl5pPr marL="896938"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pPr>
            <a:r>
              <a:rPr lang="de-DE" sz="2400">
                <a:solidFill>
                  <a:schemeClr val="tx1"/>
                </a:solidFill>
                <a:latin typeface="Yu Gothic UI Semibold" panose="020B0700000000000000" pitchFamily="34" charset="-128"/>
                <a:ea typeface="Yu Gothic UI Semibold" panose="020B0700000000000000" pitchFamily="34" charset="-128"/>
              </a:rPr>
              <a:t>EIS (Enterprise Integration Server)</a:t>
            </a:r>
          </a:p>
        </p:txBody>
      </p:sp>
      <p:sp>
        <p:nvSpPr>
          <p:cNvPr id="5" name="Textplatzhalter 16">
            <a:extLst>
              <a:ext uri="{FF2B5EF4-FFF2-40B4-BE49-F238E27FC236}">
                <a16:creationId xmlns:a16="http://schemas.microsoft.com/office/drawing/2014/main" id="{618B878C-81A4-53AD-A9E8-7777E6C33038}"/>
              </a:ext>
            </a:extLst>
          </p:cNvPr>
          <p:cNvSpPr txBox="1">
            <a:spLocks/>
          </p:cNvSpPr>
          <p:nvPr/>
        </p:nvSpPr>
        <p:spPr>
          <a:xfrm>
            <a:off x="3185906" y="4285794"/>
            <a:ext cx="3352976" cy="2132885"/>
          </a:xfrm>
          <a:prstGeom prst="roundRect">
            <a:avLst>
              <a:gd name="adj" fmla="val 1483"/>
            </a:avLst>
          </a:prstGeom>
          <a:solidFill>
            <a:srgbClr val="CBCBCC"/>
          </a:solidFill>
        </p:spPr>
        <p:txBody>
          <a:bodyPr vert="horz" lIns="108000" tIns="108000" rIns="72000" bIns="108000" rtlCol="0" anchor="t" anchorCtr="0">
            <a:noAutofit/>
          </a:bodyPr>
          <a:lstStyle>
            <a:lvl1pPr marL="176213" indent="-176213" algn="l" defTabSz="914400" rtl="0" eaLnBrk="1" latinLnBrk="0" hangingPunct="1">
              <a:lnSpc>
                <a:spcPct val="110000"/>
              </a:lnSpc>
              <a:spcBef>
                <a:spcPts val="0"/>
              </a:spcBef>
              <a:spcAft>
                <a:spcPts val="600"/>
              </a:spcAft>
              <a:buFont typeface="Wingdings" pitchFamily="2" charset="2"/>
              <a:buChar char="§"/>
              <a:defRPr lang="en-US" sz="2800" b="0" kern="1200" dirty="0" smtClean="0">
                <a:solidFill>
                  <a:srgbClr val="646464"/>
                </a:solidFill>
                <a:latin typeface="+mn-lt"/>
                <a:ea typeface="+mn-ea"/>
                <a:cs typeface="+mn-cs"/>
              </a:defRPr>
            </a:lvl1pPr>
            <a:lvl2pPr marL="0" indent="0" algn="l" defTabSz="914400" rtl="0" eaLnBrk="1" latinLnBrk="0" hangingPunct="1">
              <a:lnSpc>
                <a:spcPct val="110000"/>
              </a:lnSpc>
              <a:spcBef>
                <a:spcPts val="0"/>
              </a:spcBef>
              <a:spcAft>
                <a:spcPts val="600"/>
              </a:spcAft>
              <a:buFontTx/>
              <a:buNone/>
              <a:defRPr lang="en-US" sz="2400" kern="1200" dirty="0" smtClean="0">
                <a:solidFill>
                  <a:srgbClr val="646464"/>
                </a:solidFill>
                <a:latin typeface="+mn-lt"/>
                <a:ea typeface="+mn-ea"/>
                <a:cs typeface="+mn-cs"/>
              </a:defRPr>
            </a:lvl2pPr>
            <a:lvl3pPr marL="627300" indent="-342900" algn="l" defTabSz="914400" rtl="0" eaLnBrk="1" latinLnBrk="0" hangingPunct="1">
              <a:lnSpc>
                <a:spcPct val="110000"/>
              </a:lnSpc>
              <a:spcBef>
                <a:spcPts val="0"/>
              </a:spcBef>
              <a:spcAft>
                <a:spcPts val="600"/>
              </a:spcAft>
              <a:buFont typeface="Wingdings" pitchFamily="2" charset="2"/>
              <a:buChar char="§"/>
              <a:defRPr lang="en-US" sz="2000" kern="1200" dirty="0" smtClean="0">
                <a:solidFill>
                  <a:srgbClr val="646464"/>
                </a:solidFill>
                <a:latin typeface="+mn-lt"/>
                <a:ea typeface="+mn-ea"/>
                <a:cs typeface="+mn-cs"/>
              </a:defRPr>
            </a:lvl3pPr>
            <a:lvl4pPr marL="720725"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4pPr>
            <a:lvl5pPr marL="896938"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pPr>
            <a:r>
              <a:rPr lang="de-DE" sz="2400" err="1">
                <a:solidFill>
                  <a:schemeClr val="tx1"/>
                </a:solidFill>
                <a:latin typeface="Yu Gothic UI Semibold" panose="020B0700000000000000" pitchFamily="34" charset="-128"/>
                <a:ea typeface="Yu Gothic UI Semibold" panose="020B0700000000000000" pitchFamily="34" charset="-128"/>
              </a:rPr>
              <a:t>AgentGraph</a:t>
            </a:r>
            <a:endParaRPr lang="de-DE" sz="2400">
              <a:solidFill>
                <a:schemeClr val="tx1"/>
              </a:solidFill>
              <a:latin typeface="Yu Gothic UI Semibold" panose="020B0700000000000000" pitchFamily="34" charset="-128"/>
              <a:ea typeface="Yu Gothic UI Semibold" panose="020B0700000000000000" pitchFamily="34" charset="-128"/>
            </a:endParaRPr>
          </a:p>
        </p:txBody>
      </p:sp>
      <p:sp>
        <p:nvSpPr>
          <p:cNvPr id="6" name="Textplatzhalter 16">
            <a:extLst>
              <a:ext uri="{FF2B5EF4-FFF2-40B4-BE49-F238E27FC236}">
                <a16:creationId xmlns:a16="http://schemas.microsoft.com/office/drawing/2014/main" id="{D86FCF83-A42B-52D3-DD68-8D07F13C162E}"/>
              </a:ext>
            </a:extLst>
          </p:cNvPr>
          <p:cNvSpPr txBox="1">
            <a:spLocks/>
          </p:cNvSpPr>
          <p:nvPr/>
        </p:nvSpPr>
        <p:spPr>
          <a:xfrm>
            <a:off x="820274" y="1877308"/>
            <a:ext cx="6486048" cy="2192941"/>
          </a:xfrm>
          <a:prstGeom prst="roundRect">
            <a:avLst>
              <a:gd name="adj" fmla="val 2333"/>
            </a:avLst>
          </a:prstGeom>
          <a:solidFill>
            <a:schemeClr val="accent2"/>
          </a:solidFill>
          <a:ln>
            <a:noFill/>
          </a:ln>
        </p:spPr>
        <p:txBody>
          <a:bodyPr vert="horz" lIns="108000" tIns="108000" rIns="72000" bIns="108000" rtlCol="0" anchor="t" anchorCtr="0">
            <a:noAutofit/>
          </a:bodyPr>
          <a:lstStyle>
            <a:lvl1pPr marL="176213" indent="-176213" algn="l" defTabSz="914400" rtl="0" eaLnBrk="1" latinLnBrk="0" hangingPunct="1">
              <a:lnSpc>
                <a:spcPct val="110000"/>
              </a:lnSpc>
              <a:spcBef>
                <a:spcPts val="0"/>
              </a:spcBef>
              <a:spcAft>
                <a:spcPts val="600"/>
              </a:spcAft>
              <a:buFont typeface="Wingdings" pitchFamily="2" charset="2"/>
              <a:buChar char="§"/>
              <a:defRPr lang="en-US" sz="2800" b="0" kern="1200" dirty="0" smtClean="0">
                <a:solidFill>
                  <a:srgbClr val="646464"/>
                </a:solidFill>
                <a:latin typeface="+mn-lt"/>
                <a:ea typeface="+mn-ea"/>
                <a:cs typeface="+mn-cs"/>
              </a:defRPr>
            </a:lvl1pPr>
            <a:lvl2pPr marL="0" indent="0" algn="l" defTabSz="914400" rtl="0" eaLnBrk="1" latinLnBrk="0" hangingPunct="1">
              <a:lnSpc>
                <a:spcPct val="110000"/>
              </a:lnSpc>
              <a:spcBef>
                <a:spcPts val="0"/>
              </a:spcBef>
              <a:spcAft>
                <a:spcPts val="600"/>
              </a:spcAft>
              <a:buFontTx/>
              <a:buNone/>
              <a:defRPr lang="en-US" sz="2400" kern="1200" dirty="0" smtClean="0">
                <a:solidFill>
                  <a:srgbClr val="646464"/>
                </a:solidFill>
                <a:latin typeface="+mn-lt"/>
                <a:ea typeface="+mn-ea"/>
                <a:cs typeface="+mn-cs"/>
              </a:defRPr>
            </a:lvl2pPr>
            <a:lvl3pPr marL="627300" indent="-342900" algn="l" defTabSz="914400" rtl="0" eaLnBrk="1" latinLnBrk="0" hangingPunct="1">
              <a:lnSpc>
                <a:spcPct val="110000"/>
              </a:lnSpc>
              <a:spcBef>
                <a:spcPts val="0"/>
              </a:spcBef>
              <a:spcAft>
                <a:spcPts val="600"/>
              </a:spcAft>
              <a:buFont typeface="Wingdings" pitchFamily="2" charset="2"/>
              <a:buChar char="§"/>
              <a:defRPr lang="en-US" sz="2000" kern="1200" dirty="0" smtClean="0">
                <a:solidFill>
                  <a:srgbClr val="646464"/>
                </a:solidFill>
                <a:latin typeface="+mn-lt"/>
                <a:ea typeface="+mn-ea"/>
                <a:cs typeface="+mn-cs"/>
              </a:defRPr>
            </a:lvl3pPr>
            <a:lvl4pPr marL="720725"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4pPr>
            <a:lvl5pPr marL="896938"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pPr>
            <a:r>
              <a:rPr lang="de-DE" sz="2400" err="1">
                <a:solidFill>
                  <a:schemeClr val="bg1"/>
                </a:solidFill>
                <a:latin typeface="Yu Gothic UI Semibold" panose="020B0700000000000000" pitchFamily="34" charset="-128"/>
                <a:ea typeface="Yu Gothic UI Semibold" panose="020B0700000000000000" pitchFamily="34" charset="-128"/>
              </a:rPr>
              <a:t>ECAP.One </a:t>
            </a:r>
            <a:r>
              <a:rPr lang="de-DE" sz="2400">
                <a:solidFill>
                  <a:schemeClr val="bg1"/>
                </a:solidFill>
                <a:latin typeface="Yu Gothic UI Semibold" panose="020B0700000000000000" pitchFamily="34" charset="-128"/>
                <a:ea typeface="Yu Gothic UI Semibold" panose="020B0700000000000000" pitchFamily="34" charset="-128"/>
              </a:rPr>
              <a:t>(NLC|AI </a:t>
            </a:r>
            <a:r>
              <a:rPr lang="de-DE" sz="2400" err="1">
                <a:solidFill>
                  <a:schemeClr val="bg1"/>
                </a:solidFill>
                <a:latin typeface="Yu Gothic UI Semibold" panose="020B0700000000000000" pitchFamily="34" charset="-128"/>
                <a:ea typeface="Yu Gothic UI Semibold" panose="020B0700000000000000" pitchFamily="34" charset="-128"/>
              </a:rPr>
              <a:t>Plattform</a:t>
            </a:r>
            <a:r>
              <a:rPr lang="de-DE" sz="2400">
                <a:solidFill>
                  <a:schemeClr val="bg1"/>
                </a:solidFill>
                <a:latin typeface="Yu Gothic UI Semibold" panose="020B0700000000000000" pitchFamily="34" charset="-128"/>
                <a:ea typeface="Yu Gothic UI Semibold" panose="020B0700000000000000" pitchFamily="34" charset="-128"/>
              </a:rPr>
              <a:t>)</a:t>
            </a:r>
          </a:p>
        </p:txBody>
      </p:sp>
      <p:sp>
        <p:nvSpPr>
          <p:cNvPr id="7" name="Textplatzhalter 16">
            <a:extLst>
              <a:ext uri="{FF2B5EF4-FFF2-40B4-BE49-F238E27FC236}">
                <a16:creationId xmlns:a16="http://schemas.microsoft.com/office/drawing/2014/main" id="{759BA541-01EF-723B-F490-343852FCE875}"/>
              </a:ext>
            </a:extLst>
          </p:cNvPr>
          <p:cNvSpPr txBox="1">
            <a:spLocks/>
          </p:cNvSpPr>
          <p:nvPr/>
        </p:nvSpPr>
        <p:spPr>
          <a:xfrm>
            <a:off x="4484877" y="2446355"/>
            <a:ext cx="2821445" cy="1623895"/>
          </a:xfrm>
          <a:prstGeom prst="roundRect">
            <a:avLst>
              <a:gd name="adj" fmla="val 2590"/>
            </a:avLst>
          </a:prstGeom>
          <a:solidFill>
            <a:schemeClr val="accent4"/>
          </a:solidFill>
        </p:spPr>
        <p:txBody>
          <a:bodyPr vert="horz" lIns="108000" tIns="108000" rIns="72000" bIns="108000" rtlCol="0" anchor="t" anchorCtr="0">
            <a:noAutofit/>
          </a:bodyPr>
          <a:lstStyle>
            <a:lvl1pPr marL="176213" indent="-176213" algn="l" defTabSz="914400" rtl="0" eaLnBrk="1" latinLnBrk="0" hangingPunct="1">
              <a:lnSpc>
                <a:spcPct val="110000"/>
              </a:lnSpc>
              <a:spcBef>
                <a:spcPts val="0"/>
              </a:spcBef>
              <a:spcAft>
                <a:spcPts val="600"/>
              </a:spcAft>
              <a:buFont typeface="Wingdings" pitchFamily="2" charset="2"/>
              <a:buChar char="§"/>
              <a:defRPr lang="en-US" sz="2800" b="0" kern="1200" dirty="0" smtClean="0">
                <a:solidFill>
                  <a:srgbClr val="646464"/>
                </a:solidFill>
                <a:latin typeface="+mn-lt"/>
                <a:ea typeface="+mn-ea"/>
                <a:cs typeface="+mn-cs"/>
              </a:defRPr>
            </a:lvl1pPr>
            <a:lvl2pPr marL="0" indent="0" algn="l" defTabSz="914400" rtl="0" eaLnBrk="1" latinLnBrk="0" hangingPunct="1">
              <a:lnSpc>
                <a:spcPct val="110000"/>
              </a:lnSpc>
              <a:spcBef>
                <a:spcPts val="0"/>
              </a:spcBef>
              <a:spcAft>
                <a:spcPts val="600"/>
              </a:spcAft>
              <a:buFontTx/>
              <a:buNone/>
              <a:defRPr lang="en-US" sz="2400" kern="1200" dirty="0" smtClean="0">
                <a:solidFill>
                  <a:srgbClr val="646464"/>
                </a:solidFill>
                <a:latin typeface="+mn-lt"/>
                <a:ea typeface="+mn-ea"/>
                <a:cs typeface="+mn-cs"/>
              </a:defRPr>
            </a:lvl2pPr>
            <a:lvl3pPr marL="627300" indent="-342900" algn="l" defTabSz="914400" rtl="0" eaLnBrk="1" latinLnBrk="0" hangingPunct="1">
              <a:lnSpc>
                <a:spcPct val="110000"/>
              </a:lnSpc>
              <a:spcBef>
                <a:spcPts val="0"/>
              </a:spcBef>
              <a:spcAft>
                <a:spcPts val="600"/>
              </a:spcAft>
              <a:buFont typeface="Wingdings" pitchFamily="2" charset="2"/>
              <a:buChar char="§"/>
              <a:defRPr lang="en-US" sz="2000" kern="1200" dirty="0" smtClean="0">
                <a:solidFill>
                  <a:srgbClr val="646464"/>
                </a:solidFill>
                <a:latin typeface="+mn-lt"/>
                <a:ea typeface="+mn-ea"/>
                <a:cs typeface="+mn-cs"/>
              </a:defRPr>
            </a:lvl3pPr>
            <a:lvl4pPr marL="720725"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4pPr>
            <a:lvl5pPr marL="896938"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pPr>
            <a:r>
              <a:rPr lang="de-DE" sz="2400">
                <a:solidFill>
                  <a:schemeClr val="tx1"/>
                </a:solidFill>
                <a:latin typeface="Yu Gothic UI Semibold" panose="020B0700000000000000" pitchFamily="34" charset="-128"/>
                <a:ea typeface="Yu Gothic UI Semibold" panose="020B0700000000000000" pitchFamily="34" charset="-128"/>
              </a:rPr>
              <a:t>eFiling/DMS</a:t>
            </a:r>
          </a:p>
        </p:txBody>
      </p:sp>
      <p:pic>
        <p:nvPicPr>
          <p:cNvPr id="8" name="Grafik 7" descr="Morsecode mit einfarbiger Füllung">
            <a:extLst>
              <a:ext uri="{FF2B5EF4-FFF2-40B4-BE49-F238E27FC236}">
                <a16:creationId xmlns:a16="http://schemas.microsoft.com/office/drawing/2014/main" id="{1A49D4F0-2CF4-2890-3CF5-4BA180F56D9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060308" y="2660674"/>
            <a:ext cx="914400" cy="914400"/>
          </a:xfrm>
          <a:prstGeom prst="rect">
            <a:avLst/>
          </a:prstGeom>
        </p:spPr>
      </p:pic>
      <p:pic>
        <p:nvPicPr>
          <p:cNvPr id="9" name="Grafik 8" descr="Workflow mit einfarbiger Füllung">
            <a:extLst>
              <a:ext uri="{FF2B5EF4-FFF2-40B4-BE49-F238E27FC236}">
                <a16:creationId xmlns:a16="http://schemas.microsoft.com/office/drawing/2014/main" id="{1551DFA5-1516-8503-AEB7-5E60497E854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194692" y="2681378"/>
            <a:ext cx="914400" cy="914400"/>
          </a:xfrm>
          <a:prstGeom prst="rect">
            <a:avLst/>
          </a:prstGeom>
        </p:spPr>
      </p:pic>
      <p:pic>
        <p:nvPicPr>
          <p:cNvPr id="10" name="Grafik 9" descr="Blockchain mit einfarbiger Füllung">
            <a:extLst>
              <a:ext uri="{FF2B5EF4-FFF2-40B4-BE49-F238E27FC236}">
                <a16:creationId xmlns:a16="http://schemas.microsoft.com/office/drawing/2014/main" id="{871AB5E9-1151-20CE-B036-C87B9DA1B9F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283281" y="5015992"/>
            <a:ext cx="914400" cy="914400"/>
          </a:xfrm>
          <a:prstGeom prst="rect">
            <a:avLst/>
          </a:prstGeom>
        </p:spPr>
      </p:pic>
      <p:pic>
        <p:nvPicPr>
          <p:cNvPr id="11" name="Grafik 10" descr="Künstliche Intelligenz mit einfarbiger Füllung">
            <a:extLst>
              <a:ext uri="{FF2B5EF4-FFF2-40B4-BE49-F238E27FC236}">
                <a16:creationId xmlns:a16="http://schemas.microsoft.com/office/drawing/2014/main" id="{ED621F60-9E1F-9EF2-6D78-E9717B42FDB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6897292" y="3661220"/>
            <a:ext cx="409029" cy="409029"/>
          </a:xfrm>
          <a:prstGeom prst="rect">
            <a:avLst/>
          </a:prstGeom>
        </p:spPr>
      </p:pic>
      <p:pic>
        <p:nvPicPr>
          <p:cNvPr id="12" name="Grafik 11" descr="Zahnräder mit einfarbiger Füllung">
            <a:extLst>
              <a:ext uri="{FF2B5EF4-FFF2-40B4-BE49-F238E27FC236}">
                <a16:creationId xmlns:a16="http://schemas.microsoft.com/office/drawing/2014/main" id="{5AABDC3B-C757-9F14-A6B5-2FE009AFABA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003586" y="5236400"/>
            <a:ext cx="914400" cy="914400"/>
          </a:xfrm>
          <a:prstGeom prst="rect">
            <a:avLst/>
          </a:prstGeom>
        </p:spPr>
      </p:pic>
      <p:pic>
        <p:nvPicPr>
          <p:cNvPr id="13" name="Grafik 12" descr="Künstliche Intelligenz mit einfarbiger Füllung">
            <a:extLst>
              <a:ext uri="{FF2B5EF4-FFF2-40B4-BE49-F238E27FC236}">
                <a16:creationId xmlns:a16="http://schemas.microsoft.com/office/drawing/2014/main" id="{37746482-586B-2676-DAA3-3C89EEDB114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754741" y="5823381"/>
            <a:ext cx="409029" cy="409029"/>
          </a:xfrm>
          <a:prstGeom prst="rect">
            <a:avLst/>
          </a:prstGeom>
        </p:spPr>
      </p:pic>
      <p:pic>
        <p:nvPicPr>
          <p:cNvPr id="14" name="Grafik 13" descr="Morsecode mit einfarbiger Füllung">
            <a:extLst>
              <a:ext uri="{FF2B5EF4-FFF2-40B4-BE49-F238E27FC236}">
                <a16:creationId xmlns:a16="http://schemas.microsoft.com/office/drawing/2014/main" id="{DC891829-E9E7-59D0-AF99-21F73802CB7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537249" y="2973778"/>
            <a:ext cx="914400" cy="914400"/>
          </a:xfrm>
          <a:prstGeom prst="rect">
            <a:avLst/>
          </a:prstGeom>
        </p:spPr>
      </p:pic>
      <p:sp>
        <p:nvSpPr>
          <p:cNvPr id="17" name="Fußzeilenplatzhalter 16">
            <a:extLst>
              <a:ext uri="{FF2B5EF4-FFF2-40B4-BE49-F238E27FC236}">
                <a16:creationId xmlns:a16="http://schemas.microsoft.com/office/drawing/2014/main" id="{ABDC4B6B-DD96-944D-A476-7141131D1596}"/>
              </a:ext>
            </a:extLst>
          </p:cNvPr>
          <p:cNvSpPr>
            <a:spLocks noGrp="1"/>
          </p:cNvSpPr>
          <p:nvPr>
            <p:ph type="ftr" sz="quarter" idx="3"/>
          </p:nvPr>
        </p:nvSpPr>
        <p:spPr/>
        <p:txBody>
          <a:bodyPr/>
          <a:lstStyle/>
          <a:p>
            <a:r>
              <a:rPr lang="de-DE"/>
              <a:t>ESCRIBA Enterprise Document Services (EDS)</a:t>
            </a:r>
          </a:p>
        </p:txBody>
      </p:sp>
    </p:spTree>
    <p:extLst>
      <p:ext uri="{BB962C8B-B14F-4D97-AF65-F5344CB8AC3E}">
        <p14:creationId xmlns:p14="http://schemas.microsoft.com/office/powerpoint/2010/main" val="173548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6150C97-4455-E130-EC2B-68A083927EF8}"/>
              </a:ext>
            </a:extLst>
          </p:cNvPr>
          <p:cNvPicPr>
            <a:picLocks noChangeAspect="1"/>
          </p:cNvPicPr>
          <p:nvPr/>
        </p:nvPicPr>
        <p:blipFill>
          <a:blip r:embed="rId3">
            <a:alphaModFix amt="20000"/>
          </a:blip>
          <a:srcRect t="13909" r="41061" b="36361"/>
          <a:stretch/>
        </p:blipFill>
        <p:spPr>
          <a:xfrm>
            <a:off x="0" y="1"/>
            <a:ext cx="12192000" cy="6858000"/>
          </a:xfrm>
          <a:prstGeom prst="rect">
            <a:avLst/>
          </a:prstGeom>
        </p:spPr>
      </p:pic>
      <p:sp>
        <p:nvSpPr>
          <p:cNvPr id="13" name="Freihandform 12"/>
          <p:cNvSpPr/>
          <p:nvPr/>
        </p:nvSpPr>
        <p:spPr bwMode="auto">
          <a:xfrm>
            <a:off x="863835" y="1275645"/>
            <a:ext cx="8311633" cy="3718828"/>
          </a:xfrm>
          <a:custGeom>
            <a:avLst/>
            <a:gdLst>
              <a:gd name="connsiteX0" fmla="*/ 0 w 8289985"/>
              <a:gd name="connsiteY0" fmla="*/ 3709359 h 3709359"/>
              <a:gd name="connsiteX1" fmla="*/ 5503653 w 8289985"/>
              <a:gd name="connsiteY1" fmla="*/ 3088257 h 3709359"/>
              <a:gd name="connsiteX2" fmla="*/ 8289985 w 8289985"/>
              <a:gd name="connsiteY2" fmla="*/ 0 h 3709359"/>
            </a:gdLst>
            <a:ahLst/>
            <a:cxnLst>
              <a:cxn ang="0">
                <a:pos x="connsiteX0" y="connsiteY0"/>
              </a:cxn>
              <a:cxn ang="0">
                <a:pos x="connsiteX1" y="connsiteY1"/>
              </a:cxn>
              <a:cxn ang="0">
                <a:pos x="connsiteX2" y="connsiteY2"/>
              </a:cxn>
            </a:cxnLst>
            <a:rect l="l" t="t" r="r" b="b"/>
            <a:pathLst>
              <a:path w="8289985" h="3709359">
                <a:moveTo>
                  <a:pt x="0" y="3709359"/>
                </a:moveTo>
                <a:cubicBezTo>
                  <a:pt x="2060994" y="3707921"/>
                  <a:pt x="4121989" y="3706483"/>
                  <a:pt x="5503653" y="3088257"/>
                </a:cubicBezTo>
                <a:cubicBezTo>
                  <a:pt x="6885317" y="2470031"/>
                  <a:pt x="7587651" y="1235015"/>
                  <a:pt x="8289985" y="0"/>
                </a:cubicBezTo>
              </a:path>
            </a:pathLst>
          </a:custGeom>
          <a:noFill/>
          <a:ln w="76200" cap="flat" cmpd="sng" algn="ctr">
            <a:solidFill>
              <a:schemeClr val="accent6">
                <a:lumMod val="60000"/>
                <a:lumOff val="40000"/>
              </a:schemeClr>
            </a:solidFill>
            <a:prstDash val="solid"/>
            <a:round/>
            <a:headEnd type="none" w="med" len="med"/>
            <a:tailEnd type="triangle" w="med" len="med"/>
          </a:ln>
          <a:effectLst>
            <a:glow rad="101600">
              <a:schemeClr val="bg2">
                <a:lumMod val="95000"/>
                <a:alpha val="60000"/>
              </a:schemeClr>
            </a:glow>
          </a:effectLst>
        </p:spPr>
        <p:txBody>
          <a:bodyPr vert="horz" wrap="square" lIns="91422" tIns="45710" rIns="91422" bIns="45710" numCol="1" rtlCol="0" anchor="t" anchorCtr="0" compatLnSpc="1">
            <a:prstTxWarp prst="textNoShape">
              <a:avLst/>
            </a:prstTxWarp>
          </a:bodyPr>
          <a:lstStyle/>
          <a:p>
            <a:pPr marL="192046" indent="-192046" defTabSz="914206">
              <a:tabLst>
                <a:tab pos="192046" algn="l"/>
              </a:tabLst>
            </a:pPr>
            <a:endParaRPr lang="de-DE" sz="2400"/>
          </a:p>
        </p:txBody>
      </p:sp>
      <p:sp>
        <p:nvSpPr>
          <p:cNvPr id="31" name="Abgerundete rechteckige Legende 30"/>
          <p:cNvSpPr/>
          <p:nvPr/>
        </p:nvSpPr>
        <p:spPr bwMode="auto">
          <a:xfrm>
            <a:off x="6495435" y="4754768"/>
            <a:ext cx="2014072" cy="588331"/>
          </a:xfrm>
          <a:prstGeom prst="wedgeRoundRectCallout">
            <a:avLst>
              <a:gd name="adj1" fmla="val -79712"/>
              <a:gd name="adj2" fmla="val -47767"/>
              <a:gd name="adj3" fmla="val 16667"/>
            </a:avLst>
          </a:prstGeom>
          <a:solidFill>
            <a:schemeClr val="accent1"/>
          </a:solidFill>
          <a:ln w="2857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35992" tIns="17996" rIns="35992" bIns="17996" numCol="1" rtlCol="0" anchor="t" anchorCtr="0" compatLnSpc="1">
            <a:prstTxWarp prst="textNoShape">
              <a:avLst/>
            </a:prstTxWarp>
          </a:bodyPr>
          <a:lstStyle/>
          <a:p>
            <a:r>
              <a:rPr lang="en-US" sz="1600" spc="-6">
                <a:latin typeface="Yu Gothic UI Semibold" panose="020B0700000000000000" pitchFamily="34" charset="-128"/>
                <a:ea typeface="Yu Gothic UI Semibold" panose="020B0700000000000000" pitchFamily="34" charset="-128"/>
              </a:rPr>
              <a:t>Neuer Designer 0.1</a:t>
            </a:r>
          </a:p>
          <a:p>
            <a:r>
              <a:rPr lang="en-US" sz="1200" spc="-6" err="1"/>
              <a:t>- Textblockverwaltung</a:t>
            </a:r>
            <a:endParaRPr lang="en-US" sz="1200" spc="-6"/>
          </a:p>
          <a:p>
            <a:pPr marL="171450" lvl="1" indent="-171450">
              <a:spcAft>
                <a:spcPts val="200"/>
              </a:spcAft>
              <a:buFont typeface="Wingdings" panose="05000000000000000000" pitchFamily="2" charset="2"/>
              <a:buChar char="§"/>
              <a:tabLst>
                <a:tab pos="0" algn="l"/>
              </a:tabLst>
            </a:pPr>
            <a:endParaRPr lang="de-DE" sz="1600" i="1"/>
          </a:p>
        </p:txBody>
      </p:sp>
      <p:sp>
        <p:nvSpPr>
          <p:cNvPr id="17" name="Abgerundete rechteckige Legende 16"/>
          <p:cNvSpPr/>
          <p:nvPr/>
        </p:nvSpPr>
        <p:spPr bwMode="auto">
          <a:xfrm>
            <a:off x="277073" y="3528365"/>
            <a:ext cx="3452498" cy="750012"/>
          </a:xfrm>
          <a:prstGeom prst="wedgeRoundRectCallout">
            <a:avLst>
              <a:gd name="adj1" fmla="val 30022"/>
              <a:gd name="adj2" fmla="val 98981"/>
              <a:gd name="adj3" fmla="val 16667"/>
            </a:avLst>
          </a:prstGeom>
          <a:solidFill>
            <a:schemeClr val="accent1"/>
          </a:solidFill>
          <a:ln w="2857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35992" tIns="17996" rIns="35992" bIns="17996" numCol="1" rtlCol="0" anchor="t" anchorCtr="0" compatLnSpc="1">
            <a:prstTxWarp prst="textNoShape">
              <a:avLst/>
            </a:prstTxWarp>
          </a:bodyPr>
          <a:lstStyle/>
          <a:p>
            <a:r>
              <a:rPr lang="en-US" sz="1600" b="1" spc="-6" err="1">
                <a:latin typeface="Yu Gothic UI Semibold" panose="020B0700000000000000" pitchFamily="34" charset="-128"/>
                <a:ea typeface="Yu Gothic UI Semibold" panose="020B0700000000000000" pitchFamily="34" charset="-128"/>
              </a:rPr>
              <a:t>Multidistributionskanal</a:t>
            </a:r>
            <a:endParaRPr lang="en-US" sz="1600" b="1" spc="-6">
              <a:latin typeface="Yu Gothic UI Semibold" panose="020B0700000000000000" pitchFamily="34" charset="-128"/>
              <a:ea typeface="Yu Gothic UI Semibold" panose="020B0700000000000000" pitchFamily="34" charset="-128"/>
            </a:endParaRPr>
          </a:p>
          <a:p>
            <a:r>
              <a:rPr lang="en-US" sz="1200" spc="-6"/>
              <a:t>- </a:t>
            </a:r>
            <a:r>
              <a:rPr lang="en-US" sz="1200" spc="-6" err="1"/>
              <a:t>Definieren</a:t>
            </a:r>
            <a:r>
              <a:rPr lang="en-US" sz="1200" spc="-6"/>
              <a:t> </a:t>
            </a:r>
            <a:r>
              <a:rPr lang="en-US" sz="1200" spc="-6" err="1"/>
              <a:t>mehrerer</a:t>
            </a:r>
            <a:r>
              <a:rPr lang="en-US" sz="1200" spc="-6"/>
              <a:t> </a:t>
            </a:r>
            <a:r>
              <a:rPr lang="en-US" sz="1200" spc="-6" err="1"/>
              <a:t>Ausgabekanäle</a:t>
            </a:r>
            <a:r>
              <a:rPr lang="en-US" sz="1200" spc="-6"/>
              <a:t> für </a:t>
            </a:r>
            <a:r>
              <a:rPr lang="en-US" sz="1200" spc="-6" err="1"/>
              <a:t>Dokumentensätze</a:t>
            </a:r>
            <a:r>
              <a:rPr lang="en-US" sz="1200" spc="-6"/>
              <a:t> </a:t>
            </a:r>
            <a:r>
              <a:rPr lang="en-US" sz="1200" spc="-6" err="1"/>
              <a:t>eines</a:t>
            </a:r>
            <a:r>
              <a:rPr lang="en-US" sz="1200" spc="-6"/>
              <a:t> </a:t>
            </a:r>
            <a:r>
              <a:rPr lang="en-US" sz="1200" spc="-6" err="1"/>
              <a:t>einzelnen</a:t>
            </a:r>
            <a:r>
              <a:rPr lang="en-US" sz="1200" spc="-6"/>
              <a:t> </a:t>
            </a:r>
            <a:r>
              <a:rPr lang="en-US" sz="1200" spc="-6" err="1"/>
              <a:t>Auftrags</a:t>
            </a:r>
            <a:endParaRPr lang="en-US" sz="1200" spc="-6"/>
          </a:p>
          <a:p>
            <a:pPr marL="171450" lvl="1" indent="-171450">
              <a:spcAft>
                <a:spcPts val="200"/>
              </a:spcAft>
              <a:buFont typeface="Wingdings" panose="05000000000000000000" pitchFamily="2" charset="2"/>
              <a:buChar char="§"/>
              <a:tabLst>
                <a:tab pos="0" algn="l"/>
              </a:tabLst>
            </a:pPr>
            <a:endParaRPr lang="de-DE" sz="1600"/>
          </a:p>
        </p:txBody>
      </p:sp>
      <p:sp>
        <p:nvSpPr>
          <p:cNvPr id="6" name="Textplatzhalter 16">
            <a:extLst>
              <a:ext uri="{FF2B5EF4-FFF2-40B4-BE49-F238E27FC236}">
                <a16:creationId xmlns:a16="http://schemas.microsoft.com/office/drawing/2014/main" id="{146D0933-664C-C0E7-3EFB-D40AB2EBDC4E}"/>
              </a:ext>
            </a:extLst>
          </p:cNvPr>
          <p:cNvSpPr txBox="1">
            <a:spLocks/>
          </p:cNvSpPr>
          <p:nvPr/>
        </p:nvSpPr>
        <p:spPr>
          <a:xfrm>
            <a:off x="0" y="-56238"/>
            <a:ext cx="3352976" cy="1698755"/>
          </a:xfrm>
          <a:prstGeom prst="rect">
            <a:avLst/>
          </a:prstGeom>
          <a:solidFill>
            <a:schemeClr val="accent1"/>
          </a:solidFill>
        </p:spPr>
        <p:txBody>
          <a:bodyPr vert="horz" lIns="108000" tIns="108000" rIns="72000" bIns="108000" rtlCol="0" anchor="t" anchorCtr="0">
            <a:noAutofit/>
          </a:bodyPr>
          <a:lstStyle>
            <a:lvl1pPr marL="176213" indent="-176213" algn="l" defTabSz="914400" rtl="0" eaLnBrk="1" latinLnBrk="0" hangingPunct="1">
              <a:lnSpc>
                <a:spcPct val="110000"/>
              </a:lnSpc>
              <a:spcBef>
                <a:spcPts val="0"/>
              </a:spcBef>
              <a:spcAft>
                <a:spcPts val="600"/>
              </a:spcAft>
              <a:buFont typeface="Wingdings" pitchFamily="2" charset="2"/>
              <a:buChar char="§"/>
              <a:defRPr lang="en-US" sz="2800" b="0" kern="1200" dirty="0" smtClean="0">
                <a:solidFill>
                  <a:srgbClr val="646464"/>
                </a:solidFill>
                <a:latin typeface="+mn-lt"/>
                <a:ea typeface="+mn-ea"/>
                <a:cs typeface="+mn-cs"/>
              </a:defRPr>
            </a:lvl1pPr>
            <a:lvl2pPr marL="0" indent="0" algn="l" defTabSz="914400" rtl="0" eaLnBrk="1" latinLnBrk="0" hangingPunct="1">
              <a:lnSpc>
                <a:spcPct val="110000"/>
              </a:lnSpc>
              <a:spcBef>
                <a:spcPts val="0"/>
              </a:spcBef>
              <a:spcAft>
                <a:spcPts val="600"/>
              </a:spcAft>
              <a:buFontTx/>
              <a:buNone/>
              <a:defRPr lang="en-US" sz="2400" kern="1200" dirty="0" smtClean="0">
                <a:solidFill>
                  <a:srgbClr val="646464"/>
                </a:solidFill>
                <a:latin typeface="+mn-lt"/>
                <a:ea typeface="+mn-ea"/>
                <a:cs typeface="+mn-cs"/>
              </a:defRPr>
            </a:lvl2pPr>
            <a:lvl3pPr marL="627300" indent="-342900" algn="l" defTabSz="914400" rtl="0" eaLnBrk="1" latinLnBrk="0" hangingPunct="1">
              <a:lnSpc>
                <a:spcPct val="110000"/>
              </a:lnSpc>
              <a:spcBef>
                <a:spcPts val="0"/>
              </a:spcBef>
              <a:spcAft>
                <a:spcPts val="600"/>
              </a:spcAft>
              <a:buFont typeface="Wingdings" pitchFamily="2" charset="2"/>
              <a:buChar char="§"/>
              <a:defRPr lang="en-US" sz="2000" kern="1200" dirty="0" smtClean="0">
                <a:solidFill>
                  <a:srgbClr val="646464"/>
                </a:solidFill>
                <a:latin typeface="+mn-lt"/>
                <a:ea typeface="+mn-ea"/>
                <a:cs typeface="+mn-cs"/>
              </a:defRPr>
            </a:lvl3pPr>
            <a:lvl4pPr marL="720725" indent="-184150" algn="l" defTabSz="914400" rtl="0" eaLnBrk="1" latinLnBrk="0" hangingPunct="1">
              <a:spcBef>
                <a:spcPct val="20000"/>
              </a:spcBef>
              <a:buFont typeface="Symbol" pitchFamily="18" charset="2"/>
              <a:buChar char="-"/>
              <a:defRPr sz="1800" kern="1200">
                <a:solidFill>
                  <a:schemeClr val="tx1"/>
                </a:solidFill>
                <a:latin typeface="+mn-lt"/>
                <a:ea typeface="+mn-ea"/>
                <a:cs typeface="+mn-cs"/>
              </a:defRPr>
            </a:lvl4pPr>
            <a:lvl5pPr marL="896938" indent="-176213" algn="l" defTabSz="914400" rtl="0" eaLnBrk="1" latinLnBrk="0" hangingPunct="1">
              <a:spcBef>
                <a:spcPct val="20000"/>
              </a:spcBef>
              <a:buFont typeface="Wingdings" pitchFamily="2" charset="2"/>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None/>
            </a:pPr>
            <a:r>
              <a:rPr lang="de-DE" sz="2400">
                <a:solidFill>
                  <a:schemeClr val="tx1"/>
                </a:solidFill>
                <a:latin typeface="Yu Gothic UI Semibold" panose="020B0700000000000000" pitchFamily="34" charset="-128"/>
                <a:ea typeface="Yu Gothic UI Semibold" panose="020B0700000000000000" pitchFamily="34" charset="-128"/>
              </a:rPr>
              <a:t>EDS (ESCRIBA </a:t>
            </a:r>
            <a:r>
              <a:rPr lang="de-DE" sz="2400" err="1">
                <a:solidFill>
                  <a:schemeClr val="tx1"/>
                </a:solidFill>
                <a:latin typeface="Yu Gothic UI Semibold" panose="020B0700000000000000" pitchFamily="34" charset="-128"/>
                <a:ea typeface="Yu Gothic UI Semibold" panose="020B0700000000000000" pitchFamily="34" charset="-128"/>
              </a:rPr>
              <a:t>Document </a:t>
            </a:r>
            <a:r>
              <a:rPr lang="de-DE" sz="2400">
                <a:solidFill>
                  <a:schemeClr val="tx1"/>
                </a:solidFill>
                <a:latin typeface="Yu Gothic UI Semibold" panose="020B0700000000000000" pitchFamily="34" charset="-128"/>
                <a:ea typeface="Yu Gothic UI Semibold" panose="020B0700000000000000" pitchFamily="34" charset="-128"/>
              </a:rPr>
              <a:t>Services)</a:t>
            </a:r>
          </a:p>
          <a:p>
            <a:pPr marL="0" indent="0">
              <a:lnSpc>
                <a:spcPct val="100000"/>
              </a:lnSpc>
              <a:buNone/>
            </a:pPr>
            <a:endParaRPr lang="de-DE" sz="2400">
              <a:solidFill>
                <a:schemeClr val="tx1"/>
              </a:solidFill>
            </a:endParaRPr>
          </a:p>
        </p:txBody>
      </p:sp>
      <p:pic>
        <p:nvPicPr>
          <p:cNvPr id="2" name="Grafik 1" descr="Workflow mit einfarbiger Füllung">
            <a:extLst>
              <a:ext uri="{FF2B5EF4-FFF2-40B4-BE49-F238E27FC236}">
                <a16:creationId xmlns:a16="http://schemas.microsoft.com/office/drawing/2014/main" id="{D1B83183-F93D-A93E-8975-FECD11EBA6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79877" y="693301"/>
            <a:ext cx="914400" cy="914400"/>
          </a:xfrm>
          <a:prstGeom prst="rect">
            <a:avLst/>
          </a:prstGeom>
        </p:spPr>
      </p:pic>
      <p:grpSp>
        <p:nvGrpSpPr>
          <p:cNvPr id="5" name="Gruppieren 4">
            <a:extLst>
              <a:ext uri="{FF2B5EF4-FFF2-40B4-BE49-F238E27FC236}">
                <a16:creationId xmlns:a16="http://schemas.microsoft.com/office/drawing/2014/main" id="{8D8BFC35-4DE5-6B01-CE3D-1668B3F7FD84}"/>
              </a:ext>
            </a:extLst>
          </p:cNvPr>
          <p:cNvGrpSpPr/>
          <p:nvPr/>
        </p:nvGrpSpPr>
        <p:grpSpPr>
          <a:xfrm>
            <a:off x="858424" y="4807021"/>
            <a:ext cx="726482" cy="374904"/>
            <a:chOff x="2240218" y="3640502"/>
            <a:chExt cx="726482" cy="374904"/>
          </a:xfrm>
        </p:grpSpPr>
        <p:sp>
          <p:nvSpPr>
            <p:cNvPr id="10" name="Ellipse 9">
              <a:extLst>
                <a:ext uri="{FF2B5EF4-FFF2-40B4-BE49-F238E27FC236}">
                  <a16:creationId xmlns:a16="http://schemas.microsoft.com/office/drawing/2014/main" id="{F32BB874-62EF-0963-F507-6426D15175FD}"/>
                </a:ext>
              </a:extLst>
            </p:cNvPr>
            <p:cNvSpPr/>
            <p:nvPr/>
          </p:nvSpPr>
          <p:spPr bwMode="auto">
            <a:xfrm>
              <a:off x="2416007" y="3640502"/>
              <a:ext cx="374904" cy="374904"/>
            </a:xfrm>
            <a:prstGeom prst="ellipse">
              <a:avLst/>
            </a:prstGeom>
            <a:solidFill>
              <a:schemeClr val="accent1">
                <a:lumMod val="50000"/>
              </a:schemeClr>
            </a:solidFill>
            <a:ln w="38100">
              <a:solidFill>
                <a:schemeClr val="bg1"/>
              </a:solidFill>
              <a:miter lim="800000"/>
              <a:headEnd/>
              <a:tailEnd/>
            </a:ln>
            <a:effectLst>
              <a:glow rad="139700">
                <a:srgbClr val="3192D0">
                  <a:alpha val="40000"/>
                </a:srgbClr>
              </a:glow>
            </a:effectLst>
          </p:spPr>
          <p:txBody>
            <a:bodyPr vert="horz" wrap="square" lIns="72000" tIns="45714" rIns="72000" bIns="45714" numCol="1" anchor="t" anchorCtr="0" compatLnSpc="1">
              <a:prstTxWarp prst="textNoShape">
                <a:avLst/>
              </a:prstTxWarp>
            </a:bodyPr>
            <a:lstStyle/>
            <a:p>
              <a:pPr marL="342826" indent="-342826" algn="ctr" defTabSz="914206" eaLnBrk="0" hangingPunct="0">
                <a:spcBef>
                  <a:spcPts val="200"/>
                </a:spcBef>
                <a:buClr>
                  <a:srgbClr val="FF6600"/>
                </a:buClr>
                <a:tabLst>
                  <a:tab pos="192046" algn="l"/>
                </a:tabLst>
              </a:pPr>
              <a:endParaRPr lang="de-DE" kern="0"/>
            </a:p>
          </p:txBody>
        </p:sp>
        <p:sp>
          <p:nvSpPr>
            <p:cNvPr id="11" name="Rechteck 10">
              <a:extLst>
                <a:ext uri="{FF2B5EF4-FFF2-40B4-BE49-F238E27FC236}">
                  <a16:creationId xmlns:a16="http://schemas.microsoft.com/office/drawing/2014/main" id="{79A34615-703C-607E-F743-9866370155E6}"/>
                </a:ext>
              </a:extLst>
            </p:cNvPr>
            <p:cNvSpPr/>
            <p:nvPr/>
          </p:nvSpPr>
          <p:spPr>
            <a:xfrm>
              <a:off x="2240218" y="3668130"/>
              <a:ext cx="726482" cy="338554"/>
            </a:xfrm>
            <a:prstGeom prst="rect">
              <a:avLst/>
            </a:prstGeom>
          </p:spPr>
          <p:txBody>
            <a:bodyPr wrap="none">
              <a:spAutoFit/>
            </a:bodyPr>
            <a:lstStyle/>
            <a:p>
              <a:pPr marL="192046" indent="-192046" algn="ctr">
                <a:tabLst>
                  <a:tab pos="192046" algn="l"/>
                </a:tabLst>
              </a:pPr>
              <a:r>
                <a:rPr lang="de-DE" sz="1600" b="1"/>
                <a:t>Q1/25</a:t>
              </a:r>
            </a:p>
          </p:txBody>
        </p:sp>
      </p:grpSp>
      <p:grpSp>
        <p:nvGrpSpPr>
          <p:cNvPr id="12" name="Gruppieren 11">
            <a:extLst>
              <a:ext uri="{FF2B5EF4-FFF2-40B4-BE49-F238E27FC236}">
                <a16:creationId xmlns:a16="http://schemas.microsoft.com/office/drawing/2014/main" id="{CD8A66EE-298A-E87A-1D7F-A96F6A1689EB}"/>
              </a:ext>
            </a:extLst>
          </p:cNvPr>
          <p:cNvGrpSpPr/>
          <p:nvPr/>
        </p:nvGrpSpPr>
        <p:grpSpPr>
          <a:xfrm>
            <a:off x="1742037" y="4813845"/>
            <a:ext cx="726482" cy="374904"/>
            <a:chOff x="2222743" y="3640502"/>
            <a:chExt cx="726482" cy="374904"/>
          </a:xfrm>
        </p:grpSpPr>
        <p:sp>
          <p:nvSpPr>
            <p:cNvPr id="14" name="Ellipse 13">
              <a:extLst>
                <a:ext uri="{FF2B5EF4-FFF2-40B4-BE49-F238E27FC236}">
                  <a16:creationId xmlns:a16="http://schemas.microsoft.com/office/drawing/2014/main" id="{4D80979F-D6A9-7973-7172-B3892E723CF2}"/>
                </a:ext>
              </a:extLst>
            </p:cNvPr>
            <p:cNvSpPr/>
            <p:nvPr/>
          </p:nvSpPr>
          <p:spPr bwMode="auto">
            <a:xfrm>
              <a:off x="2416007" y="3640502"/>
              <a:ext cx="374904" cy="374904"/>
            </a:xfrm>
            <a:prstGeom prst="ellipse">
              <a:avLst/>
            </a:prstGeom>
            <a:solidFill>
              <a:schemeClr val="accent1"/>
            </a:solidFill>
            <a:ln w="38100">
              <a:solidFill>
                <a:schemeClr val="bg1"/>
              </a:solidFill>
              <a:miter lim="800000"/>
              <a:headEnd/>
              <a:tailEnd/>
            </a:ln>
            <a:effectLst>
              <a:glow rad="139700">
                <a:srgbClr val="3192D0">
                  <a:alpha val="40000"/>
                </a:srgbClr>
              </a:glow>
            </a:effectLst>
          </p:spPr>
          <p:txBody>
            <a:bodyPr vert="horz" wrap="square" lIns="72000" tIns="45714" rIns="72000" bIns="45714" numCol="1" anchor="t" anchorCtr="0" compatLnSpc="1">
              <a:prstTxWarp prst="textNoShape">
                <a:avLst/>
              </a:prstTxWarp>
            </a:bodyPr>
            <a:lstStyle/>
            <a:p>
              <a:pPr marL="342826" indent="-342826" algn="ctr" defTabSz="914206" eaLnBrk="0" hangingPunct="0">
                <a:spcBef>
                  <a:spcPts val="200"/>
                </a:spcBef>
                <a:buClr>
                  <a:srgbClr val="FF6600"/>
                </a:buClr>
                <a:tabLst>
                  <a:tab pos="192046" algn="l"/>
                </a:tabLst>
              </a:pPr>
              <a:endParaRPr lang="de-DE" kern="0"/>
            </a:p>
          </p:txBody>
        </p:sp>
        <p:sp>
          <p:nvSpPr>
            <p:cNvPr id="15" name="Rechteck 14">
              <a:extLst>
                <a:ext uri="{FF2B5EF4-FFF2-40B4-BE49-F238E27FC236}">
                  <a16:creationId xmlns:a16="http://schemas.microsoft.com/office/drawing/2014/main" id="{054EB8AB-3966-79AE-B4F3-14D2FE9BE977}"/>
                </a:ext>
              </a:extLst>
            </p:cNvPr>
            <p:cNvSpPr/>
            <p:nvPr/>
          </p:nvSpPr>
          <p:spPr>
            <a:xfrm>
              <a:off x="2222743" y="3661306"/>
              <a:ext cx="726482" cy="338554"/>
            </a:xfrm>
            <a:prstGeom prst="rect">
              <a:avLst/>
            </a:prstGeom>
          </p:spPr>
          <p:txBody>
            <a:bodyPr wrap="none">
              <a:spAutoFit/>
            </a:bodyPr>
            <a:lstStyle/>
            <a:p>
              <a:pPr marL="192046" indent="-192046" algn="ctr">
                <a:tabLst>
                  <a:tab pos="192046" algn="l"/>
                </a:tabLst>
              </a:pPr>
              <a:r>
                <a:rPr lang="de-DE" sz="1600" b="1"/>
                <a:t>Q2/25</a:t>
              </a:r>
            </a:p>
          </p:txBody>
        </p:sp>
      </p:grpSp>
      <p:grpSp>
        <p:nvGrpSpPr>
          <p:cNvPr id="16" name="Gruppieren 15">
            <a:extLst>
              <a:ext uri="{FF2B5EF4-FFF2-40B4-BE49-F238E27FC236}">
                <a16:creationId xmlns:a16="http://schemas.microsoft.com/office/drawing/2014/main" id="{2BF7D14C-299C-2729-7044-37B8FB05889E}"/>
              </a:ext>
            </a:extLst>
          </p:cNvPr>
          <p:cNvGrpSpPr/>
          <p:nvPr/>
        </p:nvGrpSpPr>
        <p:grpSpPr>
          <a:xfrm>
            <a:off x="2756659" y="4791794"/>
            <a:ext cx="726482" cy="374904"/>
            <a:chOff x="2239026" y="3640502"/>
            <a:chExt cx="726482" cy="374904"/>
          </a:xfrm>
        </p:grpSpPr>
        <p:sp>
          <p:nvSpPr>
            <p:cNvPr id="18" name="Ellipse 17">
              <a:extLst>
                <a:ext uri="{FF2B5EF4-FFF2-40B4-BE49-F238E27FC236}">
                  <a16:creationId xmlns:a16="http://schemas.microsoft.com/office/drawing/2014/main" id="{A64C2029-16C3-59E3-4438-14EF81BB3E3B}"/>
                </a:ext>
              </a:extLst>
            </p:cNvPr>
            <p:cNvSpPr/>
            <p:nvPr/>
          </p:nvSpPr>
          <p:spPr bwMode="auto">
            <a:xfrm>
              <a:off x="2416007" y="3640502"/>
              <a:ext cx="374904" cy="374904"/>
            </a:xfrm>
            <a:prstGeom prst="ellipse">
              <a:avLst/>
            </a:prstGeom>
            <a:solidFill>
              <a:schemeClr val="accent1"/>
            </a:solidFill>
            <a:ln w="38100">
              <a:solidFill>
                <a:schemeClr val="bg1"/>
              </a:solidFill>
              <a:miter lim="800000"/>
              <a:headEnd/>
              <a:tailEnd/>
            </a:ln>
            <a:effectLst>
              <a:glow rad="139700">
                <a:srgbClr val="3192D0">
                  <a:alpha val="40000"/>
                </a:srgbClr>
              </a:glow>
            </a:effectLst>
          </p:spPr>
          <p:txBody>
            <a:bodyPr vert="horz" wrap="square" lIns="72000" tIns="45714" rIns="72000" bIns="45714" numCol="1" anchor="t" anchorCtr="0" compatLnSpc="1">
              <a:prstTxWarp prst="textNoShape">
                <a:avLst/>
              </a:prstTxWarp>
            </a:bodyPr>
            <a:lstStyle/>
            <a:p>
              <a:pPr marL="342826" indent="-342826" algn="ctr" defTabSz="914206" eaLnBrk="0" hangingPunct="0">
                <a:spcBef>
                  <a:spcPts val="200"/>
                </a:spcBef>
                <a:buClr>
                  <a:srgbClr val="FF6600"/>
                </a:buClr>
                <a:tabLst>
                  <a:tab pos="192046" algn="l"/>
                </a:tabLst>
              </a:pPr>
              <a:endParaRPr lang="de-DE" kern="0"/>
            </a:p>
          </p:txBody>
        </p:sp>
        <p:sp>
          <p:nvSpPr>
            <p:cNvPr id="19" name="Rechteck 18">
              <a:extLst>
                <a:ext uri="{FF2B5EF4-FFF2-40B4-BE49-F238E27FC236}">
                  <a16:creationId xmlns:a16="http://schemas.microsoft.com/office/drawing/2014/main" id="{3B819EA2-5F24-FB78-5BC8-88E394C22E28}"/>
                </a:ext>
              </a:extLst>
            </p:cNvPr>
            <p:cNvSpPr/>
            <p:nvPr/>
          </p:nvSpPr>
          <p:spPr>
            <a:xfrm>
              <a:off x="2239026" y="3667184"/>
              <a:ext cx="726482" cy="338554"/>
            </a:xfrm>
            <a:prstGeom prst="rect">
              <a:avLst/>
            </a:prstGeom>
          </p:spPr>
          <p:txBody>
            <a:bodyPr wrap="none">
              <a:spAutoFit/>
            </a:bodyPr>
            <a:lstStyle/>
            <a:p>
              <a:pPr marL="192046" indent="-192046" algn="ctr">
                <a:tabLst>
                  <a:tab pos="192046" algn="l"/>
                </a:tabLst>
              </a:pPr>
              <a:r>
                <a:rPr lang="de-DE" sz="1600" b="1"/>
                <a:t>Q3/25</a:t>
              </a:r>
            </a:p>
          </p:txBody>
        </p:sp>
      </p:grpSp>
      <p:grpSp>
        <p:nvGrpSpPr>
          <p:cNvPr id="20" name="Gruppieren 19">
            <a:extLst>
              <a:ext uri="{FF2B5EF4-FFF2-40B4-BE49-F238E27FC236}">
                <a16:creationId xmlns:a16="http://schemas.microsoft.com/office/drawing/2014/main" id="{D08C9697-3F79-01C8-36EA-69AD5D65CA62}"/>
              </a:ext>
            </a:extLst>
          </p:cNvPr>
          <p:cNvGrpSpPr/>
          <p:nvPr/>
        </p:nvGrpSpPr>
        <p:grpSpPr>
          <a:xfrm>
            <a:off x="3868179" y="4701820"/>
            <a:ext cx="726482" cy="374904"/>
            <a:chOff x="2245793" y="3640502"/>
            <a:chExt cx="726482" cy="374904"/>
          </a:xfrm>
        </p:grpSpPr>
        <p:sp>
          <p:nvSpPr>
            <p:cNvPr id="21" name="Ellipse 20">
              <a:extLst>
                <a:ext uri="{FF2B5EF4-FFF2-40B4-BE49-F238E27FC236}">
                  <a16:creationId xmlns:a16="http://schemas.microsoft.com/office/drawing/2014/main" id="{061FFF72-1714-22AE-9581-07C6A30522BA}"/>
                </a:ext>
              </a:extLst>
            </p:cNvPr>
            <p:cNvSpPr/>
            <p:nvPr/>
          </p:nvSpPr>
          <p:spPr bwMode="auto">
            <a:xfrm>
              <a:off x="2416007" y="3640502"/>
              <a:ext cx="374904" cy="374904"/>
            </a:xfrm>
            <a:prstGeom prst="ellipse">
              <a:avLst/>
            </a:prstGeom>
            <a:solidFill>
              <a:schemeClr val="accent1"/>
            </a:solidFill>
            <a:ln w="38100">
              <a:solidFill>
                <a:schemeClr val="bg1"/>
              </a:solidFill>
              <a:miter lim="800000"/>
              <a:headEnd/>
              <a:tailEnd/>
            </a:ln>
            <a:effectLst>
              <a:glow rad="139700">
                <a:srgbClr val="3192D0">
                  <a:alpha val="40000"/>
                </a:srgbClr>
              </a:glow>
            </a:effectLst>
          </p:spPr>
          <p:txBody>
            <a:bodyPr vert="horz" wrap="square" lIns="72000" tIns="45714" rIns="72000" bIns="45714" numCol="1" anchor="t" anchorCtr="0" compatLnSpc="1">
              <a:prstTxWarp prst="textNoShape">
                <a:avLst/>
              </a:prstTxWarp>
            </a:bodyPr>
            <a:lstStyle/>
            <a:p>
              <a:pPr marL="342826" indent="-342826" algn="ctr" defTabSz="914206" eaLnBrk="0" hangingPunct="0">
                <a:spcBef>
                  <a:spcPts val="200"/>
                </a:spcBef>
                <a:buClr>
                  <a:srgbClr val="FF6600"/>
                </a:buClr>
                <a:tabLst>
                  <a:tab pos="192046" algn="l"/>
                </a:tabLst>
              </a:pPr>
              <a:endParaRPr lang="de-DE" kern="0"/>
            </a:p>
          </p:txBody>
        </p:sp>
        <p:sp>
          <p:nvSpPr>
            <p:cNvPr id="22" name="Rechteck 21">
              <a:extLst>
                <a:ext uri="{FF2B5EF4-FFF2-40B4-BE49-F238E27FC236}">
                  <a16:creationId xmlns:a16="http://schemas.microsoft.com/office/drawing/2014/main" id="{0F94B546-479D-B5D0-2D1E-C1E3FCDD9F0A}"/>
                </a:ext>
              </a:extLst>
            </p:cNvPr>
            <p:cNvSpPr/>
            <p:nvPr/>
          </p:nvSpPr>
          <p:spPr>
            <a:xfrm>
              <a:off x="2245793" y="3675640"/>
              <a:ext cx="726482" cy="338554"/>
            </a:xfrm>
            <a:prstGeom prst="rect">
              <a:avLst/>
            </a:prstGeom>
          </p:spPr>
          <p:txBody>
            <a:bodyPr wrap="none">
              <a:spAutoFit/>
            </a:bodyPr>
            <a:lstStyle/>
            <a:p>
              <a:pPr marL="192046" indent="-192046" algn="ctr">
                <a:tabLst>
                  <a:tab pos="192046" algn="l"/>
                </a:tabLst>
              </a:pPr>
              <a:r>
                <a:rPr lang="de-DE" sz="1600" b="1"/>
                <a:t>Q4/25</a:t>
              </a:r>
            </a:p>
          </p:txBody>
        </p:sp>
      </p:grpSp>
      <p:grpSp>
        <p:nvGrpSpPr>
          <p:cNvPr id="23" name="Gruppieren 22">
            <a:extLst>
              <a:ext uri="{FF2B5EF4-FFF2-40B4-BE49-F238E27FC236}">
                <a16:creationId xmlns:a16="http://schemas.microsoft.com/office/drawing/2014/main" id="{27855454-3637-AFCE-D0FE-F00311824D78}"/>
              </a:ext>
            </a:extLst>
          </p:cNvPr>
          <p:cNvGrpSpPr/>
          <p:nvPr/>
        </p:nvGrpSpPr>
        <p:grpSpPr>
          <a:xfrm>
            <a:off x="5276811" y="4475445"/>
            <a:ext cx="726482" cy="374904"/>
            <a:chOff x="2239897" y="3640502"/>
            <a:chExt cx="726482" cy="374904"/>
          </a:xfrm>
        </p:grpSpPr>
        <p:sp>
          <p:nvSpPr>
            <p:cNvPr id="25" name="Ellipse 24">
              <a:extLst>
                <a:ext uri="{FF2B5EF4-FFF2-40B4-BE49-F238E27FC236}">
                  <a16:creationId xmlns:a16="http://schemas.microsoft.com/office/drawing/2014/main" id="{3AC5066C-78B1-06E2-8AB4-AED2894B4AAD}"/>
                </a:ext>
              </a:extLst>
            </p:cNvPr>
            <p:cNvSpPr/>
            <p:nvPr/>
          </p:nvSpPr>
          <p:spPr bwMode="auto">
            <a:xfrm>
              <a:off x="2416007" y="3640502"/>
              <a:ext cx="374904" cy="374904"/>
            </a:xfrm>
            <a:prstGeom prst="ellipse">
              <a:avLst/>
            </a:prstGeom>
            <a:solidFill>
              <a:schemeClr val="accent1">
                <a:lumMod val="50000"/>
              </a:schemeClr>
            </a:solidFill>
            <a:ln w="38100">
              <a:solidFill>
                <a:schemeClr val="bg1"/>
              </a:solidFill>
              <a:miter lim="800000"/>
              <a:headEnd/>
              <a:tailEnd/>
            </a:ln>
            <a:effectLst>
              <a:glow rad="139700">
                <a:srgbClr val="3192D0">
                  <a:alpha val="40000"/>
                </a:srgbClr>
              </a:glow>
            </a:effectLst>
          </p:spPr>
          <p:txBody>
            <a:bodyPr vert="horz" wrap="square" lIns="72000" tIns="45714" rIns="72000" bIns="45714" numCol="1" anchor="t" anchorCtr="0" compatLnSpc="1">
              <a:prstTxWarp prst="textNoShape">
                <a:avLst/>
              </a:prstTxWarp>
            </a:bodyPr>
            <a:lstStyle/>
            <a:p>
              <a:pPr marL="342826" indent="-342826" algn="ctr" defTabSz="914206" eaLnBrk="0" hangingPunct="0">
                <a:spcBef>
                  <a:spcPts val="200"/>
                </a:spcBef>
                <a:buClr>
                  <a:srgbClr val="FF6600"/>
                </a:buClr>
                <a:tabLst>
                  <a:tab pos="192046" algn="l"/>
                </a:tabLst>
              </a:pPr>
              <a:endParaRPr lang="de-DE" kern="0"/>
            </a:p>
          </p:txBody>
        </p:sp>
        <p:sp>
          <p:nvSpPr>
            <p:cNvPr id="26" name="Rechteck 25">
              <a:extLst>
                <a:ext uri="{FF2B5EF4-FFF2-40B4-BE49-F238E27FC236}">
                  <a16:creationId xmlns:a16="http://schemas.microsoft.com/office/drawing/2014/main" id="{25747184-69E8-E641-9062-2F9CB440215E}"/>
                </a:ext>
              </a:extLst>
            </p:cNvPr>
            <p:cNvSpPr/>
            <p:nvPr/>
          </p:nvSpPr>
          <p:spPr>
            <a:xfrm>
              <a:off x="2239897" y="3661152"/>
              <a:ext cx="726482" cy="338554"/>
            </a:xfrm>
            <a:prstGeom prst="rect">
              <a:avLst/>
            </a:prstGeom>
          </p:spPr>
          <p:txBody>
            <a:bodyPr wrap="none">
              <a:spAutoFit/>
            </a:bodyPr>
            <a:lstStyle/>
            <a:p>
              <a:pPr marL="192046" indent="-192046" algn="ctr">
                <a:tabLst>
                  <a:tab pos="192046" algn="l"/>
                </a:tabLst>
              </a:pPr>
              <a:r>
                <a:rPr lang="de-DE" sz="1600" b="1"/>
                <a:t>Q1/26</a:t>
              </a:r>
            </a:p>
          </p:txBody>
        </p:sp>
      </p:grpSp>
      <p:grpSp>
        <p:nvGrpSpPr>
          <p:cNvPr id="30" name="Gruppieren 29">
            <a:extLst>
              <a:ext uri="{FF2B5EF4-FFF2-40B4-BE49-F238E27FC236}">
                <a16:creationId xmlns:a16="http://schemas.microsoft.com/office/drawing/2014/main" id="{3201E7C6-A40A-95D2-5A25-B01BE899450C}"/>
              </a:ext>
            </a:extLst>
          </p:cNvPr>
          <p:cNvGrpSpPr/>
          <p:nvPr/>
        </p:nvGrpSpPr>
        <p:grpSpPr>
          <a:xfrm>
            <a:off x="6982716" y="3627045"/>
            <a:ext cx="726482" cy="374904"/>
            <a:chOff x="2240218" y="3640502"/>
            <a:chExt cx="726482" cy="374904"/>
          </a:xfrm>
        </p:grpSpPr>
        <p:sp>
          <p:nvSpPr>
            <p:cNvPr id="32" name="Ellipse 31">
              <a:extLst>
                <a:ext uri="{FF2B5EF4-FFF2-40B4-BE49-F238E27FC236}">
                  <a16:creationId xmlns:a16="http://schemas.microsoft.com/office/drawing/2014/main" id="{81C50FF9-DDA3-3206-99A6-9D378DEA22CF}"/>
                </a:ext>
              </a:extLst>
            </p:cNvPr>
            <p:cNvSpPr/>
            <p:nvPr/>
          </p:nvSpPr>
          <p:spPr bwMode="auto">
            <a:xfrm>
              <a:off x="2416007" y="3640502"/>
              <a:ext cx="374904" cy="374904"/>
            </a:xfrm>
            <a:prstGeom prst="ellipse">
              <a:avLst/>
            </a:prstGeom>
            <a:solidFill>
              <a:schemeClr val="accent1">
                <a:lumMod val="50000"/>
              </a:schemeClr>
            </a:solidFill>
            <a:ln w="38100">
              <a:solidFill>
                <a:schemeClr val="bg1"/>
              </a:solidFill>
              <a:miter lim="800000"/>
              <a:headEnd/>
              <a:tailEnd/>
            </a:ln>
            <a:effectLst>
              <a:glow rad="139700">
                <a:srgbClr val="3192D0">
                  <a:alpha val="40000"/>
                </a:srgbClr>
              </a:glow>
            </a:effectLst>
          </p:spPr>
          <p:txBody>
            <a:bodyPr vert="horz" wrap="square" lIns="72000" tIns="45714" rIns="72000" bIns="45714" numCol="1" anchor="t" anchorCtr="0" compatLnSpc="1">
              <a:prstTxWarp prst="textNoShape">
                <a:avLst/>
              </a:prstTxWarp>
            </a:bodyPr>
            <a:lstStyle/>
            <a:p>
              <a:pPr marL="342826" indent="-342826" algn="ctr" defTabSz="914206" eaLnBrk="0" hangingPunct="0">
                <a:spcBef>
                  <a:spcPts val="200"/>
                </a:spcBef>
                <a:buClr>
                  <a:srgbClr val="FF6600"/>
                </a:buClr>
                <a:tabLst>
                  <a:tab pos="192046" algn="l"/>
                </a:tabLst>
              </a:pPr>
              <a:endParaRPr lang="de-DE" kern="0"/>
            </a:p>
          </p:txBody>
        </p:sp>
        <p:sp>
          <p:nvSpPr>
            <p:cNvPr id="35" name="Rechteck 34">
              <a:extLst>
                <a:ext uri="{FF2B5EF4-FFF2-40B4-BE49-F238E27FC236}">
                  <a16:creationId xmlns:a16="http://schemas.microsoft.com/office/drawing/2014/main" id="{3F23966F-DFB3-3CCD-D2C2-E59B9701B1FC}"/>
                </a:ext>
              </a:extLst>
            </p:cNvPr>
            <p:cNvSpPr/>
            <p:nvPr/>
          </p:nvSpPr>
          <p:spPr>
            <a:xfrm>
              <a:off x="2240218" y="3676612"/>
              <a:ext cx="726482" cy="338554"/>
            </a:xfrm>
            <a:prstGeom prst="rect">
              <a:avLst/>
            </a:prstGeom>
          </p:spPr>
          <p:txBody>
            <a:bodyPr wrap="none">
              <a:spAutoFit/>
            </a:bodyPr>
            <a:lstStyle/>
            <a:p>
              <a:pPr marL="192046" indent="-192046" algn="ctr">
                <a:tabLst>
                  <a:tab pos="192046" algn="l"/>
                </a:tabLst>
              </a:pPr>
              <a:r>
                <a:rPr lang="de-DE" sz="1600" b="1"/>
                <a:t>Q1/27</a:t>
              </a:r>
            </a:p>
          </p:txBody>
        </p:sp>
      </p:grpSp>
      <p:sp>
        <p:nvSpPr>
          <p:cNvPr id="36" name="Abgerundete rechteckige Legende 30">
            <a:extLst>
              <a:ext uri="{FF2B5EF4-FFF2-40B4-BE49-F238E27FC236}">
                <a16:creationId xmlns:a16="http://schemas.microsoft.com/office/drawing/2014/main" id="{5E31C010-0F50-3181-38D3-FC975F823160}"/>
              </a:ext>
            </a:extLst>
          </p:cNvPr>
          <p:cNvSpPr/>
          <p:nvPr/>
        </p:nvSpPr>
        <p:spPr bwMode="auto">
          <a:xfrm>
            <a:off x="4713710" y="2586877"/>
            <a:ext cx="2269006" cy="729956"/>
          </a:xfrm>
          <a:prstGeom prst="wedgeRoundRectCallout">
            <a:avLst>
              <a:gd name="adj1" fmla="val 55208"/>
              <a:gd name="adj2" fmla="val 90345"/>
              <a:gd name="adj3" fmla="val 16667"/>
            </a:avLst>
          </a:prstGeom>
          <a:solidFill>
            <a:schemeClr val="accent1"/>
          </a:solidFill>
          <a:ln w="2857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35992" tIns="17996" rIns="35992" bIns="17996" numCol="1" rtlCol="0" anchor="t" anchorCtr="0" compatLnSpc="1">
            <a:prstTxWarp prst="textNoShape">
              <a:avLst/>
            </a:prstTxWarp>
          </a:bodyPr>
          <a:lstStyle/>
          <a:p>
            <a:r>
              <a:rPr lang="en-US" sz="1600" b="1" spc="-6">
                <a:latin typeface="Yu Gothic UI Semibold" panose="020B0700000000000000" pitchFamily="34" charset="-128"/>
                <a:ea typeface="Yu Gothic UI Semibold" panose="020B0700000000000000" pitchFamily="34" charset="-128"/>
              </a:rPr>
              <a:t>Neuer Designer 0.2</a:t>
            </a:r>
          </a:p>
          <a:p>
            <a:r>
              <a:rPr lang="en-US" sz="1200" spc="-6"/>
              <a:t>- </a:t>
            </a:r>
            <a:r>
              <a:rPr lang="en-US" sz="1200" spc="-6" err="1"/>
              <a:t>Verwalten</a:t>
            </a:r>
            <a:r>
              <a:rPr lang="en-US" sz="1200" spc="-6"/>
              <a:t> von Switches, Layouts, </a:t>
            </a:r>
            <a:r>
              <a:rPr lang="en-US" sz="1200" spc="-6" err="1"/>
              <a:t>Basistemplates</a:t>
            </a:r>
            <a:endParaRPr lang="en-US" sz="1200" spc="-6"/>
          </a:p>
          <a:p>
            <a:pPr marL="171450" lvl="1" indent="-171450">
              <a:spcAft>
                <a:spcPts val="200"/>
              </a:spcAft>
              <a:buFont typeface="Wingdings" panose="05000000000000000000" pitchFamily="2" charset="2"/>
              <a:buChar char="§"/>
              <a:tabLst>
                <a:tab pos="0" algn="l"/>
              </a:tabLst>
            </a:pPr>
            <a:endParaRPr lang="de-DE" sz="1600" i="1"/>
          </a:p>
        </p:txBody>
      </p:sp>
      <p:sp>
        <p:nvSpPr>
          <p:cNvPr id="37" name="Abgerundete rechteckige Legende 16">
            <a:extLst>
              <a:ext uri="{FF2B5EF4-FFF2-40B4-BE49-F238E27FC236}">
                <a16:creationId xmlns:a16="http://schemas.microsoft.com/office/drawing/2014/main" id="{0E20E408-BBBE-E6CD-8630-557C0EAF5E23}"/>
              </a:ext>
            </a:extLst>
          </p:cNvPr>
          <p:cNvSpPr/>
          <p:nvPr/>
        </p:nvSpPr>
        <p:spPr bwMode="auto">
          <a:xfrm>
            <a:off x="3164314" y="5457639"/>
            <a:ext cx="3483894" cy="1281182"/>
          </a:xfrm>
          <a:prstGeom prst="wedgeRoundRectCallout">
            <a:avLst>
              <a:gd name="adj1" fmla="val -20660"/>
              <a:gd name="adj2" fmla="val -73872"/>
              <a:gd name="adj3" fmla="val 16667"/>
            </a:avLst>
          </a:prstGeom>
          <a:solidFill>
            <a:schemeClr val="accent1"/>
          </a:solidFill>
          <a:ln w="2857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35992" tIns="17996" rIns="35992" bIns="17996" numCol="1" rtlCol="0" anchor="t" anchorCtr="0" compatLnSpc="1">
            <a:prstTxWarp prst="textNoShape">
              <a:avLst/>
            </a:prstTxWarp>
          </a:bodyPr>
          <a:lstStyle/>
          <a:p>
            <a:r>
              <a:rPr lang="en-US" sz="1600" spc="-6">
                <a:latin typeface="Yu Gothic UI Semibold" panose="020B0700000000000000" pitchFamily="34" charset="-128"/>
                <a:ea typeface="Yu Gothic UI Semibold" panose="020B0700000000000000" pitchFamily="34" charset="-128"/>
              </a:rPr>
              <a:t>DAAM</a:t>
            </a:r>
          </a:p>
          <a:p>
            <a:pPr marL="171450" indent="-171450">
              <a:buFontTx/>
              <a:buChar char="-"/>
            </a:pPr>
            <a:r>
              <a:rPr lang="en-US" sz="1200" spc="-6" err="1"/>
              <a:t>Berechtigungen</a:t>
            </a:r>
            <a:r>
              <a:rPr lang="en-US" sz="1200" spc="-6"/>
              <a:t> für Benutzer/Rollen auf </a:t>
            </a:r>
            <a:r>
              <a:rPr lang="en-US" sz="1200" spc="-6" err="1"/>
              <a:t>Klausel</a:t>
            </a:r>
            <a:r>
              <a:rPr lang="en-US" sz="1200" spc="-6"/>
              <a:t>-Ebene</a:t>
            </a:r>
          </a:p>
          <a:p>
            <a:pPr marL="171450" indent="-171450">
              <a:buFontTx/>
              <a:buChar char="-"/>
            </a:pPr>
            <a:r>
              <a:rPr lang="en-US" sz="1200" spc="-6"/>
              <a:t>Verwaltung von </a:t>
            </a:r>
            <a:r>
              <a:rPr lang="en-US" sz="1200" spc="-6" err="1"/>
              <a:t>Berechtigungen</a:t>
            </a:r>
            <a:r>
              <a:rPr lang="en-US" sz="1200" spc="-6"/>
              <a:t> für </a:t>
            </a:r>
            <a:r>
              <a:rPr lang="en-US" sz="1200" spc="-6" err="1"/>
              <a:t>Dokumenteninstanzen</a:t>
            </a:r>
            <a:r>
              <a:rPr lang="en-US" sz="1200" spc="-6"/>
              <a:t> </a:t>
            </a:r>
            <a:r>
              <a:rPr lang="en-US" sz="1200" spc="-6" err="1"/>
              <a:t>während</a:t>
            </a:r>
            <a:r>
              <a:rPr lang="en-US" sz="1200" spc="-6"/>
              <a:t> des </a:t>
            </a:r>
            <a:r>
              <a:rPr lang="en-US" sz="1200" spc="-6" err="1"/>
              <a:t>Erstellungs</a:t>
            </a:r>
            <a:r>
              <a:rPr lang="en-US" sz="1200" spc="-6"/>
              <a:t>-/</a:t>
            </a:r>
            <a:r>
              <a:rPr lang="en-US" sz="1200" spc="-6" err="1"/>
              <a:t>Verhandlungsprozesses</a:t>
            </a:r>
            <a:endParaRPr lang="en-US" sz="1200" spc="-6"/>
          </a:p>
          <a:p>
            <a:pPr marL="171450" lvl="1" indent="-171450">
              <a:spcAft>
                <a:spcPts val="200"/>
              </a:spcAft>
              <a:buFont typeface="Wingdings" panose="05000000000000000000" pitchFamily="2" charset="2"/>
              <a:buChar char="§"/>
              <a:tabLst>
                <a:tab pos="0" algn="l"/>
              </a:tabLst>
            </a:pPr>
            <a:endParaRPr lang="de-DE" sz="1600"/>
          </a:p>
        </p:txBody>
      </p:sp>
      <p:grpSp>
        <p:nvGrpSpPr>
          <p:cNvPr id="42" name="Gruppieren 41">
            <a:extLst>
              <a:ext uri="{FF2B5EF4-FFF2-40B4-BE49-F238E27FC236}">
                <a16:creationId xmlns:a16="http://schemas.microsoft.com/office/drawing/2014/main" id="{2DFAA910-0437-EA88-2390-B20511A80F2D}"/>
              </a:ext>
            </a:extLst>
          </p:cNvPr>
          <p:cNvGrpSpPr/>
          <p:nvPr/>
        </p:nvGrpSpPr>
        <p:grpSpPr>
          <a:xfrm>
            <a:off x="8022883" y="2383725"/>
            <a:ext cx="726482" cy="374904"/>
            <a:chOff x="2240218" y="3624802"/>
            <a:chExt cx="726482" cy="374904"/>
          </a:xfrm>
        </p:grpSpPr>
        <p:sp>
          <p:nvSpPr>
            <p:cNvPr id="43" name="Ellipse 42">
              <a:extLst>
                <a:ext uri="{FF2B5EF4-FFF2-40B4-BE49-F238E27FC236}">
                  <a16:creationId xmlns:a16="http://schemas.microsoft.com/office/drawing/2014/main" id="{21F2E855-4114-8958-7166-6321049E51B4}"/>
                </a:ext>
              </a:extLst>
            </p:cNvPr>
            <p:cNvSpPr/>
            <p:nvPr/>
          </p:nvSpPr>
          <p:spPr bwMode="auto">
            <a:xfrm>
              <a:off x="2433063" y="3624802"/>
              <a:ext cx="374904" cy="374904"/>
            </a:xfrm>
            <a:prstGeom prst="ellipse">
              <a:avLst/>
            </a:prstGeom>
            <a:solidFill>
              <a:schemeClr val="accent1">
                <a:lumMod val="50000"/>
              </a:schemeClr>
            </a:solidFill>
            <a:ln w="38100">
              <a:solidFill>
                <a:schemeClr val="bg1"/>
              </a:solidFill>
              <a:miter lim="800000"/>
              <a:headEnd/>
              <a:tailEnd/>
            </a:ln>
            <a:effectLst>
              <a:glow rad="139700">
                <a:srgbClr val="3192D0">
                  <a:alpha val="40000"/>
                </a:srgbClr>
              </a:glow>
            </a:effectLst>
          </p:spPr>
          <p:txBody>
            <a:bodyPr vert="horz" wrap="square" lIns="72000" tIns="45714" rIns="72000" bIns="45714" numCol="1" anchor="t" anchorCtr="0" compatLnSpc="1">
              <a:prstTxWarp prst="textNoShape">
                <a:avLst/>
              </a:prstTxWarp>
            </a:bodyPr>
            <a:lstStyle/>
            <a:p>
              <a:pPr marL="342826" indent="-342826" algn="ctr" defTabSz="914206" eaLnBrk="0" hangingPunct="0">
                <a:spcBef>
                  <a:spcPts val="200"/>
                </a:spcBef>
                <a:buClr>
                  <a:srgbClr val="FF6600"/>
                </a:buClr>
                <a:tabLst>
                  <a:tab pos="192046" algn="l"/>
                </a:tabLst>
              </a:pPr>
              <a:endParaRPr lang="de-DE" kern="0"/>
            </a:p>
          </p:txBody>
        </p:sp>
        <p:sp>
          <p:nvSpPr>
            <p:cNvPr id="44" name="Rechteck 43">
              <a:extLst>
                <a:ext uri="{FF2B5EF4-FFF2-40B4-BE49-F238E27FC236}">
                  <a16:creationId xmlns:a16="http://schemas.microsoft.com/office/drawing/2014/main" id="{9BA151B4-7A09-C57D-2E99-19B9F6119C4A}"/>
                </a:ext>
              </a:extLst>
            </p:cNvPr>
            <p:cNvSpPr/>
            <p:nvPr/>
          </p:nvSpPr>
          <p:spPr>
            <a:xfrm>
              <a:off x="2240218" y="3661152"/>
              <a:ext cx="726482" cy="338554"/>
            </a:xfrm>
            <a:prstGeom prst="rect">
              <a:avLst/>
            </a:prstGeom>
          </p:spPr>
          <p:txBody>
            <a:bodyPr wrap="none">
              <a:spAutoFit/>
            </a:bodyPr>
            <a:lstStyle/>
            <a:p>
              <a:pPr marL="192046" indent="-192046" algn="ctr">
                <a:tabLst>
                  <a:tab pos="192046" algn="l"/>
                </a:tabLst>
              </a:pPr>
              <a:r>
                <a:rPr lang="de-DE" sz="1600" b="1"/>
                <a:t>Q1/28</a:t>
              </a:r>
            </a:p>
          </p:txBody>
        </p:sp>
      </p:grpSp>
      <p:sp>
        <p:nvSpPr>
          <p:cNvPr id="45" name="Abgerundete rechteckige Legende 30">
            <a:extLst>
              <a:ext uri="{FF2B5EF4-FFF2-40B4-BE49-F238E27FC236}">
                <a16:creationId xmlns:a16="http://schemas.microsoft.com/office/drawing/2014/main" id="{5CFF84D5-AE73-5DB9-1483-88512C9A737E}"/>
              </a:ext>
            </a:extLst>
          </p:cNvPr>
          <p:cNvSpPr/>
          <p:nvPr/>
        </p:nvSpPr>
        <p:spPr bwMode="auto">
          <a:xfrm>
            <a:off x="9082918" y="2798409"/>
            <a:ext cx="2269006" cy="989820"/>
          </a:xfrm>
          <a:prstGeom prst="wedgeRoundRectCallout">
            <a:avLst>
              <a:gd name="adj1" fmla="val -66082"/>
              <a:gd name="adj2" fmla="val -62895"/>
              <a:gd name="adj3" fmla="val 16667"/>
            </a:avLst>
          </a:prstGeom>
          <a:solidFill>
            <a:schemeClr val="accent1"/>
          </a:solidFill>
          <a:ln w="2857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35992" tIns="17996" rIns="35992" bIns="17996" numCol="1" rtlCol="0" anchor="t" anchorCtr="0" compatLnSpc="1">
            <a:prstTxWarp prst="textNoShape">
              <a:avLst/>
            </a:prstTxWarp>
          </a:bodyPr>
          <a:lstStyle/>
          <a:p>
            <a:r>
              <a:rPr lang="en-US" sz="1600" spc="-6">
                <a:latin typeface="Yu Gothic UI Semibold" panose="020B0700000000000000" pitchFamily="34" charset="-128"/>
                <a:ea typeface="Yu Gothic UI Semibold" panose="020B0700000000000000" pitchFamily="34" charset="-128"/>
              </a:rPr>
              <a:t>Neue Designer-Veröffentlichung</a:t>
            </a:r>
          </a:p>
          <a:p>
            <a:r>
              <a:rPr lang="en-US" sz="1200" spc="-6"/>
              <a:t>- Vollständiger Ersatz des bestehenden </a:t>
            </a:r>
            <a:r>
              <a:rPr lang="en-US" sz="1200" spc="-6" err="1"/>
              <a:t>RichClient</a:t>
            </a:r>
            <a:endParaRPr lang="en-US" sz="1200" spc="-6"/>
          </a:p>
          <a:p>
            <a:pPr marL="171450" lvl="1" indent="-171450">
              <a:spcAft>
                <a:spcPts val="200"/>
              </a:spcAft>
              <a:buFont typeface="Wingdings" panose="05000000000000000000" pitchFamily="2" charset="2"/>
              <a:buChar char="§"/>
              <a:tabLst>
                <a:tab pos="0" algn="l"/>
              </a:tabLst>
            </a:pPr>
            <a:endParaRPr lang="de-DE" sz="1600" i="1"/>
          </a:p>
        </p:txBody>
      </p:sp>
      <p:sp>
        <p:nvSpPr>
          <p:cNvPr id="47" name="Abgerundete rechteckige Legende 30">
            <a:extLst>
              <a:ext uri="{FF2B5EF4-FFF2-40B4-BE49-F238E27FC236}">
                <a16:creationId xmlns:a16="http://schemas.microsoft.com/office/drawing/2014/main" id="{1724709E-2A4A-AAC1-6C8A-134E8E32EA20}"/>
              </a:ext>
            </a:extLst>
          </p:cNvPr>
          <p:cNvSpPr/>
          <p:nvPr/>
        </p:nvSpPr>
        <p:spPr bwMode="auto">
          <a:xfrm>
            <a:off x="328372" y="5765537"/>
            <a:ext cx="2224328" cy="652090"/>
          </a:xfrm>
          <a:prstGeom prst="wedgeRoundRectCallout">
            <a:avLst>
              <a:gd name="adj1" fmla="val 31622"/>
              <a:gd name="adj2" fmla="val -188041"/>
              <a:gd name="adj3" fmla="val 16667"/>
            </a:avLst>
          </a:prstGeom>
          <a:solidFill>
            <a:schemeClr val="accent1"/>
          </a:solidFill>
          <a:ln w="2857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35992" tIns="17996" rIns="35992" bIns="17996" numCol="1" rtlCol="0" anchor="t" anchorCtr="0" compatLnSpc="1">
            <a:prstTxWarp prst="textNoShape">
              <a:avLst/>
            </a:prstTxWarp>
          </a:bodyPr>
          <a:lstStyle/>
          <a:p>
            <a:r>
              <a:rPr lang="en-US" sz="1600" spc="-6">
                <a:latin typeface="Yu Gothic UI Semibold" panose="020B0700000000000000" pitchFamily="34" charset="-128"/>
                <a:ea typeface="Yu Gothic UI Semibold" panose="020B0700000000000000" pitchFamily="34" charset="-128"/>
              </a:rPr>
              <a:t>Cluster-Modus Unterstützung</a:t>
            </a:r>
          </a:p>
          <a:p>
            <a:pPr marL="171450" lvl="1" indent="-171450">
              <a:spcAft>
                <a:spcPts val="200"/>
              </a:spcAft>
              <a:buFont typeface="Wingdings" panose="05000000000000000000" pitchFamily="2" charset="2"/>
              <a:buChar char="§"/>
              <a:tabLst>
                <a:tab pos="0" algn="l"/>
              </a:tabLst>
            </a:pPr>
            <a:endParaRPr lang="de-DE" sz="1600" i="1"/>
          </a:p>
        </p:txBody>
      </p:sp>
      <p:grpSp>
        <p:nvGrpSpPr>
          <p:cNvPr id="48" name="Gruppieren 47">
            <a:extLst>
              <a:ext uri="{FF2B5EF4-FFF2-40B4-BE49-F238E27FC236}">
                <a16:creationId xmlns:a16="http://schemas.microsoft.com/office/drawing/2014/main" id="{4C273CCF-3ABC-F5D6-B79F-1BBF5ABD6D9B}"/>
              </a:ext>
            </a:extLst>
          </p:cNvPr>
          <p:cNvGrpSpPr/>
          <p:nvPr/>
        </p:nvGrpSpPr>
        <p:grpSpPr>
          <a:xfrm>
            <a:off x="10754538" y="5921018"/>
            <a:ext cx="1131661" cy="374904"/>
            <a:chOff x="2416007" y="3640502"/>
            <a:chExt cx="1131661" cy="374904"/>
          </a:xfrm>
        </p:grpSpPr>
        <p:sp>
          <p:nvSpPr>
            <p:cNvPr id="49" name="Ellipse 48">
              <a:extLst>
                <a:ext uri="{FF2B5EF4-FFF2-40B4-BE49-F238E27FC236}">
                  <a16:creationId xmlns:a16="http://schemas.microsoft.com/office/drawing/2014/main" id="{96A7AD82-3CB2-FCC0-AE2C-A4D8E39C6FEA}"/>
                </a:ext>
              </a:extLst>
            </p:cNvPr>
            <p:cNvSpPr/>
            <p:nvPr/>
          </p:nvSpPr>
          <p:spPr bwMode="auto">
            <a:xfrm>
              <a:off x="2416007" y="3640502"/>
              <a:ext cx="374904" cy="374904"/>
            </a:xfrm>
            <a:prstGeom prst="ellipse">
              <a:avLst/>
            </a:prstGeom>
            <a:solidFill>
              <a:schemeClr val="accent1">
                <a:lumMod val="50000"/>
              </a:schemeClr>
            </a:solidFill>
            <a:ln w="38100">
              <a:solidFill>
                <a:schemeClr val="bg1"/>
              </a:solidFill>
              <a:miter lim="800000"/>
              <a:headEnd/>
              <a:tailEnd/>
            </a:ln>
            <a:effectLst>
              <a:glow rad="139700">
                <a:srgbClr val="3192D0">
                  <a:alpha val="40000"/>
                </a:srgbClr>
              </a:glow>
            </a:effectLst>
          </p:spPr>
          <p:txBody>
            <a:bodyPr vert="horz" wrap="square" lIns="72000" tIns="45714" rIns="72000" bIns="45714" numCol="1" anchor="t" anchorCtr="0" compatLnSpc="1">
              <a:prstTxWarp prst="textNoShape">
                <a:avLst/>
              </a:prstTxWarp>
            </a:bodyPr>
            <a:lstStyle/>
            <a:p>
              <a:pPr marL="342826" indent="-342826" algn="ctr" defTabSz="914206" eaLnBrk="0" hangingPunct="0">
                <a:spcBef>
                  <a:spcPts val="200"/>
                </a:spcBef>
                <a:buClr>
                  <a:srgbClr val="FF6600"/>
                </a:buClr>
                <a:tabLst>
                  <a:tab pos="192046" algn="l"/>
                </a:tabLst>
              </a:pPr>
              <a:endParaRPr lang="de-DE" kern="0"/>
            </a:p>
          </p:txBody>
        </p:sp>
        <p:sp>
          <p:nvSpPr>
            <p:cNvPr id="50" name="Rechteck 49">
              <a:extLst>
                <a:ext uri="{FF2B5EF4-FFF2-40B4-BE49-F238E27FC236}">
                  <a16:creationId xmlns:a16="http://schemas.microsoft.com/office/drawing/2014/main" id="{B2AD4BC1-E3AC-049F-DD1A-78484B679F26}"/>
                </a:ext>
              </a:extLst>
            </p:cNvPr>
            <p:cNvSpPr/>
            <p:nvPr/>
          </p:nvSpPr>
          <p:spPr>
            <a:xfrm>
              <a:off x="2845232" y="3676852"/>
              <a:ext cx="702436" cy="338554"/>
            </a:xfrm>
            <a:prstGeom prst="rect">
              <a:avLst/>
            </a:prstGeom>
          </p:spPr>
          <p:txBody>
            <a:bodyPr wrap="none">
              <a:spAutoFit/>
            </a:bodyPr>
            <a:lstStyle/>
            <a:p>
              <a:pPr marL="192046" indent="-192046" algn="ctr">
                <a:tabLst>
                  <a:tab pos="192046" algn="l"/>
                </a:tabLst>
              </a:pPr>
              <a:r>
                <a:rPr lang="de-DE" sz="1600" b="1"/>
                <a:t>Major</a:t>
              </a:r>
            </a:p>
          </p:txBody>
        </p:sp>
      </p:grpSp>
      <p:grpSp>
        <p:nvGrpSpPr>
          <p:cNvPr id="51" name="Gruppieren 50">
            <a:extLst>
              <a:ext uri="{FF2B5EF4-FFF2-40B4-BE49-F238E27FC236}">
                <a16:creationId xmlns:a16="http://schemas.microsoft.com/office/drawing/2014/main" id="{5F5848E2-ED46-D3A5-4B18-0FD2CA07B8EB}"/>
              </a:ext>
            </a:extLst>
          </p:cNvPr>
          <p:cNvGrpSpPr/>
          <p:nvPr/>
        </p:nvGrpSpPr>
        <p:grpSpPr>
          <a:xfrm>
            <a:off x="10749127" y="6417627"/>
            <a:ext cx="1140278" cy="374904"/>
            <a:chOff x="2416007" y="3640502"/>
            <a:chExt cx="1140278" cy="374904"/>
          </a:xfrm>
        </p:grpSpPr>
        <p:sp>
          <p:nvSpPr>
            <p:cNvPr id="52" name="Ellipse 51">
              <a:extLst>
                <a:ext uri="{FF2B5EF4-FFF2-40B4-BE49-F238E27FC236}">
                  <a16:creationId xmlns:a16="http://schemas.microsoft.com/office/drawing/2014/main" id="{3B364597-A8C2-3176-4BB5-4E374FE21409}"/>
                </a:ext>
              </a:extLst>
            </p:cNvPr>
            <p:cNvSpPr/>
            <p:nvPr/>
          </p:nvSpPr>
          <p:spPr bwMode="auto">
            <a:xfrm>
              <a:off x="2416007" y="3640502"/>
              <a:ext cx="374904" cy="374904"/>
            </a:xfrm>
            <a:prstGeom prst="ellipse">
              <a:avLst/>
            </a:prstGeom>
            <a:solidFill>
              <a:schemeClr val="accent1"/>
            </a:solidFill>
            <a:ln w="38100">
              <a:solidFill>
                <a:schemeClr val="bg1"/>
              </a:solidFill>
              <a:miter lim="800000"/>
              <a:headEnd/>
              <a:tailEnd/>
            </a:ln>
            <a:effectLst>
              <a:glow rad="139700">
                <a:srgbClr val="3192D0">
                  <a:alpha val="40000"/>
                </a:srgbClr>
              </a:glow>
            </a:effectLst>
          </p:spPr>
          <p:txBody>
            <a:bodyPr vert="horz" wrap="square" lIns="72000" tIns="45714" rIns="72000" bIns="45714" numCol="1" anchor="t" anchorCtr="0" compatLnSpc="1">
              <a:prstTxWarp prst="textNoShape">
                <a:avLst/>
              </a:prstTxWarp>
            </a:bodyPr>
            <a:lstStyle/>
            <a:p>
              <a:pPr marL="342826" indent="-342826" algn="ctr" defTabSz="914206" eaLnBrk="0" hangingPunct="0">
                <a:spcBef>
                  <a:spcPts val="200"/>
                </a:spcBef>
                <a:buClr>
                  <a:srgbClr val="FF6600"/>
                </a:buClr>
                <a:tabLst>
                  <a:tab pos="192046" algn="l"/>
                </a:tabLst>
              </a:pPr>
              <a:endParaRPr lang="de-DE" kern="0"/>
            </a:p>
          </p:txBody>
        </p:sp>
        <p:sp>
          <p:nvSpPr>
            <p:cNvPr id="53" name="Rechteck 52">
              <a:extLst>
                <a:ext uri="{FF2B5EF4-FFF2-40B4-BE49-F238E27FC236}">
                  <a16:creationId xmlns:a16="http://schemas.microsoft.com/office/drawing/2014/main" id="{BE32990C-CB82-1641-EAAA-3A80C3C533BF}"/>
                </a:ext>
              </a:extLst>
            </p:cNvPr>
            <p:cNvSpPr/>
            <p:nvPr/>
          </p:nvSpPr>
          <p:spPr>
            <a:xfrm>
              <a:off x="2847437" y="3644472"/>
              <a:ext cx="708848" cy="338554"/>
            </a:xfrm>
            <a:prstGeom prst="rect">
              <a:avLst/>
            </a:prstGeom>
          </p:spPr>
          <p:txBody>
            <a:bodyPr wrap="none">
              <a:spAutoFit/>
            </a:bodyPr>
            <a:lstStyle/>
            <a:p>
              <a:pPr marL="192046" indent="-192046" algn="ctr">
                <a:tabLst>
                  <a:tab pos="192046" algn="l"/>
                </a:tabLst>
              </a:pPr>
              <a:r>
                <a:rPr lang="de-DE" sz="1600" b="1"/>
                <a:t>Kleinere</a:t>
              </a:r>
            </a:p>
          </p:txBody>
        </p:sp>
      </p:grpSp>
    </p:spTree>
    <p:extLst>
      <p:ext uri="{BB962C8B-B14F-4D97-AF65-F5344CB8AC3E}">
        <p14:creationId xmlns:p14="http://schemas.microsoft.com/office/powerpoint/2010/main" val="229377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DCFB1-F987-CC16-1403-CDA6606FE44D}"/>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C60D2C0F-A781-1A82-29A9-AE06FE404C96}"/>
              </a:ext>
            </a:extLst>
          </p:cNvPr>
          <p:cNvSpPr>
            <a:spLocks noGrp="1"/>
          </p:cNvSpPr>
          <p:nvPr>
            <p:ph type="title"/>
          </p:nvPr>
        </p:nvSpPr>
        <p:spPr/>
        <p:txBody>
          <a:bodyPr/>
          <a:lstStyle/>
          <a:p>
            <a:endParaRPr lang="en-US" noProof="0"/>
          </a:p>
        </p:txBody>
      </p:sp>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95910881-C706-2EAB-A895-BE1D40861DF3}"/>
                  </a:ext>
                </a:extLst>
              </p14:cNvPr>
              <p14:cNvContentPartPr/>
              <p14:nvPr/>
            </p14:nvContentPartPr>
            <p14:xfrm>
              <a:off x="-2170419" y="2551739"/>
              <a:ext cx="24120" cy="13680"/>
            </p14:xfrm>
          </p:contentPart>
        </mc:Choice>
        <mc:Fallback xmlns="">
          <p:pic>
            <p:nvPicPr>
              <p:cNvPr id="16" name="Freihand 15">
                <a:extLst>
                  <a:ext uri="{FF2B5EF4-FFF2-40B4-BE49-F238E27FC236}">
                    <a16:creationId xmlns:a16="http://schemas.microsoft.com/office/drawing/2014/main" id="{95910881-C706-2EAB-A895-BE1D40861DF3}"/>
                  </a:ext>
                </a:extLst>
              </p:cNvPr>
              <p:cNvPicPr/>
              <p:nvPr/>
            </p:nvPicPr>
            <p:blipFill>
              <a:blip r:embed="rId4"/>
              <a:stretch>
                <a:fillRect/>
              </a:stretch>
            </p:blipFill>
            <p:spPr>
              <a:xfrm>
                <a:off x="-2188692" y="2533253"/>
                <a:ext cx="60300" cy="50283"/>
              </a:xfrm>
              <a:prstGeom prst="rect">
                <a:avLst/>
              </a:prstGeom>
            </p:spPr>
          </p:pic>
        </mc:Fallback>
      </mc:AlternateContent>
      <p:pic>
        <p:nvPicPr>
          <p:cNvPr id="18" name="Grafik 17">
            <a:extLst>
              <a:ext uri="{FF2B5EF4-FFF2-40B4-BE49-F238E27FC236}">
                <a16:creationId xmlns:a16="http://schemas.microsoft.com/office/drawing/2014/main" id="{FCAC2EBA-0286-7F37-66D1-A98E009FD55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00274" y="2911361"/>
            <a:ext cx="604845" cy="665329"/>
          </a:xfrm>
          <a:prstGeom prst="rect">
            <a:avLst/>
          </a:prstGeom>
        </p:spPr>
      </p:pic>
      <p:pic>
        <p:nvPicPr>
          <p:cNvPr id="25" name="Grafik 24">
            <a:extLst>
              <a:ext uri="{FF2B5EF4-FFF2-40B4-BE49-F238E27FC236}">
                <a16:creationId xmlns:a16="http://schemas.microsoft.com/office/drawing/2014/main" id="{08A1A59C-914F-092E-58BA-09EA97F2947A}"/>
              </a:ext>
            </a:extLst>
          </p:cNvPr>
          <p:cNvPicPr>
            <a:picLocks noChangeAspect="1"/>
          </p:cNvPicPr>
          <p:nvPr/>
        </p:nvPicPr>
        <p:blipFill>
          <a:blip r:embed="rId7"/>
          <a:stretch>
            <a:fillRect/>
          </a:stretch>
        </p:blipFill>
        <p:spPr>
          <a:xfrm>
            <a:off x="10543561" y="6269052"/>
            <a:ext cx="1648439" cy="612000"/>
          </a:xfrm>
          <a:prstGeom prst="rect">
            <a:avLst/>
          </a:prstGeom>
        </p:spPr>
      </p:pic>
      <p:pic>
        <p:nvPicPr>
          <p:cNvPr id="3" name="Grafik 2">
            <a:extLst>
              <a:ext uri="{FF2B5EF4-FFF2-40B4-BE49-F238E27FC236}">
                <a16:creationId xmlns:a16="http://schemas.microsoft.com/office/drawing/2014/main" id="{7099F484-3AAC-5A2D-AA75-3E4B25E3DAC7}"/>
              </a:ext>
            </a:extLst>
          </p:cNvPr>
          <p:cNvPicPr>
            <a:picLocks noChangeAspect="1"/>
          </p:cNvPicPr>
          <p:nvPr/>
        </p:nvPicPr>
        <p:blipFill>
          <a:blip r:embed="rId8"/>
          <a:stretch>
            <a:fillRect/>
          </a:stretch>
        </p:blipFill>
        <p:spPr>
          <a:xfrm>
            <a:off x="0" y="121762"/>
            <a:ext cx="12192000" cy="6244525"/>
          </a:xfrm>
          <a:prstGeom prst="rect">
            <a:avLst/>
          </a:prstGeom>
        </p:spPr>
      </p:pic>
      <p:sp>
        <p:nvSpPr>
          <p:cNvPr id="2" name="Fußzeilenplatzhalter 1">
            <a:extLst>
              <a:ext uri="{FF2B5EF4-FFF2-40B4-BE49-F238E27FC236}">
                <a16:creationId xmlns:a16="http://schemas.microsoft.com/office/drawing/2014/main" id="{50C734EA-3880-1F18-B179-598DD38E34FD}"/>
              </a:ext>
            </a:extLst>
          </p:cNvPr>
          <p:cNvSpPr>
            <a:spLocks noGrp="1"/>
          </p:cNvSpPr>
          <p:nvPr>
            <p:ph type="ftr" sz="quarter" idx="3"/>
          </p:nvPr>
        </p:nvSpPr>
        <p:spPr/>
        <p:txBody>
          <a:bodyPr/>
          <a:lstStyle/>
          <a:p>
            <a:r>
              <a:rPr lang="de-DE"/>
              <a:t>ESCRIBA Enterprise Document Services (EDS)</a:t>
            </a:r>
          </a:p>
        </p:txBody>
      </p:sp>
    </p:spTree>
    <p:extLst>
      <p:ext uri="{BB962C8B-B14F-4D97-AF65-F5344CB8AC3E}">
        <p14:creationId xmlns:p14="http://schemas.microsoft.com/office/powerpoint/2010/main" val="107175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BED642-98B1-2971-AE69-D947C32E700F}"/>
            </a:ext>
          </a:extLst>
        </p:cNvPr>
        <p:cNvGrpSpPr/>
        <p:nvPr/>
      </p:nvGrpSpPr>
      <p:grpSpPr>
        <a:xfrm>
          <a:off x="0" y="0"/>
          <a:ext cx="0" cy="0"/>
          <a:chOff x="0" y="0"/>
          <a:chExt cx="0" cy="0"/>
        </a:xfrm>
      </p:grpSpPr>
      <p:sp>
        <p:nvSpPr>
          <p:cNvPr id="13" name="Titel 12">
            <a:extLst>
              <a:ext uri="{FF2B5EF4-FFF2-40B4-BE49-F238E27FC236}">
                <a16:creationId xmlns:a16="http://schemas.microsoft.com/office/drawing/2014/main" id="{B999D243-2EF0-3DDE-4354-9284DD8346ED}"/>
              </a:ext>
            </a:extLst>
          </p:cNvPr>
          <p:cNvSpPr>
            <a:spLocks noGrp="1"/>
          </p:cNvSpPr>
          <p:nvPr>
            <p:ph type="title"/>
          </p:nvPr>
        </p:nvSpPr>
        <p:spPr/>
        <p:txBody>
          <a:bodyPr/>
          <a:lstStyle/>
          <a:p>
            <a:r>
              <a:rPr lang="en-US" noProof="0" err="1"/>
              <a:t>Relevante</a:t>
            </a:r>
            <a:r>
              <a:rPr lang="en-US" noProof="0"/>
              <a:t> </a:t>
            </a:r>
            <a:r>
              <a:rPr lang="en-US" noProof="0" err="1"/>
              <a:t>Anwendungsfälle</a:t>
            </a:r>
            <a:endParaRPr lang="en-US" noProof="0"/>
          </a:p>
        </p:txBody>
      </p:sp>
      <p:grpSp>
        <p:nvGrpSpPr>
          <p:cNvPr id="5" name="Gruppieren 4">
            <a:extLst>
              <a:ext uri="{FF2B5EF4-FFF2-40B4-BE49-F238E27FC236}">
                <a16:creationId xmlns:a16="http://schemas.microsoft.com/office/drawing/2014/main" id="{B701E53A-082F-B43B-BDD7-A3F8FEB33FD1}"/>
              </a:ext>
            </a:extLst>
          </p:cNvPr>
          <p:cNvGrpSpPr/>
          <p:nvPr/>
        </p:nvGrpSpPr>
        <p:grpSpPr>
          <a:xfrm>
            <a:off x="227012" y="940785"/>
            <a:ext cx="864000" cy="864000"/>
            <a:chOff x="227012" y="1696783"/>
            <a:chExt cx="2200275" cy="2200275"/>
          </a:xfrm>
        </p:grpSpPr>
        <p:sp>
          <p:nvSpPr>
            <p:cNvPr id="3" name="Ellipse 2">
              <a:extLst>
                <a:ext uri="{FF2B5EF4-FFF2-40B4-BE49-F238E27FC236}">
                  <a16:creationId xmlns:a16="http://schemas.microsoft.com/office/drawing/2014/main" id="{14B8982E-F332-7E7F-6A85-E2B1F56609F4}"/>
                </a:ext>
              </a:extLst>
            </p:cNvPr>
            <p:cNvSpPr/>
            <p:nvPr/>
          </p:nvSpPr>
          <p:spPr>
            <a:xfrm>
              <a:off x="227012" y="1696783"/>
              <a:ext cx="2200275" cy="220027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pic>
          <p:nvPicPr>
            <p:cNvPr id="4" name="Picture 2">
              <a:extLst>
                <a:ext uri="{FF2B5EF4-FFF2-40B4-BE49-F238E27FC236}">
                  <a16:creationId xmlns:a16="http://schemas.microsoft.com/office/drawing/2014/main" id="{D7C94B8A-C234-14C3-C4C7-202F763C3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719" y="2460368"/>
              <a:ext cx="1862860" cy="673104"/>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Textfeld 6">
            <a:extLst>
              <a:ext uri="{FF2B5EF4-FFF2-40B4-BE49-F238E27FC236}">
                <a16:creationId xmlns:a16="http://schemas.microsoft.com/office/drawing/2014/main" id="{438843DE-A198-1EB5-D64A-6CEBBF449D8B}"/>
              </a:ext>
            </a:extLst>
          </p:cNvPr>
          <p:cNvSpPr txBox="1"/>
          <p:nvPr/>
        </p:nvSpPr>
        <p:spPr>
          <a:xfrm>
            <a:off x="1178581" y="990632"/>
            <a:ext cx="4232549" cy="830997"/>
          </a:xfrm>
          <a:prstGeom prst="rect">
            <a:avLst/>
          </a:prstGeom>
          <a:noFill/>
        </p:spPr>
        <p:txBody>
          <a:bodyPr wrap="square">
            <a:spAutoFit/>
          </a:bodyPr>
          <a:lstStyle/>
          <a:p>
            <a:pPr marL="285750" indent="-285750">
              <a:buBlip>
                <a:blip r:embed="rId4">
                  <a:extLst>
                    <a:ext uri="{96DAC541-7B7A-43D3-8B79-37D633B846F1}">
                      <asvg:svgBlip xmlns:asvg="http://schemas.microsoft.com/office/drawing/2016/SVG/main" r:embed="rId5"/>
                    </a:ext>
                  </a:extLst>
                </a:blip>
              </a:buBlip>
            </a:pPr>
            <a:r>
              <a:rPr lang="en-US" sz="1200" noProof="0" err="1"/>
              <a:t>Personalbezogene</a:t>
            </a:r>
            <a:r>
              <a:rPr lang="en-US" sz="1200" noProof="0"/>
              <a:t> </a:t>
            </a:r>
            <a:r>
              <a:rPr lang="en-US" sz="1200" noProof="0" err="1"/>
              <a:t>Dokumente</a:t>
            </a:r>
            <a:r>
              <a:rPr lang="en-US" sz="1200" noProof="0"/>
              <a:t> für </a:t>
            </a:r>
            <a:r>
              <a:rPr lang="en-US" sz="1200" noProof="0" err="1"/>
              <a:t>über</a:t>
            </a:r>
            <a:r>
              <a:rPr lang="en-US" sz="1200" noProof="0"/>
              <a:t> 110.000 Mitarbeiter in </a:t>
            </a:r>
            <a:r>
              <a:rPr lang="en-US" sz="1200" noProof="0" err="1"/>
              <a:t>ganz</a:t>
            </a:r>
            <a:r>
              <a:rPr lang="en-US" sz="1200" noProof="0"/>
              <a:t> Europa </a:t>
            </a:r>
          </a:p>
          <a:p>
            <a:pPr marL="285750" indent="-285750">
              <a:buBlip>
                <a:blip r:embed="rId4">
                  <a:extLst>
                    <a:ext uri="{96DAC541-7B7A-43D3-8B79-37D633B846F1}">
                      <asvg:svgBlip xmlns:asvg="http://schemas.microsoft.com/office/drawing/2016/SVG/main" r:embed="rId5"/>
                    </a:ext>
                  </a:extLst>
                </a:blip>
              </a:buBlip>
            </a:pPr>
            <a:r>
              <a:rPr lang="en-US" sz="1200" err="1"/>
              <a:t>Tiefgreifende</a:t>
            </a:r>
            <a:r>
              <a:rPr lang="en-US" sz="1200"/>
              <a:t> </a:t>
            </a:r>
            <a:r>
              <a:rPr lang="en-US" sz="1200" noProof="0"/>
              <a:t>Integration </a:t>
            </a:r>
            <a:r>
              <a:rPr lang="en-US" sz="1200" noProof="0" err="1"/>
              <a:t>mit</a:t>
            </a:r>
            <a:r>
              <a:rPr lang="en-US" sz="1200" noProof="0"/>
              <a:t> ERP- und CRM-</a:t>
            </a:r>
            <a:r>
              <a:rPr lang="en-US" sz="1200" noProof="0" err="1"/>
              <a:t>Systemen</a:t>
            </a:r>
            <a:r>
              <a:rPr lang="en-US" sz="1200" noProof="0"/>
              <a:t> für </a:t>
            </a:r>
            <a:r>
              <a:rPr lang="en-US" sz="1200" noProof="0" err="1"/>
              <a:t>fehlerfreien</a:t>
            </a:r>
            <a:r>
              <a:rPr lang="en-US" sz="1200" noProof="0"/>
              <a:t>, </a:t>
            </a:r>
            <a:r>
              <a:rPr lang="en-US" sz="1200" noProof="0" err="1"/>
              <a:t>bidirektionalen</a:t>
            </a:r>
            <a:r>
              <a:rPr lang="en-US" sz="1200" noProof="0"/>
              <a:t> </a:t>
            </a:r>
            <a:r>
              <a:rPr lang="en-US" sz="1200" noProof="0" err="1"/>
              <a:t>Datenaustausch</a:t>
            </a:r>
            <a:endParaRPr lang="en-US" sz="1200" noProof="0"/>
          </a:p>
        </p:txBody>
      </p:sp>
      <p:sp>
        <p:nvSpPr>
          <p:cNvPr id="9" name="Textfeld 8">
            <a:extLst>
              <a:ext uri="{FF2B5EF4-FFF2-40B4-BE49-F238E27FC236}">
                <a16:creationId xmlns:a16="http://schemas.microsoft.com/office/drawing/2014/main" id="{1B5D874F-221B-E8FC-1CAB-6290677ECE54}"/>
              </a:ext>
            </a:extLst>
          </p:cNvPr>
          <p:cNvSpPr txBox="1"/>
          <p:nvPr/>
        </p:nvSpPr>
        <p:spPr>
          <a:xfrm>
            <a:off x="1178581" y="2054893"/>
            <a:ext cx="4232549" cy="646331"/>
          </a:xfrm>
          <a:prstGeom prst="rect">
            <a:avLst/>
          </a:prstGeom>
          <a:noFill/>
        </p:spPr>
        <p:txBody>
          <a:bodyPr wrap="square" lIns="91440" tIns="45720" rIns="91440" bIns="45720" anchor="t">
            <a:spAutoFit/>
          </a:bodyPr>
          <a:lstStyle/>
          <a:p>
            <a:pPr marL="285750" indent="-285750">
              <a:buBlip>
                <a:blip r:embed="rId4">
                  <a:extLst>
                    <a:ext uri="{96DAC541-7B7A-43D3-8B79-37D633B846F1}">
                      <asvg:svgBlip xmlns:asvg="http://schemas.microsoft.com/office/drawing/2016/SVG/main" r:embed="rId5"/>
                    </a:ext>
                  </a:extLst>
                </a:blip>
              </a:buBlip>
            </a:pPr>
            <a:r>
              <a:rPr lang="en-US" sz="1200" err="1"/>
              <a:t>Wenige</a:t>
            </a:r>
            <a:r>
              <a:rPr lang="en-US" sz="1200"/>
              <a:t> </a:t>
            </a:r>
            <a:r>
              <a:rPr lang="en-US" sz="1200" err="1"/>
              <a:t>Monate</a:t>
            </a:r>
            <a:r>
              <a:rPr lang="en-US" sz="1200"/>
              <a:t> </a:t>
            </a:r>
            <a:r>
              <a:rPr lang="en-US" sz="1200" err="1"/>
              <a:t>Implementierungsphase</a:t>
            </a:r>
            <a:endParaRPr lang="en-US" sz="1200"/>
          </a:p>
          <a:p>
            <a:pPr marL="285750" indent="-285750">
              <a:buBlip>
                <a:blip r:embed="rId4">
                  <a:extLst>
                    <a:ext uri="{96DAC541-7B7A-43D3-8B79-37D633B846F1}">
                      <asvg:svgBlip xmlns:asvg="http://schemas.microsoft.com/office/drawing/2016/SVG/main" r:embed="rId5"/>
                    </a:ext>
                  </a:extLst>
                </a:blip>
              </a:buBlip>
            </a:pPr>
            <a:r>
              <a:rPr lang="en-US" sz="1200"/>
              <a:t>Rund </a:t>
            </a:r>
            <a:r>
              <a:rPr lang="en-US" sz="1200" b="1"/>
              <a:t>3 </a:t>
            </a:r>
            <a:r>
              <a:rPr lang="en-US" sz="1200" b="1" err="1"/>
              <a:t>Millionen</a:t>
            </a:r>
            <a:r>
              <a:rPr lang="en-US" sz="1200" b="1"/>
              <a:t> </a:t>
            </a:r>
            <a:r>
              <a:rPr lang="en-US" sz="1200" err="1"/>
              <a:t>neue</a:t>
            </a:r>
            <a:r>
              <a:rPr lang="en-US" sz="1200"/>
              <a:t> </a:t>
            </a:r>
            <a:r>
              <a:rPr lang="en-US" sz="1200" b="1" err="1"/>
              <a:t>Verträge</a:t>
            </a:r>
            <a:r>
              <a:rPr lang="en-US" sz="1200" b="1"/>
              <a:t> </a:t>
            </a:r>
            <a:r>
              <a:rPr lang="en-US" sz="1200"/>
              <a:t>+ </a:t>
            </a:r>
            <a:r>
              <a:rPr lang="en-US" sz="1200" err="1"/>
              <a:t>eine</a:t>
            </a:r>
            <a:r>
              <a:rPr lang="en-US" sz="1200"/>
              <a:t> </a:t>
            </a:r>
            <a:r>
              <a:rPr lang="en-US" sz="1200" err="1"/>
              <a:t>Vielzahl</a:t>
            </a:r>
            <a:r>
              <a:rPr lang="en-US" sz="1200"/>
              <a:t> </a:t>
            </a:r>
            <a:r>
              <a:rPr lang="en-US" sz="1200" err="1"/>
              <a:t>anderer</a:t>
            </a:r>
            <a:r>
              <a:rPr lang="en-US" sz="1200"/>
              <a:t> </a:t>
            </a:r>
            <a:r>
              <a:rPr lang="en-US" sz="1200" err="1"/>
              <a:t>Dokumente</a:t>
            </a:r>
            <a:r>
              <a:rPr lang="en-US" sz="1200"/>
              <a:t> pro Jahr</a:t>
            </a:r>
            <a:endParaRPr lang="en-US" sz="1200">
              <a:ea typeface="Yu Gothic UI Semilight"/>
            </a:endParaRPr>
          </a:p>
        </p:txBody>
      </p:sp>
      <p:grpSp>
        <p:nvGrpSpPr>
          <p:cNvPr id="12" name="Gruppieren 11">
            <a:extLst>
              <a:ext uri="{FF2B5EF4-FFF2-40B4-BE49-F238E27FC236}">
                <a16:creationId xmlns:a16="http://schemas.microsoft.com/office/drawing/2014/main" id="{4F6879C2-64ED-A12B-73F3-6AB03E20F980}"/>
              </a:ext>
            </a:extLst>
          </p:cNvPr>
          <p:cNvGrpSpPr/>
          <p:nvPr/>
        </p:nvGrpSpPr>
        <p:grpSpPr>
          <a:xfrm>
            <a:off x="227011" y="1939364"/>
            <a:ext cx="864000" cy="864000"/>
            <a:chOff x="9679733" y="181882"/>
            <a:chExt cx="2200275" cy="2200275"/>
          </a:xfrm>
        </p:grpSpPr>
        <p:sp>
          <p:nvSpPr>
            <p:cNvPr id="10" name="Ellipse 9">
              <a:extLst>
                <a:ext uri="{FF2B5EF4-FFF2-40B4-BE49-F238E27FC236}">
                  <a16:creationId xmlns:a16="http://schemas.microsoft.com/office/drawing/2014/main" id="{CCC0E297-7CE3-E03E-FDCC-8CFB846EC73B}"/>
                </a:ext>
              </a:extLst>
            </p:cNvPr>
            <p:cNvSpPr/>
            <p:nvPr/>
          </p:nvSpPr>
          <p:spPr>
            <a:xfrm>
              <a:off x="9679733" y="181882"/>
              <a:ext cx="2200275" cy="220027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pic>
          <p:nvPicPr>
            <p:cNvPr id="11" name="Picture 2">
              <a:extLst>
                <a:ext uri="{FF2B5EF4-FFF2-40B4-BE49-F238E27FC236}">
                  <a16:creationId xmlns:a16="http://schemas.microsoft.com/office/drawing/2014/main" id="{4ACE0B6F-D7B2-2D68-ACD5-E2310B1897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72258" y="1112858"/>
              <a:ext cx="2015223" cy="3383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uppieren 16">
            <a:extLst>
              <a:ext uri="{FF2B5EF4-FFF2-40B4-BE49-F238E27FC236}">
                <a16:creationId xmlns:a16="http://schemas.microsoft.com/office/drawing/2014/main" id="{5EF3CEC2-37CE-A979-C3A3-34DD8C749CE7}"/>
              </a:ext>
            </a:extLst>
          </p:cNvPr>
          <p:cNvGrpSpPr/>
          <p:nvPr/>
        </p:nvGrpSpPr>
        <p:grpSpPr>
          <a:xfrm>
            <a:off x="6478301" y="936444"/>
            <a:ext cx="864000" cy="864000"/>
            <a:chOff x="9679733" y="181882"/>
            <a:chExt cx="2200275" cy="2200275"/>
          </a:xfrm>
        </p:grpSpPr>
        <p:sp>
          <p:nvSpPr>
            <p:cNvPr id="15" name="Ellipse 14">
              <a:extLst>
                <a:ext uri="{FF2B5EF4-FFF2-40B4-BE49-F238E27FC236}">
                  <a16:creationId xmlns:a16="http://schemas.microsoft.com/office/drawing/2014/main" id="{BAE1EA2B-CBC5-80B8-9B90-FDB379E6D7DF}"/>
                </a:ext>
              </a:extLst>
            </p:cNvPr>
            <p:cNvSpPr/>
            <p:nvPr/>
          </p:nvSpPr>
          <p:spPr>
            <a:xfrm>
              <a:off x="9679733" y="181882"/>
              <a:ext cx="2200275" cy="220027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pic>
          <p:nvPicPr>
            <p:cNvPr id="16" name="Picture 2">
              <a:extLst>
                <a:ext uri="{FF2B5EF4-FFF2-40B4-BE49-F238E27FC236}">
                  <a16:creationId xmlns:a16="http://schemas.microsoft.com/office/drawing/2014/main" id="{A014104A-F571-D617-8652-F9A9061014DD}"/>
                </a:ext>
              </a:extLst>
            </p:cNvPr>
            <p:cNvPicPr>
              <a:picLocks noChangeAspect="1" noChangeArrowheads="1"/>
            </p:cNvPicPr>
            <p:nvPr/>
          </p:nvPicPr>
          <p:blipFill>
            <a:blip r:embed="rId7"/>
            <a:srcRect/>
            <a:stretch/>
          </p:blipFill>
          <p:spPr bwMode="auto">
            <a:xfrm>
              <a:off x="10044101" y="831605"/>
              <a:ext cx="1471538" cy="900828"/>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feld 18">
            <a:extLst>
              <a:ext uri="{FF2B5EF4-FFF2-40B4-BE49-F238E27FC236}">
                <a16:creationId xmlns:a16="http://schemas.microsoft.com/office/drawing/2014/main" id="{0E9690C0-DCB8-F346-83D6-A85A8A2FECF1}"/>
              </a:ext>
            </a:extLst>
          </p:cNvPr>
          <p:cNvSpPr txBox="1"/>
          <p:nvPr/>
        </p:nvSpPr>
        <p:spPr>
          <a:xfrm>
            <a:off x="7485380" y="897663"/>
            <a:ext cx="4423811" cy="1015663"/>
          </a:xfrm>
          <a:prstGeom prst="rect">
            <a:avLst/>
          </a:prstGeom>
          <a:noFill/>
        </p:spPr>
        <p:txBody>
          <a:bodyPr wrap="square">
            <a:spAutoFit/>
          </a:bodyPr>
          <a:lstStyle/>
          <a:p>
            <a:pPr marL="285750" indent="-285750">
              <a:buBlip>
                <a:blip r:embed="rId4">
                  <a:extLst>
                    <a:ext uri="{96DAC541-7B7A-43D3-8B79-37D633B846F1}">
                      <asvg:svgBlip xmlns:asvg="http://schemas.microsoft.com/office/drawing/2016/SVG/main" r:embed="rId5"/>
                    </a:ext>
                  </a:extLst>
                </a:blip>
              </a:buBlip>
            </a:pPr>
            <a:r>
              <a:rPr lang="en-US" sz="1200"/>
              <a:t>345 HR-</a:t>
            </a:r>
            <a:r>
              <a:rPr lang="en-US" sz="1200" err="1"/>
              <a:t>Spezialisten</a:t>
            </a:r>
            <a:r>
              <a:rPr lang="en-US" sz="1200"/>
              <a:t> für </a:t>
            </a:r>
            <a:r>
              <a:rPr lang="en-US" sz="1200" err="1"/>
              <a:t>Dokumente</a:t>
            </a:r>
            <a:r>
              <a:rPr lang="en-US" sz="1200"/>
              <a:t> und </a:t>
            </a:r>
            <a:r>
              <a:rPr lang="en-US" sz="1200" err="1"/>
              <a:t>Prozesse</a:t>
            </a:r>
            <a:r>
              <a:rPr lang="en-US" sz="1200"/>
              <a:t> für &gt;95.000 </a:t>
            </a:r>
            <a:r>
              <a:rPr lang="en-US" sz="1200" err="1"/>
              <a:t>internationale</a:t>
            </a:r>
            <a:r>
              <a:rPr lang="en-US" sz="1200"/>
              <a:t> Mitarbeiter</a:t>
            </a:r>
          </a:p>
          <a:p>
            <a:pPr marL="285750" indent="-285750">
              <a:buBlip>
                <a:blip r:embed="rId4">
                  <a:extLst>
                    <a:ext uri="{96DAC541-7B7A-43D3-8B79-37D633B846F1}">
                      <asvg:svgBlip xmlns:asvg="http://schemas.microsoft.com/office/drawing/2016/SVG/main" r:embed="rId5"/>
                    </a:ext>
                  </a:extLst>
                </a:blip>
              </a:buBlip>
            </a:pPr>
            <a:r>
              <a:rPr lang="en-US" sz="1200"/>
              <a:t>Integration in SAP, SuccessFactors, </a:t>
            </a:r>
            <a:r>
              <a:rPr lang="en-US" sz="1200" err="1"/>
              <a:t>eAkten</a:t>
            </a:r>
            <a:r>
              <a:rPr lang="en-US" sz="1200"/>
              <a:t>, Workflows</a:t>
            </a:r>
          </a:p>
          <a:p>
            <a:pPr marL="285750" indent="-285750">
              <a:buBlip>
                <a:blip r:embed="rId4">
                  <a:extLst>
                    <a:ext uri="{96DAC541-7B7A-43D3-8B79-37D633B846F1}">
                      <asvg:svgBlip xmlns:asvg="http://schemas.microsoft.com/office/drawing/2016/SVG/main" r:embed="rId5"/>
                    </a:ext>
                  </a:extLst>
                </a:blip>
              </a:buBlip>
            </a:pPr>
            <a:r>
              <a:rPr lang="en-US" sz="1200" err="1"/>
              <a:t>Automatisierte</a:t>
            </a:r>
            <a:r>
              <a:rPr lang="en-US" sz="1200"/>
              <a:t> </a:t>
            </a:r>
            <a:r>
              <a:rPr lang="en-US" sz="1200" err="1"/>
              <a:t>Vorlagenprüfung</a:t>
            </a:r>
            <a:r>
              <a:rPr lang="en-US" sz="1200"/>
              <a:t> &amp; </a:t>
            </a:r>
            <a:r>
              <a:rPr lang="en-US" sz="1200" err="1"/>
              <a:t>direkte</a:t>
            </a:r>
            <a:r>
              <a:rPr lang="en-US" sz="1200"/>
              <a:t> </a:t>
            </a:r>
            <a:r>
              <a:rPr lang="en-US" sz="1200" err="1"/>
              <a:t>Verarbeitung</a:t>
            </a:r>
            <a:r>
              <a:rPr lang="en-US" sz="1200"/>
              <a:t> </a:t>
            </a:r>
            <a:r>
              <a:rPr lang="en-US" sz="1200" err="1"/>
              <a:t>über</a:t>
            </a:r>
            <a:r>
              <a:rPr lang="en-US" sz="1200"/>
              <a:t> das SAP-Portal</a:t>
            </a:r>
          </a:p>
        </p:txBody>
      </p:sp>
      <p:grpSp>
        <p:nvGrpSpPr>
          <p:cNvPr id="22" name="Gruppieren 21">
            <a:extLst>
              <a:ext uri="{FF2B5EF4-FFF2-40B4-BE49-F238E27FC236}">
                <a16:creationId xmlns:a16="http://schemas.microsoft.com/office/drawing/2014/main" id="{B1F4DE61-8153-70C6-7C3E-143D6AF6E3A9}"/>
              </a:ext>
            </a:extLst>
          </p:cNvPr>
          <p:cNvGrpSpPr/>
          <p:nvPr/>
        </p:nvGrpSpPr>
        <p:grpSpPr>
          <a:xfrm>
            <a:off x="6478300" y="1944873"/>
            <a:ext cx="864000" cy="864000"/>
            <a:chOff x="9679733" y="181882"/>
            <a:chExt cx="2200275" cy="2200275"/>
          </a:xfrm>
        </p:grpSpPr>
        <p:sp>
          <p:nvSpPr>
            <p:cNvPr id="20" name="Ellipse 19">
              <a:extLst>
                <a:ext uri="{FF2B5EF4-FFF2-40B4-BE49-F238E27FC236}">
                  <a16:creationId xmlns:a16="http://schemas.microsoft.com/office/drawing/2014/main" id="{9B1E9134-C1E3-4877-E644-E7FC119A5F80}"/>
                </a:ext>
              </a:extLst>
            </p:cNvPr>
            <p:cNvSpPr/>
            <p:nvPr/>
          </p:nvSpPr>
          <p:spPr>
            <a:xfrm>
              <a:off x="9679733" y="181882"/>
              <a:ext cx="2200275" cy="220027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pic>
          <p:nvPicPr>
            <p:cNvPr id="21" name="Picture 2">
              <a:extLst>
                <a:ext uri="{FF2B5EF4-FFF2-40B4-BE49-F238E27FC236}">
                  <a16:creationId xmlns:a16="http://schemas.microsoft.com/office/drawing/2014/main" id="{FC0EEFE8-91F0-4E15-F1F8-8E980830890B}"/>
                </a:ext>
              </a:extLst>
            </p:cNvPr>
            <p:cNvPicPr>
              <a:picLocks noChangeAspect="1" noChangeArrowheads="1"/>
            </p:cNvPicPr>
            <p:nvPr/>
          </p:nvPicPr>
          <p:blipFill>
            <a:blip r:embed="rId8"/>
            <a:srcRect/>
            <a:stretch/>
          </p:blipFill>
          <p:spPr bwMode="auto">
            <a:xfrm>
              <a:off x="9902742" y="814614"/>
              <a:ext cx="1754255" cy="881061"/>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feld 23">
            <a:extLst>
              <a:ext uri="{FF2B5EF4-FFF2-40B4-BE49-F238E27FC236}">
                <a16:creationId xmlns:a16="http://schemas.microsoft.com/office/drawing/2014/main" id="{899D7A3C-E346-8D84-99CB-8A93D9590C87}"/>
              </a:ext>
            </a:extLst>
          </p:cNvPr>
          <p:cNvSpPr txBox="1"/>
          <p:nvPr/>
        </p:nvSpPr>
        <p:spPr>
          <a:xfrm>
            <a:off x="7474929" y="2018042"/>
            <a:ext cx="4490059" cy="830997"/>
          </a:xfrm>
          <a:prstGeom prst="rect">
            <a:avLst/>
          </a:prstGeom>
          <a:noFill/>
        </p:spPr>
        <p:txBody>
          <a:bodyPr wrap="square" lIns="91440" tIns="45720" rIns="91440" bIns="45720" anchor="t">
            <a:spAutoFit/>
          </a:bodyPr>
          <a:lstStyle>
            <a:defPPr>
              <a:defRPr lang="en-US"/>
            </a:defPPr>
            <a:lvl1pPr algn="just">
              <a:defRPr sz="1400"/>
            </a:lvl1pPr>
          </a:lstStyle>
          <a:p>
            <a:pPr marL="285750" indent="-285750" algn="l">
              <a:buBlip>
                <a:blip r:embed="rId4">
                  <a:extLst>
                    <a:ext uri="{96DAC541-7B7A-43D3-8B79-37D633B846F1}">
                      <asvg:svgBlip xmlns:asvg="http://schemas.microsoft.com/office/drawing/2016/SVG/main" r:embed="rId5"/>
                    </a:ext>
                  </a:extLst>
                </a:blip>
              </a:buBlip>
            </a:pPr>
            <a:r>
              <a:rPr lang="en-US" sz="1200" err="1"/>
              <a:t>Erstellung</a:t>
            </a:r>
            <a:r>
              <a:rPr lang="en-US" sz="1200"/>
              <a:t> von </a:t>
            </a:r>
            <a:r>
              <a:rPr lang="en-US" sz="1200" b="1" err="1"/>
              <a:t>komplexen</a:t>
            </a:r>
            <a:r>
              <a:rPr lang="en-US" sz="1200" b="1"/>
              <a:t> </a:t>
            </a:r>
            <a:r>
              <a:rPr lang="en-US" sz="1200" b="1" err="1"/>
              <a:t>Projektangeboten</a:t>
            </a:r>
            <a:r>
              <a:rPr lang="en-US" sz="1200" b="1"/>
              <a:t> </a:t>
            </a:r>
            <a:r>
              <a:rPr lang="en-US" sz="1200"/>
              <a:t>in </a:t>
            </a:r>
            <a:r>
              <a:rPr lang="en-US" sz="1200" err="1"/>
              <a:t>acht</a:t>
            </a:r>
            <a:r>
              <a:rPr lang="en-US" sz="1200"/>
              <a:t> </a:t>
            </a:r>
            <a:r>
              <a:rPr lang="en-US" sz="1200" err="1"/>
              <a:t>Sprachen</a:t>
            </a:r>
            <a:endParaRPr lang="en-US" sz="1200"/>
          </a:p>
          <a:p>
            <a:pPr marL="285750" indent="-285750" algn="l">
              <a:buBlip>
                <a:blip r:embed="rId4">
                  <a:extLst>
                    <a:ext uri="{96DAC541-7B7A-43D3-8B79-37D633B846F1}">
                      <asvg:svgBlip xmlns:asvg="http://schemas.microsoft.com/office/drawing/2016/SVG/main" r:embed="rId5"/>
                    </a:ext>
                  </a:extLst>
                </a:blip>
              </a:buBlip>
            </a:pPr>
            <a:r>
              <a:rPr lang="en-US" sz="1200" err="1"/>
              <a:t>Vollständig</a:t>
            </a:r>
            <a:r>
              <a:rPr lang="en-US" sz="1200"/>
              <a:t> in die SAP-</a:t>
            </a:r>
            <a:r>
              <a:rPr lang="en-US" sz="1200" err="1"/>
              <a:t>Nachrichtenverarbeitung</a:t>
            </a:r>
            <a:r>
              <a:rPr lang="en-US" sz="1200"/>
              <a:t> </a:t>
            </a:r>
            <a:r>
              <a:rPr lang="en-US" sz="1200" err="1"/>
              <a:t>integriert</a:t>
            </a:r>
            <a:endParaRPr lang="en-US" sz="1200">
              <a:ea typeface="Yu Gothic UI Semilight"/>
            </a:endParaRPr>
          </a:p>
          <a:p>
            <a:pPr marL="285750" indent="-285750" algn="l">
              <a:buBlip>
                <a:blip r:embed="rId4">
                  <a:extLst>
                    <a:ext uri="{96DAC541-7B7A-43D3-8B79-37D633B846F1}">
                      <asvg:svgBlip xmlns:asvg="http://schemas.microsoft.com/office/drawing/2016/SVG/main" r:embed="rId5"/>
                    </a:ext>
                  </a:extLst>
                </a:blip>
              </a:buBlip>
            </a:pPr>
            <a:r>
              <a:rPr lang="en-US" sz="1200" err="1"/>
              <a:t>Erhöhte</a:t>
            </a:r>
            <a:r>
              <a:rPr lang="en-US" sz="1200"/>
              <a:t> </a:t>
            </a:r>
            <a:r>
              <a:rPr lang="en-US" sz="1200" err="1"/>
              <a:t>Skalierbarkeit</a:t>
            </a:r>
            <a:r>
              <a:rPr lang="en-US" sz="1200"/>
              <a:t> und </a:t>
            </a:r>
            <a:r>
              <a:rPr lang="en-US" sz="1200" err="1"/>
              <a:t>Effizienz</a:t>
            </a:r>
            <a:r>
              <a:rPr lang="en-US" sz="1200"/>
              <a:t>, </a:t>
            </a:r>
            <a:r>
              <a:rPr lang="en-US" sz="1200" err="1"/>
              <a:t>Einsparung</a:t>
            </a:r>
            <a:r>
              <a:rPr lang="en-US" sz="1200"/>
              <a:t> von bis </a:t>
            </a:r>
            <a:r>
              <a:rPr lang="en-US" sz="1200" err="1"/>
              <a:t>zu</a:t>
            </a:r>
            <a:r>
              <a:rPr lang="en-US" sz="1200"/>
              <a:t> </a:t>
            </a:r>
            <a:r>
              <a:rPr lang="en-US" sz="1200" err="1"/>
              <a:t>einer</a:t>
            </a:r>
            <a:r>
              <a:rPr lang="en-US" sz="1200"/>
              <a:t> </a:t>
            </a:r>
            <a:r>
              <a:rPr lang="en-US" sz="1200" err="1"/>
              <a:t>Stunde</a:t>
            </a:r>
            <a:r>
              <a:rPr lang="en-US" sz="1200"/>
              <a:t> pro </a:t>
            </a:r>
            <a:r>
              <a:rPr lang="en-US" sz="1200" err="1"/>
              <a:t>Projektangebot</a:t>
            </a:r>
            <a:endParaRPr lang="en-US" sz="1200">
              <a:ea typeface="Yu Gothic UI Semilight"/>
            </a:endParaRPr>
          </a:p>
        </p:txBody>
      </p:sp>
      <p:sp>
        <p:nvSpPr>
          <p:cNvPr id="26" name="Textfeld 25">
            <a:extLst>
              <a:ext uri="{FF2B5EF4-FFF2-40B4-BE49-F238E27FC236}">
                <a16:creationId xmlns:a16="http://schemas.microsoft.com/office/drawing/2014/main" id="{082B62BD-6AF4-BE4B-1B43-082598DB4C28}"/>
              </a:ext>
            </a:extLst>
          </p:cNvPr>
          <p:cNvSpPr txBox="1"/>
          <p:nvPr/>
        </p:nvSpPr>
        <p:spPr>
          <a:xfrm>
            <a:off x="1178581" y="2947124"/>
            <a:ext cx="4232549" cy="830997"/>
          </a:xfrm>
          <a:prstGeom prst="rect">
            <a:avLst/>
          </a:prstGeom>
          <a:noFill/>
        </p:spPr>
        <p:txBody>
          <a:bodyPr wrap="square" lIns="91440" tIns="45720" rIns="91440" bIns="45720" anchor="t">
            <a:spAutoFit/>
          </a:bodyPr>
          <a:lstStyle/>
          <a:p>
            <a:pPr marL="285750" indent="-285750">
              <a:buBlip>
                <a:blip r:embed="rId4">
                  <a:extLst>
                    <a:ext uri="{96DAC541-7B7A-43D3-8B79-37D633B846F1}">
                      <asvg:svgBlip xmlns:asvg="http://schemas.microsoft.com/office/drawing/2016/SVG/main" r:embed="rId5"/>
                    </a:ext>
                  </a:extLst>
                </a:blip>
              </a:buBlip>
            </a:pPr>
            <a:r>
              <a:rPr lang="en-US" sz="1200" err="1"/>
              <a:t>Zentralisiertes</a:t>
            </a:r>
            <a:r>
              <a:rPr lang="en-US" sz="1200"/>
              <a:t> </a:t>
            </a:r>
            <a:r>
              <a:rPr lang="en-US" sz="1200" b="1"/>
              <a:t>HR-</a:t>
            </a:r>
            <a:r>
              <a:rPr lang="en-US" sz="1200" b="1" err="1"/>
              <a:t>Dokumentenmanagement</a:t>
            </a:r>
            <a:r>
              <a:rPr lang="en-US" sz="1200" b="1"/>
              <a:t> </a:t>
            </a:r>
            <a:r>
              <a:rPr lang="en-US" sz="1200"/>
              <a:t>für </a:t>
            </a:r>
            <a:r>
              <a:rPr lang="en-US" sz="1200" err="1"/>
              <a:t>rund</a:t>
            </a:r>
            <a:r>
              <a:rPr lang="en-US" sz="1200"/>
              <a:t> 390.000 Mitarbeiter</a:t>
            </a:r>
          </a:p>
          <a:p>
            <a:pPr marL="285750" indent="-285750">
              <a:buBlip>
                <a:blip r:embed="rId4">
                  <a:extLst>
                    <a:ext uri="{96DAC541-7B7A-43D3-8B79-37D633B846F1}">
                      <asvg:svgBlip xmlns:asvg="http://schemas.microsoft.com/office/drawing/2016/SVG/main" r:embed="rId5"/>
                    </a:ext>
                  </a:extLst>
                </a:blip>
              </a:buBlip>
            </a:pPr>
            <a:r>
              <a:rPr lang="en-US" sz="1200" err="1"/>
              <a:t>Ersetzte</a:t>
            </a:r>
            <a:r>
              <a:rPr lang="en-US" sz="1200"/>
              <a:t> </a:t>
            </a:r>
            <a:r>
              <a:rPr lang="en-US" sz="1200" err="1"/>
              <a:t>Altsysteme</a:t>
            </a:r>
            <a:r>
              <a:rPr lang="en-US" sz="1200"/>
              <a:t> </a:t>
            </a:r>
            <a:endParaRPr lang="en-US" sz="1200">
              <a:ea typeface="Yu Gothic UI Semilight"/>
            </a:endParaRPr>
          </a:p>
          <a:p>
            <a:pPr marL="285750" indent="-285750">
              <a:buBlip>
                <a:blip r:embed="rId4">
                  <a:extLst>
                    <a:ext uri="{96DAC541-7B7A-43D3-8B79-37D633B846F1}">
                      <asvg:svgBlip xmlns:asvg="http://schemas.microsoft.com/office/drawing/2016/SVG/main" r:embed="rId5"/>
                    </a:ext>
                  </a:extLst>
                </a:blip>
              </a:buBlip>
            </a:pPr>
            <a:r>
              <a:rPr lang="en-US" sz="1200" err="1"/>
              <a:t>Nahtlose</a:t>
            </a:r>
            <a:r>
              <a:rPr lang="en-US" sz="1200"/>
              <a:t> Integration </a:t>
            </a:r>
            <a:r>
              <a:rPr lang="en-US" sz="1200" err="1"/>
              <a:t>mit</a:t>
            </a:r>
            <a:r>
              <a:rPr lang="en-US" sz="1200"/>
              <a:t> SAP SuccessFactors</a:t>
            </a:r>
            <a:endParaRPr lang="de-DE" sz="1200"/>
          </a:p>
        </p:txBody>
      </p:sp>
      <p:grpSp>
        <p:nvGrpSpPr>
          <p:cNvPr id="30" name="Gruppieren 29">
            <a:extLst>
              <a:ext uri="{FF2B5EF4-FFF2-40B4-BE49-F238E27FC236}">
                <a16:creationId xmlns:a16="http://schemas.microsoft.com/office/drawing/2014/main" id="{CAF10D98-7552-A1CE-09D3-E5C44EDB1C7D}"/>
              </a:ext>
            </a:extLst>
          </p:cNvPr>
          <p:cNvGrpSpPr/>
          <p:nvPr/>
        </p:nvGrpSpPr>
        <p:grpSpPr>
          <a:xfrm>
            <a:off x="227010" y="2937943"/>
            <a:ext cx="864000" cy="864000"/>
            <a:chOff x="246370" y="5135555"/>
            <a:chExt cx="1440000" cy="1440000"/>
          </a:xfrm>
        </p:grpSpPr>
        <p:sp>
          <p:nvSpPr>
            <p:cNvPr id="28" name="Ellipse 27">
              <a:extLst>
                <a:ext uri="{FF2B5EF4-FFF2-40B4-BE49-F238E27FC236}">
                  <a16:creationId xmlns:a16="http://schemas.microsoft.com/office/drawing/2014/main" id="{51CB5534-FDD8-19E9-2AB2-0AB1B62C1274}"/>
                </a:ext>
              </a:extLst>
            </p:cNvPr>
            <p:cNvSpPr/>
            <p:nvPr/>
          </p:nvSpPr>
          <p:spPr>
            <a:xfrm>
              <a:off x="246370" y="5135555"/>
              <a:ext cx="1440000" cy="14400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pic>
          <p:nvPicPr>
            <p:cNvPr id="5124" name="Picture 4" descr="Ein Bild, das Schrift, Grafiken, Logo, rot enthält.&#10;&#10;Beschreibung automatisch generiert.">
              <a:extLst>
                <a:ext uri="{FF2B5EF4-FFF2-40B4-BE49-F238E27FC236}">
                  <a16:creationId xmlns:a16="http://schemas.microsoft.com/office/drawing/2014/main" id="{D2BD89DE-B800-DF96-A49C-17F2C832C1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3229" y="5633956"/>
              <a:ext cx="1266280" cy="44319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Gruppieren 34">
            <a:extLst>
              <a:ext uri="{FF2B5EF4-FFF2-40B4-BE49-F238E27FC236}">
                <a16:creationId xmlns:a16="http://schemas.microsoft.com/office/drawing/2014/main" id="{F28CB124-B94C-134E-E377-76E3A4AC4A96}"/>
              </a:ext>
            </a:extLst>
          </p:cNvPr>
          <p:cNvGrpSpPr/>
          <p:nvPr/>
        </p:nvGrpSpPr>
        <p:grpSpPr>
          <a:xfrm>
            <a:off x="6499339" y="2937943"/>
            <a:ext cx="864000" cy="864000"/>
            <a:chOff x="6219079" y="5132986"/>
            <a:chExt cx="1440000" cy="1440000"/>
          </a:xfrm>
        </p:grpSpPr>
        <p:sp>
          <p:nvSpPr>
            <p:cNvPr id="32" name="Ellipse 31">
              <a:extLst>
                <a:ext uri="{FF2B5EF4-FFF2-40B4-BE49-F238E27FC236}">
                  <a16:creationId xmlns:a16="http://schemas.microsoft.com/office/drawing/2014/main" id="{8EF4438C-5387-7CEC-E380-EBE348F64709}"/>
                </a:ext>
              </a:extLst>
            </p:cNvPr>
            <p:cNvSpPr/>
            <p:nvPr/>
          </p:nvSpPr>
          <p:spPr>
            <a:xfrm>
              <a:off x="6219079" y="5132986"/>
              <a:ext cx="1440000" cy="14400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pic>
          <p:nvPicPr>
            <p:cNvPr id="34" name="Grafik 33">
              <a:extLst>
                <a:ext uri="{FF2B5EF4-FFF2-40B4-BE49-F238E27FC236}">
                  <a16:creationId xmlns:a16="http://schemas.microsoft.com/office/drawing/2014/main" id="{EE9B3AC9-9B0F-ADD6-C8CB-C118C816D441}"/>
                </a:ext>
              </a:extLst>
            </p:cNvPr>
            <p:cNvPicPr>
              <a:picLocks noChangeAspect="1"/>
            </p:cNvPicPr>
            <p:nvPr/>
          </p:nvPicPr>
          <p:blipFill>
            <a:blip r:embed="rId10"/>
            <a:srcRect l="7510" t="23483" r="5513" b="23582"/>
            <a:stretch/>
          </p:blipFill>
          <p:spPr>
            <a:xfrm>
              <a:off x="6332296" y="5630666"/>
              <a:ext cx="1213564" cy="444639"/>
            </a:xfrm>
            <a:prstGeom prst="rect">
              <a:avLst/>
            </a:prstGeom>
          </p:spPr>
        </p:pic>
      </p:grpSp>
      <p:sp>
        <p:nvSpPr>
          <p:cNvPr id="38" name="Rechteck 37">
            <a:extLst>
              <a:ext uri="{FF2B5EF4-FFF2-40B4-BE49-F238E27FC236}">
                <a16:creationId xmlns:a16="http://schemas.microsoft.com/office/drawing/2014/main" id="{0D171BFF-4381-948D-97AA-5C7B7429815C}"/>
              </a:ext>
            </a:extLst>
          </p:cNvPr>
          <p:cNvSpPr/>
          <p:nvPr/>
        </p:nvSpPr>
        <p:spPr>
          <a:xfrm>
            <a:off x="12954453" y="6384758"/>
            <a:ext cx="1772200" cy="336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a:latin typeface="+mn-lt"/>
            </a:endParaRPr>
          </a:p>
        </p:txBody>
      </p:sp>
      <p:sp>
        <p:nvSpPr>
          <p:cNvPr id="37" name="Textfeld 36">
            <a:extLst>
              <a:ext uri="{FF2B5EF4-FFF2-40B4-BE49-F238E27FC236}">
                <a16:creationId xmlns:a16="http://schemas.microsoft.com/office/drawing/2014/main" id="{79D91A53-186A-79EF-2F4C-C75CC63DED20}"/>
              </a:ext>
            </a:extLst>
          </p:cNvPr>
          <p:cNvSpPr txBox="1"/>
          <p:nvPr/>
        </p:nvSpPr>
        <p:spPr>
          <a:xfrm>
            <a:off x="7474929" y="2921168"/>
            <a:ext cx="4227324" cy="1015663"/>
          </a:xfrm>
          <a:prstGeom prst="rect">
            <a:avLst/>
          </a:prstGeom>
          <a:noFill/>
        </p:spPr>
        <p:txBody>
          <a:bodyPr wrap="square">
            <a:spAutoFit/>
          </a:bodyPr>
          <a:lstStyle/>
          <a:p>
            <a:pPr marL="285750" indent="-285750">
              <a:buBlip>
                <a:blip r:embed="rId4">
                  <a:extLst>
                    <a:ext uri="{96DAC541-7B7A-43D3-8B79-37D633B846F1}">
                      <asvg:svgBlip xmlns:asvg="http://schemas.microsoft.com/office/drawing/2016/SVG/main" r:embed="rId5"/>
                    </a:ext>
                  </a:extLst>
                </a:blip>
              </a:buBlip>
            </a:pPr>
            <a:r>
              <a:rPr lang="en-US" sz="1200"/>
              <a:t>4.100 </a:t>
            </a:r>
            <a:r>
              <a:rPr lang="en-US" sz="1200" err="1"/>
              <a:t>Studenten</a:t>
            </a:r>
            <a:r>
              <a:rPr lang="en-US" sz="1200"/>
              <a:t> und 2.500 </a:t>
            </a:r>
            <a:r>
              <a:rPr lang="en-US" sz="1200" err="1"/>
              <a:t>Wissenschaftler</a:t>
            </a:r>
            <a:r>
              <a:rPr lang="en-US" sz="1200"/>
              <a:t>, in </a:t>
            </a:r>
            <a:r>
              <a:rPr lang="en-US" sz="1200" err="1"/>
              <a:t>über</a:t>
            </a:r>
            <a:r>
              <a:rPr lang="en-US" sz="1200"/>
              <a:t> 60 </a:t>
            </a:r>
            <a:r>
              <a:rPr lang="en-US" sz="1200" err="1"/>
              <a:t>Kliniken</a:t>
            </a:r>
            <a:r>
              <a:rPr lang="en-US" sz="1200"/>
              <a:t> und </a:t>
            </a:r>
            <a:r>
              <a:rPr lang="en-US" sz="1200" err="1"/>
              <a:t>Einrichtungen</a:t>
            </a:r>
            <a:endParaRPr lang="en-US" sz="1200"/>
          </a:p>
          <a:p>
            <a:pPr marL="285750" indent="-285750">
              <a:buBlip>
                <a:blip r:embed="rId4">
                  <a:extLst>
                    <a:ext uri="{96DAC541-7B7A-43D3-8B79-37D633B846F1}">
                      <asvg:svgBlip xmlns:asvg="http://schemas.microsoft.com/office/drawing/2016/SVG/main" r:embed="rId5"/>
                    </a:ext>
                  </a:extLst>
                </a:blip>
              </a:buBlip>
            </a:pPr>
            <a:r>
              <a:rPr lang="en-US" sz="1200" err="1"/>
              <a:t>Einheitliche</a:t>
            </a:r>
            <a:r>
              <a:rPr lang="en-US" sz="1200"/>
              <a:t> </a:t>
            </a:r>
            <a:r>
              <a:rPr lang="en-US" sz="1200" err="1"/>
              <a:t>Erstellung</a:t>
            </a:r>
            <a:r>
              <a:rPr lang="en-US" sz="1200"/>
              <a:t> von HR-</a:t>
            </a:r>
            <a:r>
              <a:rPr lang="en-US" sz="1200" err="1"/>
              <a:t>Dokumenten</a:t>
            </a:r>
            <a:r>
              <a:rPr lang="en-US" sz="1200"/>
              <a:t>, von </a:t>
            </a:r>
            <a:r>
              <a:rPr lang="en-US" sz="1200" err="1"/>
              <a:t>über</a:t>
            </a:r>
            <a:r>
              <a:rPr lang="en-US" sz="1200"/>
              <a:t> 800 </a:t>
            </a:r>
            <a:r>
              <a:rPr lang="en-US" sz="1200" err="1"/>
              <a:t>Vorlagen</a:t>
            </a:r>
            <a:r>
              <a:rPr lang="en-US" sz="1200"/>
              <a:t> </a:t>
            </a:r>
            <a:r>
              <a:rPr lang="en-US" sz="1200" err="1"/>
              <a:t>zu</a:t>
            </a:r>
            <a:r>
              <a:rPr lang="en-US" sz="1200"/>
              <a:t> 120 in SAP </a:t>
            </a:r>
            <a:r>
              <a:rPr lang="en-US" sz="1200" err="1"/>
              <a:t>integrierte</a:t>
            </a:r>
            <a:r>
              <a:rPr lang="en-US" sz="1200"/>
              <a:t> </a:t>
            </a:r>
            <a:r>
              <a:rPr lang="en-US" sz="1200" err="1"/>
              <a:t>Vorlagensätze</a:t>
            </a:r>
            <a:r>
              <a:rPr lang="en-US" sz="1200"/>
              <a:t> </a:t>
            </a:r>
            <a:r>
              <a:rPr lang="en-US" sz="1200" err="1"/>
              <a:t>Automatische</a:t>
            </a:r>
            <a:r>
              <a:rPr lang="en-US" sz="1200"/>
              <a:t> </a:t>
            </a:r>
            <a:r>
              <a:rPr lang="en-US" sz="1200" err="1"/>
              <a:t>Erstellung</a:t>
            </a:r>
            <a:r>
              <a:rPr lang="en-US" sz="1200"/>
              <a:t> von &gt;1.000 </a:t>
            </a:r>
            <a:r>
              <a:rPr lang="en-US" sz="1200" err="1"/>
              <a:t>Dokumenten</a:t>
            </a:r>
            <a:r>
              <a:rPr lang="en-US" sz="1200"/>
              <a:t> </a:t>
            </a:r>
            <a:r>
              <a:rPr lang="en-US" sz="1200" err="1"/>
              <a:t>täglich</a:t>
            </a:r>
            <a:endParaRPr lang="de-DE" sz="1200"/>
          </a:p>
        </p:txBody>
      </p:sp>
      <p:sp>
        <p:nvSpPr>
          <p:cNvPr id="40" name="Textfeld 39">
            <a:extLst>
              <a:ext uri="{FF2B5EF4-FFF2-40B4-BE49-F238E27FC236}">
                <a16:creationId xmlns:a16="http://schemas.microsoft.com/office/drawing/2014/main" id="{81BB544D-CEA6-F95D-7B87-C89BF60F9575}"/>
              </a:ext>
            </a:extLst>
          </p:cNvPr>
          <p:cNvSpPr txBox="1"/>
          <p:nvPr/>
        </p:nvSpPr>
        <p:spPr>
          <a:xfrm>
            <a:off x="1178581" y="4045357"/>
            <a:ext cx="4232549" cy="646331"/>
          </a:xfrm>
          <a:prstGeom prst="rect">
            <a:avLst/>
          </a:prstGeom>
          <a:noFill/>
        </p:spPr>
        <p:txBody>
          <a:bodyPr wrap="square">
            <a:spAutoFit/>
          </a:bodyPr>
          <a:lstStyle/>
          <a:p>
            <a:pPr marL="285750" indent="-285750">
              <a:buBlip>
                <a:blip r:embed="rId4">
                  <a:extLst>
                    <a:ext uri="{96DAC541-7B7A-43D3-8B79-37D633B846F1}">
                      <asvg:svgBlip xmlns:asvg="http://schemas.microsoft.com/office/drawing/2016/SVG/main" r:embed="rId5"/>
                    </a:ext>
                  </a:extLst>
                </a:blip>
              </a:buBlip>
            </a:pPr>
            <a:r>
              <a:rPr lang="en-US" sz="1200"/>
              <a:t>Kurzfristiger Aufbau eines Freiwilligenprogramms für ein Reorganisationsprojekt</a:t>
            </a:r>
          </a:p>
          <a:p>
            <a:pPr marL="285750" indent="-285750">
              <a:buBlip>
                <a:blip r:embed="rId4">
                  <a:extLst>
                    <a:ext uri="{96DAC541-7B7A-43D3-8B79-37D633B846F1}">
                      <asvg:svgBlip xmlns:asvg="http://schemas.microsoft.com/office/drawing/2016/SVG/main" r:embed="rId5"/>
                    </a:ext>
                  </a:extLst>
                </a:blip>
              </a:buBlip>
            </a:pPr>
            <a:r>
              <a:rPr lang="en-US" sz="1200"/>
              <a:t>Automatisierte Angebots- und Vertragserstellung</a:t>
            </a:r>
          </a:p>
        </p:txBody>
      </p:sp>
      <p:sp>
        <p:nvSpPr>
          <p:cNvPr id="47" name="Textfeld 46">
            <a:extLst>
              <a:ext uri="{FF2B5EF4-FFF2-40B4-BE49-F238E27FC236}">
                <a16:creationId xmlns:a16="http://schemas.microsoft.com/office/drawing/2014/main" id="{3BEF50C7-5641-4AA5-698E-492973145525}"/>
              </a:ext>
            </a:extLst>
          </p:cNvPr>
          <p:cNvSpPr txBox="1"/>
          <p:nvPr/>
        </p:nvSpPr>
        <p:spPr>
          <a:xfrm>
            <a:off x="7485380" y="4009787"/>
            <a:ext cx="4434262" cy="830997"/>
          </a:xfrm>
          <a:prstGeom prst="rect">
            <a:avLst/>
          </a:prstGeom>
          <a:noFill/>
        </p:spPr>
        <p:txBody>
          <a:bodyPr wrap="square" lIns="91440" tIns="45720" rIns="91440" bIns="45720" anchor="t">
            <a:spAutoFit/>
          </a:bodyPr>
          <a:lstStyle/>
          <a:p>
            <a:pPr marL="285750" indent="-285750">
              <a:buBlip>
                <a:blip r:embed="rId4">
                  <a:extLst>
                    <a:ext uri="{96DAC541-7B7A-43D3-8B79-37D633B846F1}">
                      <asvg:svgBlip xmlns:asvg="http://schemas.microsoft.com/office/drawing/2016/SVG/main" r:embed="rId5"/>
                    </a:ext>
                  </a:extLst>
                </a:blip>
              </a:buBlip>
            </a:pPr>
            <a:r>
              <a:rPr lang="en-US" sz="1200" err="1"/>
              <a:t>Individualisierte</a:t>
            </a:r>
            <a:r>
              <a:rPr lang="en-US" sz="1200"/>
              <a:t> Covid-Mitarbeiter-</a:t>
            </a:r>
            <a:r>
              <a:rPr lang="en-US" sz="1200" err="1"/>
              <a:t>Informations</a:t>
            </a:r>
            <a:r>
              <a:rPr lang="en-US" sz="1200"/>
              <a:t>-</a:t>
            </a:r>
            <a:r>
              <a:rPr lang="en-US" sz="1200" err="1"/>
              <a:t>dokumente</a:t>
            </a:r>
            <a:r>
              <a:rPr lang="en-US" sz="1200"/>
              <a:t> für </a:t>
            </a:r>
            <a:r>
              <a:rPr lang="en-US" sz="1200" b="1"/>
              <a:t>200.000 Mitarbeiter</a:t>
            </a:r>
            <a:endParaRPr lang="en-US" sz="1200" b="1">
              <a:ea typeface="Yu Gothic UI Semilight"/>
            </a:endParaRPr>
          </a:p>
          <a:p>
            <a:pPr marL="285750" indent="-285750">
              <a:buBlip>
                <a:blip r:embed="rId4">
                  <a:extLst>
                    <a:ext uri="{96DAC541-7B7A-43D3-8B79-37D633B846F1}">
                      <asvg:svgBlip xmlns:asvg="http://schemas.microsoft.com/office/drawing/2016/SVG/main" r:embed="rId5"/>
                    </a:ext>
                  </a:extLst>
                </a:blip>
              </a:buBlip>
            </a:pPr>
            <a:r>
              <a:rPr lang="en-US" sz="1200" err="1"/>
              <a:t>Einrichtung</a:t>
            </a:r>
            <a:r>
              <a:rPr lang="en-US" sz="1200"/>
              <a:t> und </a:t>
            </a:r>
            <a:r>
              <a:rPr lang="en-US" sz="1200" err="1"/>
              <a:t>Versand</a:t>
            </a:r>
            <a:r>
              <a:rPr lang="en-US" sz="1200"/>
              <a:t> </a:t>
            </a:r>
            <a:r>
              <a:rPr lang="en-US" sz="1200" err="1"/>
              <a:t>über</a:t>
            </a:r>
            <a:r>
              <a:rPr lang="en-US" sz="1200"/>
              <a:t> alle </a:t>
            </a:r>
            <a:r>
              <a:rPr lang="en-US" sz="1200" err="1"/>
              <a:t>Kanäle</a:t>
            </a:r>
            <a:r>
              <a:rPr lang="en-US" sz="1200"/>
              <a:t> </a:t>
            </a:r>
            <a:r>
              <a:rPr lang="en-US" sz="1200" err="1"/>
              <a:t>innerhalb</a:t>
            </a:r>
            <a:r>
              <a:rPr lang="en-US" sz="1200"/>
              <a:t> von </a:t>
            </a:r>
            <a:r>
              <a:rPr lang="en-US" sz="1200" b="1"/>
              <a:t>2 Tagen</a:t>
            </a:r>
            <a:endParaRPr lang="de-DE" sz="1200" b="1"/>
          </a:p>
        </p:txBody>
      </p:sp>
      <p:grpSp>
        <p:nvGrpSpPr>
          <p:cNvPr id="48" name="Gruppieren 47">
            <a:extLst>
              <a:ext uri="{FF2B5EF4-FFF2-40B4-BE49-F238E27FC236}">
                <a16:creationId xmlns:a16="http://schemas.microsoft.com/office/drawing/2014/main" id="{1E3BDD9E-A276-F38E-2728-34A8B0A79495}"/>
              </a:ext>
            </a:extLst>
          </p:cNvPr>
          <p:cNvGrpSpPr/>
          <p:nvPr/>
        </p:nvGrpSpPr>
        <p:grpSpPr>
          <a:xfrm>
            <a:off x="227010" y="3936523"/>
            <a:ext cx="864000" cy="864000"/>
            <a:chOff x="227010" y="3936523"/>
            <a:chExt cx="864000" cy="864000"/>
          </a:xfrm>
        </p:grpSpPr>
        <p:sp>
          <p:nvSpPr>
            <p:cNvPr id="42" name="Ellipse 41">
              <a:extLst>
                <a:ext uri="{FF2B5EF4-FFF2-40B4-BE49-F238E27FC236}">
                  <a16:creationId xmlns:a16="http://schemas.microsoft.com/office/drawing/2014/main" id="{09B24751-0CA5-DA99-7226-2CE635F7C122}"/>
                </a:ext>
              </a:extLst>
            </p:cNvPr>
            <p:cNvSpPr/>
            <p:nvPr/>
          </p:nvSpPr>
          <p:spPr>
            <a:xfrm>
              <a:off x="227010" y="3936523"/>
              <a:ext cx="864000" cy="8640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pic>
          <p:nvPicPr>
            <p:cNvPr id="5128" name="Picture 8" descr="Envu | BIGGA">
              <a:extLst>
                <a:ext uri="{FF2B5EF4-FFF2-40B4-BE49-F238E27FC236}">
                  <a16:creationId xmlns:a16="http://schemas.microsoft.com/office/drawing/2014/main" id="{BD4E9DCF-9FBB-C76E-8506-085889FC438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4193" y="4196114"/>
              <a:ext cx="689632" cy="3448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uppieren 50">
            <a:extLst>
              <a:ext uri="{FF2B5EF4-FFF2-40B4-BE49-F238E27FC236}">
                <a16:creationId xmlns:a16="http://schemas.microsoft.com/office/drawing/2014/main" id="{3B2C20E6-79B4-D6F4-3E97-7C1812BD87BF}"/>
              </a:ext>
            </a:extLst>
          </p:cNvPr>
          <p:cNvGrpSpPr/>
          <p:nvPr/>
        </p:nvGrpSpPr>
        <p:grpSpPr>
          <a:xfrm>
            <a:off x="6478300" y="3931013"/>
            <a:ext cx="864000" cy="864000"/>
            <a:chOff x="6478300" y="3931013"/>
            <a:chExt cx="864000" cy="864000"/>
          </a:xfrm>
        </p:grpSpPr>
        <p:sp>
          <p:nvSpPr>
            <p:cNvPr id="45" name="Ellipse 44">
              <a:extLst>
                <a:ext uri="{FF2B5EF4-FFF2-40B4-BE49-F238E27FC236}">
                  <a16:creationId xmlns:a16="http://schemas.microsoft.com/office/drawing/2014/main" id="{299FE782-7E38-1096-2233-D0D3EAE221B0}"/>
                </a:ext>
              </a:extLst>
            </p:cNvPr>
            <p:cNvSpPr/>
            <p:nvPr/>
          </p:nvSpPr>
          <p:spPr>
            <a:xfrm>
              <a:off x="6478300" y="3931013"/>
              <a:ext cx="864000" cy="864000"/>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pic>
          <p:nvPicPr>
            <p:cNvPr id="50" name="Grafik 49" descr="Immunität Silhouette">
              <a:extLst>
                <a:ext uri="{FF2B5EF4-FFF2-40B4-BE49-F238E27FC236}">
                  <a16:creationId xmlns:a16="http://schemas.microsoft.com/office/drawing/2014/main" id="{4E07677E-3CB8-ECA0-9B9B-86AD2B7E17D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585475" y="4024187"/>
              <a:ext cx="649649" cy="649649"/>
            </a:xfrm>
            <a:prstGeom prst="rect">
              <a:avLst/>
            </a:prstGeom>
          </p:spPr>
        </p:pic>
      </p:grpSp>
      <p:sp>
        <p:nvSpPr>
          <p:cNvPr id="52" name="Rechteck 51">
            <a:extLst>
              <a:ext uri="{FF2B5EF4-FFF2-40B4-BE49-F238E27FC236}">
                <a16:creationId xmlns:a16="http://schemas.microsoft.com/office/drawing/2014/main" id="{CE39C362-BCC3-9B64-30CC-4EB716143137}"/>
              </a:ext>
            </a:extLst>
          </p:cNvPr>
          <p:cNvSpPr/>
          <p:nvPr/>
        </p:nvSpPr>
        <p:spPr>
          <a:xfrm>
            <a:off x="0" y="5003045"/>
            <a:ext cx="12192000" cy="185495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algn="ctr"/>
            <a:endParaRPr lang="de-DE" sz="1600">
              <a:latin typeface="+mn-lt"/>
            </a:endParaRPr>
          </a:p>
        </p:txBody>
      </p:sp>
      <p:sp>
        <p:nvSpPr>
          <p:cNvPr id="53" name="Textfeld 52">
            <a:extLst>
              <a:ext uri="{FF2B5EF4-FFF2-40B4-BE49-F238E27FC236}">
                <a16:creationId xmlns:a16="http://schemas.microsoft.com/office/drawing/2014/main" id="{B7EEF465-830E-B5B8-A2B7-02597CE0E8FF}"/>
              </a:ext>
            </a:extLst>
          </p:cNvPr>
          <p:cNvSpPr txBox="1"/>
          <p:nvPr/>
        </p:nvSpPr>
        <p:spPr>
          <a:xfrm>
            <a:off x="902766" y="5911731"/>
            <a:ext cx="1088760" cy="830997"/>
          </a:xfrm>
          <a:prstGeom prst="rect">
            <a:avLst/>
          </a:prstGeom>
          <a:noFill/>
        </p:spPr>
        <p:txBody>
          <a:bodyPr wrap="none" rtlCol="0">
            <a:spAutoFit/>
          </a:bodyPr>
          <a:lstStyle/>
          <a:p>
            <a:r>
              <a:rPr lang="de-DE" sz="2400">
                <a:solidFill>
                  <a:schemeClr val="accent1">
                    <a:lumMod val="50000"/>
                  </a:schemeClr>
                </a:solidFill>
                <a:latin typeface="Yu Gothic UI Semibold" panose="020B0700000000000000" pitchFamily="34" charset="-128"/>
                <a:ea typeface="Yu Gothic UI Semibold" panose="020B0700000000000000" pitchFamily="34" charset="-128"/>
              </a:rPr>
              <a:t>1 M</a:t>
            </a:r>
            <a:r>
              <a:rPr lang="de-DE" sz="2400" baseline="30000">
                <a:solidFill>
                  <a:schemeClr val="accent1">
                    <a:lumMod val="50000"/>
                  </a:schemeClr>
                </a:solidFill>
                <a:latin typeface="Yu Gothic UI Semibold" panose="020B0700000000000000" pitchFamily="34" charset="-128"/>
                <a:ea typeface="Yu Gothic UI Semibold" panose="020B0700000000000000" pitchFamily="34" charset="-128"/>
              </a:rPr>
              <a:t>+</a:t>
            </a:r>
          </a:p>
          <a:p>
            <a:r>
              <a:rPr lang="de-DE" sz="2400">
                <a:solidFill>
                  <a:schemeClr val="accent1">
                    <a:lumMod val="50000"/>
                  </a:schemeClr>
                </a:solidFill>
                <a:latin typeface="Yu Gothic UI Semibold" panose="020B0700000000000000" pitchFamily="34" charset="-128"/>
                <a:ea typeface="Yu Gothic UI Semibold" panose="020B0700000000000000" pitchFamily="34" charset="-128"/>
              </a:rPr>
              <a:t>BENUTZER</a:t>
            </a:r>
            <a:endParaRPr lang="de-DE">
              <a:solidFill>
                <a:schemeClr val="accent1">
                  <a:lumMod val="50000"/>
                </a:schemeClr>
              </a:solidFill>
              <a:latin typeface="Yu Gothic UI Semibold" panose="020B0700000000000000" pitchFamily="34" charset="-128"/>
              <a:ea typeface="Yu Gothic UI Semibold" panose="020B0700000000000000" pitchFamily="34" charset="-128"/>
            </a:endParaRPr>
          </a:p>
        </p:txBody>
      </p:sp>
      <p:pic>
        <p:nvPicPr>
          <p:cNvPr id="55" name="Grafik 54" descr="Erdkugel: Afrika und Europa mit einfarbiger Füllung">
            <a:extLst>
              <a:ext uri="{FF2B5EF4-FFF2-40B4-BE49-F238E27FC236}">
                <a16:creationId xmlns:a16="http://schemas.microsoft.com/office/drawing/2014/main" id="{546D201A-C7D3-2769-2A49-D2F6D1F979C4}"/>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503585" y="5187628"/>
            <a:ext cx="1290927" cy="1290927"/>
          </a:xfrm>
          <a:prstGeom prst="rect">
            <a:avLst/>
          </a:prstGeom>
        </p:spPr>
      </p:pic>
      <p:pic>
        <p:nvPicPr>
          <p:cNvPr id="59" name="Grafik 58" descr="Gebäude mit einfarbiger Füllung">
            <a:extLst>
              <a:ext uri="{FF2B5EF4-FFF2-40B4-BE49-F238E27FC236}">
                <a16:creationId xmlns:a16="http://schemas.microsoft.com/office/drawing/2014/main" id="{0AB46A1A-7E0D-CEF8-AA25-403AC4A0C39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709291" y="5712465"/>
            <a:ext cx="914400" cy="914400"/>
          </a:xfrm>
          <a:prstGeom prst="rect">
            <a:avLst/>
          </a:prstGeom>
        </p:spPr>
      </p:pic>
      <p:sp>
        <p:nvSpPr>
          <p:cNvPr id="60" name="Textfeld 59">
            <a:extLst>
              <a:ext uri="{FF2B5EF4-FFF2-40B4-BE49-F238E27FC236}">
                <a16:creationId xmlns:a16="http://schemas.microsoft.com/office/drawing/2014/main" id="{DD581D41-34ED-2E2D-0535-479479B3B5ED}"/>
              </a:ext>
            </a:extLst>
          </p:cNvPr>
          <p:cNvSpPr txBox="1"/>
          <p:nvPr/>
        </p:nvSpPr>
        <p:spPr>
          <a:xfrm>
            <a:off x="8623136" y="5900584"/>
            <a:ext cx="3571812" cy="830997"/>
          </a:xfrm>
          <a:prstGeom prst="rect">
            <a:avLst/>
          </a:prstGeom>
          <a:noFill/>
        </p:spPr>
        <p:txBody>
          <a:bodyPr wrap="none" lIns="91440" tIns="45720" rIns="91440" bIns="45720" rtlCol="0" anchor="t">
            <a:spAutoFit/>
          </a:bodyPr>
          <a:lstStyle/>
          <a:p>
            <a:r>
              <a:rPr lang="de-DE" sz="2400">
                <a:solidFill>
                  <a:schemeClr val="accent1">
                    <a:lumMod val="50000"/>
                  </a:schemeClr>
                </a:solidFill>
                <a:latin typeface="Yu Gothic UI Semibold"/>
                <a:ea typeface="Yu Gothic UI Semibold"/>
              </a:rPr>
              <a:t>UNTERNEHMEN MIT </a:t>
            </a:r>
          </a:p>
          <a:p>
            <a:r>
              <a:rPr lang="de-DE" sz="2400">
                <a:solidFill>
                  <a:schemeClr val="accent1">
                    <a:lumMod val="50000"/>
                  </a:schemeClr>
                </a:solidFill>
                <a:latin typeface="Yu Gothic UI Semibold"/>
                <a:ea typeface="Yu Gothic UI Semibold"/>
              </a:rPr>
              <a:t>&gt;2.500 BESCHÄFTIGTEN</a:t>
            </a:r>
          </a:p>
        </p:txBody>
      </p:sp>
      <p:sp>
        <p:nvSpPr>
          <p:cNvPr id="61" name="Textfeld 60">
            <a:extLst>
              <a:ext uri="{FF2B5EF4-FFF2-40B4-BE49-F238E27FC236}">
                <a16:creationId xmlns:a16="http://schemas.microsoft.com/office/drawing/2014/main" id="{3DD1A89F-2318-950C-6754-F5ECD2D5C46D}"/>
              </a:ext>
            </a:extLst>
          </p:cNvPr>
          <p:cNvSpPr txBox="1"/>
          <p:nvPr/>
        </p:nvSpPr>
        <p:spPr>
          <a:xfrm>
            <a:off x="4671706" y="5861115"/>
            <a:ext cx="2653290" cy="830997"/>
          </a:xfrm>
          <a:prstGeom prst="rect">
            <a:avLst/>
          </a:prstGeom>
          <a:noFill/>
        </p:spPr>
        <p:txBody>
          <a:bodyPr wrap="none" rtlCol="0">
            <a:spAutoFit/>
          </a:bodyPr>
          <a:lstStyle/>
          <a:p>
            <a:pPr algn="ctr"/>
            <a:r>
              <a:rPr lang="de-DE" sz="2400">
                <a:solidFill>
                  <a:schemeClr val="accent1">
                    <a:lumMod val="50000"/>
                  </a:schemeClr>
                </a:solidFill>
                <a:latin typeface="Yu Gothic UI Semibold" panose="020B0700000000000000" pitchFamily="34" charset="-128"/>
                <a:ea typeface="Yu Gothic UI Semibold" panose="020B0700000000000000" pitchFamily="34" charset="-128"/>
              </a:rPr>
              <a:t>ALLE BRANCHEN </a:t>
            </a:r>
            <a:br>
              <a:rPr lang="de-DE" sz="2400">
                <a:solidFill>
                  <a:schemeClr val="accent1">
                    <a:lumMod val="50000"/>
                  </a:schemeClr>
                </a:solidFill>
                <a:latin typeface="Yu Gothic UI Semibold" panose="020B0700000000000000" pitchFamily="34" charset="-128"/>
                <a:ea typeface="Yu Gothic UI Semibold" panose="020B0700000000000000" pitchFamily="34" charset="-128"/>
              </a:rPr>
            </a:br>
            <a:r>
              <a:rPr lang="de-DE" sz="2400">
                <a:solidFill>
                  <a:schemeClr val="accent1">
                    <a:lumMod val="50000"/>
                  </a:schemeClr>
                </a:solidFill>
                <a:latin typeface="Yu Gothic UI Semibold" panose="020B0700000000000000" pitchFamily="34" charset="-128"/>
                <a:ea typeface="Yu Gothic UI Semibold" panose="020B0700000000000000" pitchFamily="34" charset="-128"/>
              </a:rPr>
              <a:t>&amp; SEKTOREN</a:t>
            </a:r>
            <a:endParaRPr lang="de-DE">
              <a:solidFill>
                <a:schemeClr val="accent1">
                  <a:lumMod val="50000"/>
                </a:schemeClr>
              </a:solidFill>
              <a:latin typeface="Yu Gothic UI Semibold" panose="020B0700000000000000" pitchFamily="34" charset="-128"/>
              <a:ea typeface="Yu Gothic UI Semibold" panose="020B0700000000000000" pitchFamily="34" charset="-128"/>
            </a:endParaRPr>
          </a:p>
        </p:txBody>
      </p:sp>
      <p:grpSp>
        <p:nvGrpSpPr>
          <p:cNvPr id="5141" name="Gruppieren 5140">
            <a:extLst>
              <a:ext uri="{FF2B5EF4-FFF2-40B4-BE49-F238E27FC236}">
                <a16:creationId xmlns:a16="http://schemas.microsoft.com/office/drawing/2014/main" id="{1E507C3D-B293-4A63-4DEA-CF06962F3327}"/>
              </a:ext>
            </a:extLst>
          </p:cNvPr>
          <p:cNvGrpSpPr/>
          <p:nvPr/>
        </p:nvGrpSpPr>
        <p:grpSpPr>
          <a:xfrm rot="18792011">
            <a:off x="3433437" y="5392481"/>
            <a:ext cx="1247154" cy="1198862"/>
            <a:chOff x="1576103" y="7099467"/>
            <a:chExt cx="1475079" cy="1417961"/>
          </a:xfrm>
        </p:grpSpPr>
        <p:pic>
          <p:nvPicPr>
            <p:cNvPr id="63" name="Grafik 62" descr="Zahnrad mit einfarbiger Füllung">
              <a:extLst>
                <a:ext uri="{FF2B5EF4-FFF2-40B4-BE49-F238E27FC236}">
                  <a16:creationId xmlns:a16="http://schemas.microsoft.com/office/drawing/2014/main" id="{C55DA192-8A44-26E8-C132-42F2309FAB31}"/>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815943" y="7260743"/>
              <a:ext cx="1063501" cy="1063501"/>
            </a:xfrm>
            <a:prstGeom prst="rect">
              <a:avLst/>
            </a:prstGeom>
          </p:spPr>
        </p:pic>
        <p:cxnSp>
          <p:nvCxnSpPr>
            <p:cNvPr id="5125" name="Gerader Verbinder 5124">
              <a:extLst>
                <a:ext uri="{FF2B5EF4-FFF2-40B4-BE49-F238E27FC236}">
                  <a16:creationId xmlns:a16="http://schemas.microsoft.com/office/drawing/2014/main" id="{681913E8-0C98-CE81-0125-DDE69BB6C8AB}"/>
                </a:ext>
              </a:extLst>
            </p:cNvPr>
            <p:cNvCxnSpPr>
              <a:cxnSpLocks/>
            </p:cNvCxnSpPr>
            <p:nvPr/>
          </p:nvCxnSpPr>
          <p:spPr>
            <a:xfrm>
              <a:off x="2480548" y="7802876"/>
              <a:ext cx="563760" cy="0"/>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31" name="Gerader Verbinder 5130">
              <a:extLst>
                <a:ext uri="{FF2B5EF4-FFF2-40B4-BE49-F238E27FC236}">
                  <a16:creationId xmlns:a16="http://schemas.microsoft.com/office/drawing/2014/main" id="{614C174A-8F81-8BCB-BE40-DF63AD12BD1E}"/>
                </a:ext>
              </a:extLst>
            </p:cNvPr>
            <p:cNvCxnSpPr>
              <a:cxnSpLocks/>
            </p:cNvCxnSpPr>
            <p:nvPr/>
          </p:nvCxnSpPr>
          <p:spPr>
            <a:xfrm rot="16200000">
              <a:off x="2055432" y="8235548"/>
              <a:ext cx="563760" cy="0"/>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33" name="Gerader Verbinder 5132">
              <a:extLst>
                <a:ext uri="{FF2B5EF4-FFF2-40B4-BE49-F238E27FC236}">
                  <a16:creationId xmlns:a16="http://schemas.microsoft.com/office/drawing/2014/main" id="{8904F754-7D01-F8C3-CC6A-A88222049D65}"/>
                </a:ext>
              </a:extLst>
            </p:cNvPr>
            <p:cNvCxnSpPr>
              <a:cxnSpLocks/>
            </p:cNvCxnSpPr>
            <p:nvPr/>
          </p:nvCxnSpPr>
          <p:spPr>
            <a:xfrm rot="16200000">
              <a:off x="2055431" y="7386330"/>
              <a:ext cx="563760" cy="0"/>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35" name="Gerader Verbinder 5134">
              <a:extLst>
                <a:ext uri="{FF2B5EF4-FFF2-40B4-BE49-F238E27FC236}">
                  <a16:creationId xmlns:a16="http://schemas.microsoft.com/office/drawing/2014/main" id="{F01957B0-ACDB-6E61-30C5-B1AEB88EA138}"/>
                </a:ext>
              </a:extLst>
            </p:cNvPr>
            <p:cNvCxnSpPr>
              <a:cxnSpLocks/>
            </p:cNvCxnSpPr>
            <p:nvPr/>
          </p:nvCxnSpPr>
          <p:spPr>
            <a:xfrm>
              <a:off x="1625481" y="7802876"/>
              <a:ext cx="563760" cy="0"/>
            </a:xfrm>
            <a:prstGeom prst="line">
              <a:avLst/>
            </a:prstGeom>
            <a:ln w="571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137" name="Ellipse 5136">
              <a:extLst>
                <a:ext uri="{FF2B5EF4-FFF2-40B4-BE49-F238E27FC236}">
                  <a16:creationId xmlns:a16="http://schemas.microsoft.com/office/drawing/2014/main" id="{F6A135F1-6206-30FB-E979-A65C3E3B2F4D}"/>
                </a:ext>
              </a:extLst>
            </p:cNvPr>
            <p:cNvSpPr/>
            <p:nvPr/>
          </p:nvSpPr>
          <p:spPr>
            <a:xfrm>
              <a:off x="1576103" y="7668974"/>
              <a:ext cx="224589" cy="224589"/>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32500" lnSpcReduction="20000"/>
            </a:bodyPr>
            <a:lstStyle/>
            <a:p>
              <a:pPr algn="ctr"/>
              <a:endParaRPr lang="de-DE" sz="1600">
                <a:latin typeface="+mn-lt"/>
              </a:endParaRPr>
            </a:p>
          </p:txBody>
        </p:sp>
        <p:sp>
          <p:nvSpPr>
            <p:cNvPr id="5138" name="Ellipse 5137">
              <a:extLst>
                <a:ext uri="{FF2B5EF4-FFF2-40B4-BE49-F238E27FC236}">
                  <a16:creationId xmlns:a16="http://schemas.microsoft.com/office/drawing/2014/main" id="{FD23E8C1-CED8-A687-E59A-7C0E8A8C50EF}"/>
                </a:ext>
              </a:extLst>
            </p:cNvPr>
            <p:cNvSpPr/>
            <p:nvPr/>
          </p:nvSpPr>
          <p:spPr>
            <a:xfrm>
              <a:off x="2230705" y="7099467"/>
              <a:ext cx="224589" cy="224589"/>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32500" lnSpcReduction="20000"/>
            </a:bodyPr>
            <a:lstStyle/>
            <a:p>
              <a:pPr algn="ctr"/>
              <a:endParaRPr lang="de-DE" sz="1600">
                <a:latin typeface="+mn-lt"/>
              </a:endParaRPr>
            </a:p>
          </p:txBody>
        </p:sp>
        <p:sp>
          <p:nvSpPr>
            <p:cNvPr id="5139" name="Ellipse 5138">
              <a:extLst>
                <a:ext uri="{FF2B5EF4-FFF2-40B4-BE49-F238E27FC236}">
                  <a16:creationId xmlns:a16="http://schemas.microsoft.com/office/drawing/2014/main" id="{58803220-8723-B188-9F99-3D60EC7536FD}"/>
                </a:ext>
              </a:extLst>
            </p:cNvPr>
            <p:cNvSpPr/>
            <p:nvPr/>
          </p:nvSpPr>
          <p:spPr>
            <a:xfrm>
              <a:off x="2826593" y="7685015"/>
              <a:ext cx="224589" cy="224589"/>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32500" lnSpcReduction="20000"/>
            </a:bodyPr>
            <a:lstStyle/>
            <a:p>
              <a:pPr algn="ctr"/>
              <a:endParaRPr lang="de-DE" sz="1600">
                <a:latin typeface="+mn-lt"/>
              </a:endParaRPr>
            </a:p>
          </p:txBody>
        </p:sp>
        <p:sp>
          <p:nvSpPr>
            <p:cNvPr id="5140" name="Ellipse 5139">
              <a:extLst>
                <a:ext uri="{FF2B5EF4-FFF2-40B4-BE49-F238E27FC236}">
                  <a16:creationId xmlns:a16="http://schemas.microsoft.com/office/drawing/2014/main" id="{09B6005C-D3C5-2AF8-752C-E76965780E6F}"/>
                </a:ext>
              </a:extLst>
            </p:cNvPr>
            <p:cNvSpPr/>
            <p:nvPr/>
          </p:nvSpPr>
          <p:spPr>
            <a:xfrm>
              <a:off x="2225015" y="8292243"/>
              <a:ext cx="224589" cy="224589"/>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32500" lnSpcReduction="20000"/>
            </a:bodyPr>
            <a:lstStyle/>
            <a:p>
              <a:pPr algn="ctr"/>
              <a:endParaRPr lang="de-DE" sz="1600">
                <a:latin typeface="+mn-lt"/>
              </a:endParaRPr>
            </a:p>
          </p:txBody>
        </p:sp>
      </p:grpSp>
      <p:sp>
        <p:nvSpPr>
          <p:cNvPr id="8" name="Textfeld 7">
            <a:extLst>
              <a:ext uri="{FF2B5EF4-FFF2-40B4-BE49-F238E27FC236}">
                <a16:creationId xmlns:a16="http://schemas.microsoft.com/office/drawing/2014/main" id="{53B3BBAA-6341-53AF-63A1-8ECF9D4A605D}"/>
              </a:ext>
            </a:extLst>
          </p:cNvPr>
          <p:cNvSpPr txBox="1"/>
          <p:nvPr/>
        </p:nvSpPr>
        <p:spPr>
          <a:xfrm>
            <a:off x="4905764" y="5185846"/>
            <a:ext cx="6312391" cy="338554"/>
          </a:xfrm>
          <a:prstGeom prst="rect">
            <a:avLst/>
          </a:prstGeom>
          <a:noFill/>
        </p:spPr>
        <p:txBody>
          <a:bodyPr wrap="square" lIns="91440" tIns="45720" rIns="91440" bIns="45720" rtlCol="0" anchor="t">
            <a:spAutoFit/>
          </a:bodyPr>
          <a:lstStyle/>
          <a:p>
            <a:pPr algn="ctr"/>
            <a:r>
              <a:rPr lang="de-DE" sz="1600">
                <a:solidFill>
                  <a:schemeClr val="accent1">
                    <a:lumMod val="50000"/>
                  </a:schemeClr>
                </a:solidFill>
                <a:latin typeface="Yu Gothic UI Semibold"/>
                <a:ea typeface="Yu Gothic UI Semibold"/>
              </a:rPr>
              <a:t>&gt;25 </a:t>
            </a:r>
            <a:r>
              <a:rPr lang="de-DE" sz="1600" err="1">
                <a:solidFill>
                  <a:schemeClr val="accent1">
                    <a:lumMod val="50000"/>
                  </a:schemeClr>
                </a:solidFill>
                <a:latin typeface="Yu Gothic UI Semibold"/>
                <a:ea typeface="Yu Gothic UI Semibold"/>
              </a:rPr>
              <a:t>Oberflächensprachen </a:t>
            </a:r>
            <a:r>
              <a:rPr lang="de-DE" sz="1600">
                <a:solidFill>
                  <a:schemeClr val="accent1">
                    <a:lumMod val="50000"/>
                  </a:schemeClr>
                </a:solidFill>
                <a:latin typeface="Yu Gothic UI Semibold"/>
                <a:ea typeface="Yu Gothic UI Semibold"/>
              </a:rPr>
              <a:t>| 50 </a:t>
            </a:r>
            <a:r>
              <a:rPr lang="de-DE" sz="1600" err="1">
                <a:solidFill>
                  <a:schemeClr val="accent1">
                    <a:lumMod val="50000"/>
                  </a:schemeClr>
                </a:solidFill>
                <a:latin typeface="Yu Gothic UI Semibold"/>
                <a:ea typeface="Yu Gothic UI Semibold"/>
              </a:rPr>
              <a:t>Dokumentsprachen</a:t>
            </a:r>
            <a:endParaRPr lang="de-DE" sz="1600">
              <a:solidFill>
                <a:schemeClr val="accent1">
                  <a:lumMod val="50000"/>
                </a:schemeClr>
              </a:solidFill>
              <a:latin typeface="Yu Gothic UI Semibold" panose="020B0700000000000000" pitchFamily="34" charset="-128"/>
              <a:ea typeface="Yu Gothic UI Semibold" panose="020B0700000000000000" pitchFamily="34" charset="-128"/>
            </a:endParaRPr>
          </a:p>
        </p:txBody>
      </p:sp>
    </p:spTree>
    <p:extLst>
      <p:ext uri="{BB962C8B-B14F-4D97-AF65-F5344CB8AC3E}">
        <p14:creationId xmlns:p14="http://schemas.microsoft.com/office/powerpoint/2010/main" val="20025991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22439-646B-C5FC-360E-DFEDD551C163}"/>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933A2B3E-D490-84D1-5442-9AD0F3E444C8}"/>
              </a:ext>
            </a:extLst>
          </p:cNvPr>
          <p:cNvSpPr>
            <a:spLocks noGrp="1"/>
          </p:cNvSpPr>
          <p:nvPr>
            <p:ph type="title"/>
          </p:nvPr>
        </p:nvSpPr>
        <p:spPr/>
        <p:txBody>
          <a:bodyPr/>
          <a:lstStyle/>
          <a:p>
            <a:endParaRPr lang="en-US" noProof="0"/>
          </a:p>
        </p:txBody>
      </p:sp>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2CC8CDA6-ABDA-8179-BFE2-971B5E3CBC5D}"/>
                  </a:ext>
                </a:extLst>
              </p14:cNvPr>
              <p14:cNvContentPartPr/>
              <p14:nvPr/>
            </p14:nvContentPartPr>
            <p14:xfrm>
              <a:off x="-2170419" y="2551739"/>
              <a:ext cx="24120" cy="13680"/>
            </p14:xfrm>
          </p:contentPart>
        </mc:Choice>
        <mc:Fallback xmlns="">
          <p:pic>
            <p:nvPicPr>
              <p:cNvPr id="16" name="Freihand 15">
                <a:extLst>
                  <a:ext uri="{FF2B5EF4-FFF2-40B4-BE49-F238E27FC236}">
                    <a16:creationId xmlns:a16="http://schemas.microsoft.com/office/drawing/2014/main" id="{2CC8CDA6-ABDA-8179-BFE2-971B5E3CBC5D}"/>
                  </a:ext>
                </a:extLst>
              </p:cNvPr>
              <p:cNvPicPr/>
              <p:nvPr/>
            </p:nvPicPr>
            <p:blipFill>
              <a:blip r:embed="rId4"/>
              <a:stretch>
                <a:fillRect/>
              </a:stretch>
            </p:blipFill>
            <p:spPr>
              <a:xfrm>
                <a:off x="-2188692" y="2533253"/>
                <a:ext cx="60300" cy="50283"/>
              </a:xfrm>
              <a:prstGeom prst="rect">
                <a:avLst/>
              </a:prstGeom>
            </p:spPr>
          </p:pic>
        </mc:Fallback>
      </mc:AlternateContent>
      <p:pic>
        <p:nvPicPr>
          <p:cNvPr id="18" name="Grafik 17">
            <a:extLst>
              <a:ext uri="{FF2B5EF4-FFF2-40B4-BE49-F238E27FC236}">
                <a16:creationId xmlns:a16="http://schemas.microsoft.com/office/drawing/2014/main" id="{E54ACD35-3A79-30F7-0088-18EF1EE0F85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00274" y="2911361"/>
            <a:ext cx="604845" cy="665329"/>
          </a:xfrm>
          <a:prstGeom prst="rect">
            <a:avLst/>
          </a:prstGeom>
        </p:spPr>
      </p:pic>
      <p:pic>
        <p:nvPicPr>
          <p:cNvPr id="25" name="Grafik 24">
            <a:extLst>
              <a:ext uri="{FF2B5EF4-FFF2-40B4-BE49-F238E27FC236}">
                <a16:creationId xmlns:a16="http://schemas.microsoft.com/office/drawing/2014/main" id="{910E50F1-54F6-AF23-5315-3ADC73DCF9CC}"/>
              </a:ext>
            </a:extLst>
          </p:cNvPr>
          <p:cNvPicPr>
            <a:picLocks noChangeAspect="1"/>
          </p:cNvPicPr>
          <p:nvPr/>
        </p:nvPicPr>
        <p:blipFill>
          <a:blip r:embed="rId7"/>
          <a:stretch>
            <a:fillRect/>
          </a:stretch>
        </p:blipFill>
        <p:spPr>
          <a:xfrm>
            <a:off x="10543561" y="6269052"/>
            <a:ext cx="1648439" cy="612000"/>
          </a:xfrm>
          <a:prstGeom prst="rect">
            <a:avLst/>
          </a:prstGeom>
        </p:spPr>
      </p:pic>
      <p:pic>
        <p:nvPicPr>
          <p:cNvPr id="5" name="Grafik 4">
            <a:extLst>
              <a:ext uri="{FF2B5EF4-FFF2-40B4-BE49-F238E27FC236}">
                <a16:creationId xmlns:a16="http://schemas.microsoft.com/office/drawing/2014/main" id="{4BB20BE1-55F0-64F1-F569-EFF6B86411BD}"/>
              </a:ext>
            </a:extLst>
          </p:cNvPr>
          <p:cNvPicPr>
            <a:picLocks noChangeAspect="1"/>
          </p:cNvPicPr>
          <p:nvPr/>
        </p:nvPicPr>
        <p:blipFill>
          <a:blip r:embed="rId8"/>
          <a:stretch>
            <a:fillRect/>
          </a:stretch>
        </p:blipFill>
        <p:spPr>
          <a:xfrm>
            <a:off x="0" y="121643"/>
            <a:ext cx="12192000" cy="6286803"/>
          </a:xfrm>
          <a:prstGeom prst="rect">
            <a:avLst/>
          </a:prstGeom>
        </p:spPr>
      </p:pic>
      <p:sp>
        <p:nvSpPr>
          <p:cNvPr id="2" name="Fußzeilenplatzhalter 1">
            <a:extLst>
              <a:ext uri="{FF2B5EF4-FFF2-40B4-BE49-F238E27FC236}">
                <a16:creationId xmlns:a16="http://schemas.microsoft.com/office/drawing/2014/main" id="{CA6AA399-EBDC-5386-F697-15BF311F2E4A}"/>
              </a:ext>
            </a:extLst>
          </p:cNvPr>
          <p:cNvSpPr>
            <a:spLocks noGrp="1"/>
          </p:cNvSpPr>
          <p:nvPr>
            <p:ph type="ftr" sz="quarter" idx="3"/>
          </p:nvPr>
        </p:nvSpPr>
        <p:spPr/>
        <p:txBody>
          <a:bodyPr/>
          <a:lstStyle/>
          <a:p>
            <a:r>
              <a:rPr lang="de-DE"/>
              <a:t>ESCRIBA Enterprise Document Services (EDS)</a:t>
            </a:r>
          </a:p>
        </p:txBody>
      </p:sp>
    </p:spTree>
    <p:extLst>
      <p:ext uri="{BB962C8B-B14F-4D97-AF65-F5344CB8AC3E}">
        <p14:creationId xmlns:p14="http://schemas.microsoft.com/office/powerpoint/2010/main" val="3782943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F8AEC-0DF9-9CDE-B2FA-23A15242480A}"/>
            </a:ext>
          </a:extLst>
        </p:cNvPr>
        <p:cNvGrpSpPr/>
        <p:nvPr/>
      </p:nvGrpSpPr>
      <p:grpSpPr>
        <a:xfrm>
          <a:off x="0" y="0"/>
          <a:ext cx="0" cy="0"/>
          <a:chOff x="0" y="0"/>
          <a:chExt cx="0" cy="0"/>
        </a:xfrm>
      </p:grpSpPr>
      <p:pic>
        <p:nvPicPr>
          <p:cNvPr id="2" name="Grafik 1">
            <a:extLst>
              <a:ext uri="{FF2B5EF4-FFF2-40B4-BE49-F238E27FC236}">
                <a16:creationId xmlns:a16="http://schemas.microsoft.com/office/drawing/2014/main" id="{84865DC5-1255-FF4A-BA0C-04612A281645}"/>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colorTemperature colorTemp="11200"/>
                    </a14:imgEffect>
                  </a14:imgLayer>
                </a14:imgProps>
              </a:ext>
            </a:extLst>
          </a:blip>
          <a:srcRect t="34850" b="22962"/>
          <a:stretch/>
        </p:blipFill>
        <p:spPr>
          <a:xfrm>
            <a:off x="0" y="0"/>
            <a:ext cx="12227068" cy="6858000"/>
          </a:xfrm>
          <a:prstGeom prst="rect">
            <a:avLst/>
          </a:prstGeom>
        </p:spPr>
      </p:pic>
      <p:sp>
        <p:nvSpPr>
          <p:cNvPr id="6" name="Rechteck 5">
            <a:extLst>
              <a:ext uri="{FF2B5EF4-FFF2-40B4-BE49-F238E27FC236}">
                <a16:creationId xmlns:a16="http://schemas.microsoft.com/office/drawing/2014/main" id="{6463B8FB-0699-9C11-769D-64DE5A12BB45}"/>
              </a:ext>
            </a:extLst>
          </p:cNvPr>
          <p:cNvSpPr/>
          <p:nvPr/>
        </p:nvSpPr>
        <p:spPr>
          <a:xfrm>
            <a:off x="0" y="1949083"/>
            <a:ext cx="12227068" cy="2959833"/>
          </a:xfrm>
          <a:prstGeom prst="rect">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US" sz="4000" noProof="0">
                <a:solidFill>
                  <a:schemeClr val="bg1"/>
                </a:solidFill>
                <a:latin typeface="Yu Gothic UI Semibold" panose="020B0700000000000000" pitchFamily="34" charset="-128"/>
                <a:ea typeface="Yu Gothic UI Semibold" panose="020B0700000000000000" pitchFamily="34" charset="-128"/>
              </a:rPr>
              <a:t>LIVE DEMO</a:t>
            </a:r>
          </a:p>
        </p:txBody>
      </p:sp>
      <p:pic>
        <p:nvPicPr>
          <p:cNvPr id="7" name="Grafik 6">
            <a:extLst>
              <a:ext uri="{FF2B5EF4-FFF2-40B4-BE49-F238E27FC236}">
                <a16:creationId xmlns:a16="http://schemas.microsoft.com/office/drawing/2014/main" id="{14313C3B-6D3F-9C08-7EB8-0B28368F8DFA}"/>
              </a:ext>
            </a:extLst>
          </p:cNvPr>
          <p:cNvPicPr>
            <a:picLocks noChangeAspect="1"/>
          </p:cNvPicPr>
          <p:nvPr/>
        </p:nvPicPr>
        <p:blipFill>
          <a:blip r:embed="rId5"/>
          <a:stretch>
            <a:fillRect/>
          </a:stretch>
        </p:blipFill>
        <p:spPr>
          <a:xfrm>
            <a:off x="10543561" y="6269052"/>
            <a:ext cx="1648439" cy="612000"/>
          </a:xfrm>
          <a:prstGeom prst="rect">
            <a:avLst/>
          </a:prstGeom>
        </p:spPr>
      </p:pic>
    </p:spTree>
    <p:extLst>
      <p:ext uri="{BB962C8B-B14F-4D97-AF65-F5344CB8AC3E}">
        <p14:creationId xmlns:p14="http://schemas.microsoft.com/office/powerpoint/2010/main" val="3107591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31C12-7D6A-E790-5EA3-B843FAEF3304}"/>
            </a:ext>
          </a:extLst>
        </p:cNvPr>
        <p:cNvGrpSpPr/>
        <p:nvPr/>
      </p:nvGrpSpPr>
      <p:grpSpPr>
        <a:xfrm>
          <a:off x="0" y="0"/>
          <a:ext cx="0" cy="0"/>
          <a:chOff x="0" y="0"/>
          <a:chExt cx="0" cy="0"/>
        </a:xfrm>
      </p:grpSpPr>
      <p:sp>
        <p:nvSpPr>
          <p:cNvPr id="4" name="Titel 3">
            <a:extLst>
              <a:ext uri="{FF2B5EF4-FFF2-40B4-BE49-F238E27FC236}">
                <a16:creationId xmlns:a16="http://schemas.microsoft.com/office/drawing/2014/main" id="{880B3035-9334-F488-8B89-529A03B0BBF5}"/>
              </a:ext>
            </a:extLst>
          </p:cNvPr>
          <p:cNvSpPr>
            <a:spLocks noGrp="1"/>
          </p:cNvSpPr>
          <p:nvPr>
            <p:ph type="title"/>
          </p:nvPr>
        </p:nvSpPr>
        <p:spPr/>
        <p:txBody>
          <a:bodyPr/>
          <a:lstStyle/>
          <a:p>
            <a:r>
              <a:rPr lang="en-US" noProof="0"/>
              <a:t>Live-Demo: </a:t>
            </a:r>
            <a:r>
              <a:rPr lang="en-US" noProof="0" err="1"/>
              <a:t>Zugriffspunkte</a:t>
            </a:r>
            <a:r>
              <a:rPr lang="en-US" noProof="0"/>
              <a:t> für </a:t>
            </a:r>
            <a:r>
              <a:rPr lang="en-US" noProof="0" err="1"/>
              <a:t>verschiedene</a:t>
            </a:r>
            <a:r>
              <a:rPr lang="en-US" noProof="0"/>
              <a:t> Benutzer</a:t>
            </a:r>
          </a:p>
        </p:txBody>
      </p:sp>
      <mc:AlternateContent xmlns:mc="http://schemas.openxmlformats.org/markup-compatibility/2006" xmlns:p14="http://schemas.microsoft.com/office/powerpoint/2010/main">
        <mc:Choice Requires="p14">
          <p:contentPart p14:bwMode="auto" r:id="rId3">
            <p14:nvContentPartPr>
              <p14:cNvPr id="16" name="Freihand 15">
                <a:extLst>
                  <a:ext uri="{FF2B5EF4-FFF2-40B4-BE49-F238E27FC236}">
                    <a16:creationId xmlns:a16="http://schemas.microsoft.com/office/drawing/2014/main" id="{E107BA5C-C670-529B-2371-1931D627E43E}"/>
                  </a:ext>
                </a:extLst>
              </p14:cNvPr>
              <p14:cNvContentPartPr/>
              <p14:nvPr/>
            </p14:nvContentPartPr>
            <p14:xfrm>
              <a:off x="-2170419" y="2551739"/>
              <a:ext cx="24120" cy="13680"/>
            </p14:xfrm>
          </p:contentPart>
        </mc:Choice>
        <mc:Fallback xmlns="">
          <p:pic>
            <p:nvPicPr>
              <p:cNvPr id="16" name="Freihand 15">
                <a:extLst>
                  <a:ext uri="{FF2B5EF4-FFF2-40B4-BE49-F238E27FC236}">
                    <a16:creationId xmlns:a16="http://schemas.microsoft.com/office/drawing/2014/main" id="{E107BA5C-C670-529B-2371-1931D627E43E}"/>
                  </a:ext>
                </a:extLst>
              </p:cNvPr>
              <p:cNvPicPr/>
              <p:nvPr/>
            </p:nvPicPr>
            <p:blipFill>
              <a:blip r:embed="rId4"/>
              <a:stretch>
                <a:fillRect/>
              </a:stretch>
            </p:blipFill>
            <p:spPr>
              <a:xfrm>
                <a:off x="-2188692" y="2533253"/>
                <a:ext cx="60300" cy="50283"/>
              </a:xfrm>
              <a:prstGeom prst="rect">
                <a:avLst/>
              </a:prstGeom>
            </p:spPr>
          </p:pic>
        </mc:Fallback>
      </mc:AlternateContent>
      <p:pic>
        <p:nvPicPr>
          <p:cNvPr id="18" name="Grafik 17">
            <a:extLst>
              <a:ext uri="{FF2B5EF4-FFF2-40B4-BE49-F238E27FC236}">
                <a16:creationId xmlns:a16="http://schemas.microsoft.com/office/drawing/2014/main" id="{D121A851-CDF2-CC11-1D91-ECB06B2D385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00274" y="2911361"/>
            <a:ext cx="604845" cy="665329"/>
          </a:xfrm>
          <a:prstGeom prst="rect">
            <a:avLst/>
          </a:prstGeom>
        </p:spPr>
      </p:pic>
      <p:pic>
        <p:nvPicPr>
          <p:cNvPr id="25" name="Grafik 24">
            <a:extLst>
              <a:ext uri="{FF2B5EF4-FFF2-40B4-BE49-F238E27FC236}">
                <a16:creationId xmlns:a16="http://schemas.microsoft.com/office/drawing/2014/main" id="{AD160840-7137-99D6-0BFC-DA768D19BCC0}"/>
              </a:ext>
            </a:extLst>
          </p:cNvPr>
          <p:cNvPicPr>
            <a:picLocks noChangeAspect="1"/>
          </p:cNvPicPr>
          <p:nvPr/>
        </p:nvPicPr>
        <p:blipFill>
          <a:blip r:embed="rId7"/>
          <a:stretch>
            <a:fillRect/>
          </a:stretch>
        </p:blipFill>
        <p:spPr>
          <a:xfrm>
            <a:off x="10543561" y="6269052"/>
            <a:ext cx="1648439" cy="612000"/>
          </a:xfrm>
          <a:prstGeom prst="rect">
            <a:avLst/>
          </a:prstGeom>
        </p:spPr>
      </p:pic>
      <p:pic>
        <p:nvPicPr>
          <p:cNvPr id="2" name="Grafik 1">
            <a:extLst>
              <a:ext uri="{FF2B5EF4-FFF2-40B4-BE49-F238E27FC236}">
                <a16:creationId xmlns:a16="http://schemas.microsoft.com/office/drawing/2014/main" id="{CFA98019-61EA-77E9-2F9F-CF1ACB29E41A}"/>
              </a:ext>
            </a:extLst>
          </p:cNvPr>
          <p:cNvPicPr>
            <a:picLocks noChangeAspect="1"/>
          </p:cNvPicPr>
          <p:nvPr/>
        </p:nvPicPr>
        <p:blipFill>
          <a:blip r:embed="rId8"/>
          <a:stretch>
            <a:fillRect/>
          </a:stretch>
        </p:blipFill>
        <p:spPr>
          <a:xfrm>
            <a:off x="6626326" y="3030194"/>
            <a:ext cx="5338662" cy="2948374"/>
          </a:xfrm>
          <a:prstGeom prst="rect">
            <a:avLst/>
          </a:prstGeom>
          <a:ln>
            <a:noFill/>
          </a:ln>
          <a:effectLst>
            <a:outerShdw blurRad="190500" algn="tl" rotWithShape="0">
              <a:srgbClr val="000000">
                <a:alpha val="70000"/>
              </a:srgbClr>
            </a:outerShdw>
          </a:effectLst>
        </p:spPr>
      </p:pic>
      <p:pic>
        <p:nvPicPr>
          <p:cNvPr id="5" name="Grafik 4">
            <a:extLst>
              <a:ext uri="{FF2B5EF4-FFF2-40B4-BE49-F238E27FC236}">
                <a16:creationId xmlns:a16="http://schemas.microsoft.com/office/drawing/2014/main" id="{620342C9-CF7A-F482-0821-418F99BFE805}"/>
              </a:ext>
            </a:extLst>
          </p:cNvPr>
          <p:cNvPicPr>
            <a:picLocks noChangeAspect="1"/>
          </p:cNvPicPr>
          <p:nvPr/>
        </p:nvPicPr>
        <p:blipFill>
          <a:blip r:embed="rId9"/>
          <a:stretch>
            <a:fillRect/>
          </a:stretch>
        </p:blipFill>
        <p:spPr>
          <a:xfrm>
            <a:off x="227012" y="3057604"/>
            <a:ext cx="5524981" cy="2920964"/>
          </a:xfrm>
          <a:prstGeom prst="rect">
            <a:avLst/>
          </a:prstGeom>
          <a:ln>
            <a:noFill/>
          </a:ln>
          <a:effectLst>
            <a:outerShdw blurRad="190500" algn="tl" rotWithShape="0">
              <a:srgbClr val="000000">
                <a:alpha val="70000"/>
              </a:srgbClr>
            </a:outerShdw>
          </a:effectLst>
        </p:spPr>
      </p:pic>
      <p:sp>
        <p:nvSpPr>
          <p:cNvPr id="6" name="Rechteck: abgerundete Ecken 5">
            <a:extLst>
              <a:ext uri="{FF2B5EF4-FFF2-40B4-BE49-F238E27FC236}">
                <a16:creationId xmlns:a16="http://schemas.microsoft.com/office/drawing/2014/main" id="{379D5E2A-010C-7B4F-9A1A-87A59C744D77}"/>
              </a:ext>
            </a:extLst>
          </p:cNvPr>
          <p:cNvSpPr/>
          <p:nvPr/>
        </p:nvSpPr>
        <p:spPr>
          <a:xfrm>
            <a:off x="410639" y="909575"/>
            <a:ext cx="4828478" cy="1079578"/>
          </a:xfrm>
          <a:prstGeom prst="roundRect">
            <a:avLst>
              <a:gd name="adj" fmla="val 255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Teil 1:  </a:t>
            </a:r>
          </a:p>
          <a:p>
            <a:pPr algn="ctr"/>
            <a:r>
              <a:rPr lang="en-GB"/>
              <a:t>Business User </a:t>
            </a:r>
            <a:r>
              <a:rPr lang="en-GB" err="1">
                <a:latin typeface="Yu Gothic UI Semibold" panose="020B0700000000000000" pitchFamily="34" charset="-128"/>
                <a:ea typeface="Yu Gothic UI Semibold" panose="020B0700000000000000" pitchFamily="34" charset="-128"/>
              </a:rPr>
              <a:t>erstellt</a:t>
            </a:r>
            <a:r>
              <a:rPr lang="en-GB">
                <a:latin typeface="Yu Gothic UI Semibold" panose="020B0700000000000000" pitchFamily="34" charset="-128"/>
                <a:ea typeface="Yu Gothic UI Semibold" panose="020B0700000000000000" pitchFamily="34" charset="-128"/>
              </a:rPr>
              <a:t> </a:t>
            </a:r>
            <a:r>
              <a:rPr lang="en-GB" err="1"/>
              <a:t>einen</a:t>
            </a:r>
            <a:r>
              <a:rPr lang="en-GB"/>
              <a:t> </a:t>
            </a:r>
            <a:r>
              <a:rPr lang="en-GB" err="1"/>
              <a:t>Arbeitsvertrag</a:t>
            </a:r>
            <a:r>
              <a:rPr lang="en-GB"/>
              <a:t>:  Start in ECAP</a:t>
            </a:r>
            <a:endParaRPr lang="en-DE"/>
          </a:p>
        </p:txBody>
      </p:sp>
      <p:sp>
        <p:nvSpPr>
          <p:cNvPr id="7" name="Rechteck 6">
            <a:extLst>
              <a:ext uri="{FF2B5EF4-FFF2-40B4-BE49-F238E27FC236}">
                <a16:creationId xmlns:a16="http://schemas.microsoft.com/office/drawing/2014/main" id="{09A54479-7F77-BFE2-DCB2-F03CB5EA0A40}"/>
              </a:ext>
            </a:extLst>
          </p:cNvPr>
          <p:cNvSpPr/>
          <p:nvPr/>
        </p:nvSpPr>
        <p:spPr>
          <a:xfrm>
            <a:off x="7443061" y="1963778"/>
            <a:ext cx="2642147" cy="5295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latin typeface="Yu Gothic UI Semibold" panose="020B0700000000000000" pitchFamily="34" charset="-128"/>
                <a:ea typeface="Yu Gothic UI Semibold" panose="020B0700000000000000" pitchFamily="34" charset="-128"/>
              </a:rPr>
              <a:t>DESIGNER</a:t>
            </a:r>
            <a:endParaRPr lang="en-DE" sz="1600">
              <a:solidFill>
                <a:schemeClr val="tx1"/>
              </a:solidFill>
              <a:latin typeface="Yu Gothic UI Semibold" panose="020B0700000000000000" pitchFamily="34" charset="-128"/>
              <a:ea typeface="Yu Gothic UI Semibold" panose="020B0700000000000000" pitchFamily="34" charset="-128"/>
            </a:endParaRPr>
          </a:p>
        </p:txBody>
      </p:sp>
      <p:sp>
        <p:nvSpPr>
          <p:cNvPr id="8" name="Rechteck 7">
            <a:extLst>
              <a:ext uri="{FF2B5EF4-FFF2-40B4-BE49-F238E27FC236}">
                <a16:creationId xmlns:a16="http://schemas.microsoft.com/office/drawing/2014/main" id="{B7EDB583-A0F1-04FE-D6F6-E944F5E167B2}"/>
              </a:ext>
            </a:extLst>
          </p:cNvPr>
          <p:cNvSpPr/>
          <p:nvPr/>
        </p:nvSpPr>
        <p:spPr>
          <a:xfrm>
            <a:off x="3340549" y="2493314"/>
            <a:ext cx="2642147" cy="52953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latin typeface="Yu Gothic UI Semibold" panose="020B0700000000000000" pitchFamily="34" charset="-128"/>
                <a:ea typeface="Yu Gothic UI Semibold" panose="020B0700000000000000" pitchFamily="34" charset="-128"/>
              </a:rPr>
              <a:t>GESCHÄFTSANWENDER</a:t>
            </a:r>
            <a:endParaRPr lang="en-DE" sz="1600">
              <a:solidFill>
                <a:schemeClr val="tx1"/>
              </a:solidFill>
              <a:latin typeface="Yu Gothic UI Semibold" panose="020B0700000000000000" pitchFamily="34" charset="-128"/>
              <a:ea typeface="Yu Gothic UI Semibold" panose="020B0700000000000000" pitchFamily="34" charset="-128"/>
            </a:endParaRPr>
          </a:p>
        </p:txBody>
      </p:sp>
      <p:pic>
        <p:nvPicPr>
          <p:cNvPr id="9" name="Grafik 8">
            <a:extLst>
              <a:ext uri="{FF2B5EF4-FFF2-40B4-BE49-F238E27FC236}">
                <a16:creationId xmlns:a16="http://schemas.microsoft.com/office/drawing/2014/main" id="{11351ED6-20D5-D845-E5DF-E8944B49FA61}"/>
              </a:ext>
            </a:extLst>
          </p:cNvPr>
          <p:cNvPicPr>
            <a:picLocks noChangeAspect="1"/>
          </p:cNvPicPr>
          <p:nvPr/>
        </p:nvPicPr>
        <p:blipFill>
          <a:blip r:embed="rId10"/>
          <a:stretch>
            <a:fillRect/>
          </a:stretch>
        </p:blipFill>
        <p:spPr>
          <a:xfrm>
            <a:off x="4073502" y="4669479"/>
            <a:ext cx="2115657" cy="2065681"/>
          </a:xfrm>
          <a:prstGeom prst="rect">
            <a:avLst/>
          </a:prstGeom>
          <a:ln>
            <a:noFill/>
          </a:ln>
          <a:effectLst>
            <a:outerShdw blurRad="190500" algn="tl" rotWithShape="0">
              <a:srgbClr val="000000">
                <a:alpha val="70000"/>
              </a:srgbClr>
            </a:outerShdw>
          </a:effectLst>
        </p:spPr>
      </p:pic>
      <p:sp>
        <p:nvSpPr>
          <p:cNvPr id="10" name="Rechteck: abgerundete Ecken 9">
            <a:extLst>
              <a:ext uri="{FF2B5EF4-FFF2-40B4-BE49-F238E27FC236}">
                <a16:creationId xmlns:a16="http://schemas.microsoft.com/office/drawing/2014/main" id="{44D2511F-6D6E-AB7C-6335-4B92111A72B7}"/>
              </a:ext>
            </a:extLst>
          </p:cNvPr>
          <p:cNvSpPr/>
          <p:nvPr/>
        </p:nvSpPr>
        <p:spPr>
          <a:xfrm>
            <a:off x="6792396" y="909575"/>
            <a:ext cx="4828478" cy="1079578"/>
          </a:xfrm>
          <a:prstGeom prst="roundRect">
            <a:avLst>
              <a:gd name="adj" fmla="val 255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t>Teil 2:  </a:t>
            </a:r>
          </a:p>
          <a:p>
            <a:pPr algn="ctr"/>
            <a:r>
              <a:rPr lang="en-GB" err="1"/>
              <a:t>Dokumentendesigner</a:t>
            </a:r>
            <a:r>
              <a:rPr lang="en-GB"/>
              <a:t> </a:t>
            </a:r>
            <a:r>
              <a:rPr lang="en-GB" err="1">
                <a:latin typeface="Yu Gothic UI Semibold" panose="020B0700000000000000" pitchFamily="34" charset="-128"/>
                <a:ea typeface="Yu Gothic UI Semibold" panose="020B0700000000000000" pitchFamily="34" charset="-128"/>
              </a:rPr>
              <a:t>designt</a:t>
            </a:r>
            <a:r>
              <a:rPr lang="en-GB">
                <a:latin typeface="Yu Gothic UI Semibold" panose="020B0700000000000000" pitchFamily="34" charset="-128"/>
                <a:ea typeface="Yu Gothic UI Semibold" panose="020B0700000000000000" pitchFamily="34" charset="-128"/>
              </a:rPr>
              <a:t> </a:t>
            </a:r>
            <a:br>
              <a:rPr lang="en-GB"/>
            </a:br>
            <a:r>
              <a:rPr lang="en-GB"/>
              <a:t>Doc-</a:t>
            </a:r>
            <a:r>
              <a:rPr lang="en-GB" err="1"/>
              <a:t>Typen</a:t>
            </a:r>
            <a:r>
              <a:rPr lang="en-GB"/>
              <a:t> </a:t>
            </a:r>
            <a:r>
              <a:rPr lang="en-GB" err="1"/>
              <a:t>Regeln</a:t>
            </a:r>
            <a:r>
              <a:rPr lang="en-GB"/>
              <a:t> und </a:t>
            </a:r>
            <a:r>
              <a:rPr lang="en-GB" err="1"/>
              <a:t>Datenzugriff</a:t>
            </a:r>
            <a:endParaRPr lang="en-DE"/>
          </a:p>
        </p:txBody>
      </p:sp>
      <p:pic>
        <p:nvPicPr>
          <p:cNvPr id="12" name="Grafik 11" descr="Ein Bild, das Grafiken, Kunst, Design enthält.&#10;&#10;KI-generierte Inhalte können fehlerhaft sein.">
            <a:extLst>
              <a:ext uri="{FF2B5EF4-FFF2-40B4-BE49-F238E27FC236}">
                <a16:creationId xmlns:a16="http://schemas.microsoft.com/office/drawing/2014/main" id="{EB73BD89-5D52-B958-2011-AB4C44805E50}"/>
              </a:ext>
            </a:extLst>
          </p:cNvPr>
          <p:cNvPicPr>
            <a:picLocks noChangeAspect="1"/>
          </p:cNvPicPr>
          <p:nvPr/>
        </p:nvPicPr>
        <p:blipFill>
          <a:blip r:embed="rId11"/>
          <a:stretch>
            <a:fillRect/>
          </a:stretch>
        </p:blipFill>
        <p:spPr>
          <a:xfrm>
            <a:off x="218818" y="1821890"/>
            <a:ext cx="703787" cy="703787"/>
          </a:xfrm>
          <a:prstGeom prst="rect">
            <a:avLst/>
          </a:prstGeom>
        </p:spPr>
      </p:pic>
      <p:pic>
        <p:nvPicPr>
          <p:cNvPr id="13" name="Grafik 12">
            <a:extLst>
              <a:ext uri="{FF2B5EF4-FFF2-40B4-BE49-F238E27FC236}">
                <a16:creationId xmlns:a16="http://schemas.microsoft.com/office/drawing/2014/main" id="{02C6A141-44DE-57A9-1612-5D1FCA14A223}"/>
              </a:ext>
            </a:extLst>
          </p:cNvPr>
          <p:cNvPicPr>
            <a:picLocks noChangeAspect="1"/>
          </p:cNvPicPr>
          <p:nvPr/>
        </p:nvPicPr>
        <p:blipFill>
          <a:blip r:embed="rId12"/>
          <a:stretch>
            <a:fillRect/>
          </a:stretch>
        </p:blipFill>
        <p:spPr>
          <a:xfrm>
            <a:off x="6846482" y="2446502"/>
            <a:ext cx="705600" cy="705600"/>
          </a:xfrm>
          <a:prstGeom prst="rect">
            <a:avLst/>
          </a:prstGeom>
        </p:spPr>
      </p:pic>
      <p:pic>
        <p:nvPicPr>
          <p:cNvPr id="14" name="Grafik 13" descr="Ein Bild, das Grafiken, Kunst, Design enthält.&#10;&#10;KI-generierte Inhalte können fehlerhaft sein.">
            <a:extLst>
              <a:ext uri="{FF2B5EF4-FFF2-40B4-BE49-F238E27FC236}">
                <a16:creationId xmlns:a16="http://schemas.microsoft.com/office/drawing/2014/main" id="{DB882AAF-2CCF-B0E0-BD10-B51C82D8BB34}"/>
              </a:ext>
            </a:extLst>
          </p:cNvPr>
          <p:cNvPicPr>
            <a:picLocks noChangeAspect="1"/>
          </p:cNvPicPr>
          <p:nvPr/>
        </p:nvPicPr>
        <p:blipFill>
          <a:blip r:embed="rId11"/>
          <a:stretch>
            <a:fillRect/>
          </a:stretch>
        </p:blipFill>
        <p:spPr>
          <a:xfrm>
            <a:off x="788561" y="2173783"/>
            <a:ext cx="703787" cy="703787"/>
          </a:xfrm>
          <a:prstGeom prst="rect">
            <a:avLst/>
          </a:prstGeom>
        </p:spPr>
      </p:pic>
      <p:pic>
        <p:nvPicPr>
          <p:cNvPr id="15" name="Grafik 14" descr="Ein Bild, das Grafiken, Kunst, Design enthält.&#10;&#10;KI-generierte Inhalte können fehlerhaft sein.">
            <a:extLst>
              <a:ext uri="{FF2B5EF4-FFF2-40B4-BE49-F238E27FC236}">
                <a16:creationId xmlns:a16="http://schemas.microsoft.com/office/drawing/2014/main" id="{231CC40A-F1C4-DF89-285D-01EC13050DCA}"/>
              </a:ext>
            </a:extLst>
          </p:cNvPr>
          <p:cNvPicPr>
            <a:picLocks noChangeAspect="1"/>
          </p:cNvPicPr>
          <p:nvPr/>
        </p:nvPicPr>
        <p:blipFill>
          <a:blip r:embed="rId11"/>
          <a:stretch>
            <a:fillRect/>
          </a:stretch>
        </p:blipFill>
        <p:spPr>
          <a:xfrm>
            <a:off x="204241" y="2481959"/>
            <a:ext cx="703787" cy="703787"/>
          </a:xfrm>
          <a:prstGeom prst="rect">
            <a:avLst/>
          </a:prstGeom>
        </p:spPr>
      </p:pic>
      <p:pic>
        <p:nvPicPr>
          <p:cNvPr id="17" name="Grafik 16" descr="Ein Bild, das Grafiken, Kunst, Design enthält.&#10;&#10;KI-generierte Inhalte können fehlerhaft sein.">
            <a:extLst>
              <a:ext uri="{FF2B5EF4-FFF2-40B4-BE49-F238E27FC236}">
                <a16:creationId xmlns:a16="http://schemas.microsoft.com/office/drawing/2014/main" id="{86F2CE05-40D5-83F1-0FEF-DC7EA07186F1}"/>
              </a:ext>
            </a:extLst>
          </p:cNvPr>
          <p:cNvPicPr>
            <a:picLocks noChangeAspect="1"/>
          </p:cNvPicPr>
          <p:nvPr/>
        </p:nvPicPr>
        <p:blipFill>
          <a:blip r:embed="rId11"/>
          <a:stretch>
            <a:fillRect/>
          </a:stretch>
        </p:blipFill>
        <p:spPr>
          <a:xfrm>
            <a:off x="1392121" y="1847952"/>
            <a:ext cx="703787" cy="703787"/>
          </a:xfrm>
          <a:prstGeom prst="rect">
            <a:avLst/>
          </a:prstGeom>
        </p:spPr>
      </p:pic>
      <p:pic>
        <p:nvPicPr>
          <p:cNvPr id="19" name="Grafik 18" descr="Ein Bild, das Grafiken, Kunst, Design enthält.&#10;&#10;KI-generierte Inhalte können fehlerhaft sein.">
            <a:extLst>
              <a:ext uri="{FF2B5EF4-FFF2-40B4-BE49-F238E27FC236}">
                <a16:creationId xmlns:a16="http://schemas.microsoft.com/office/drawing/2014/main" id="{22A3B4D7-DCA8-856D-A9EE-CFBD7ACD9B89}"/>
              </a:ext>
            </a:extLst>
          </p:cNvPr>
          <p:cNvPicPr>
            <a:picLocks noChangeAspect="1"/>
          </p:cNvPicPr>
          <p:nvPr/>
        </p:nvPicPr>
        <p:blipFill>
          <a:blip r:embed="rId11"/>
          <a:stretch>
            <a:fillRect/>
          </a:stretch>
        </p:blipFill>
        <p:spPr>
          <a:xfrm>
            <a:off x="1961864" y="2199845"/>
            <a:ext cx="703787" cy="703787"/>
          </a:xfrm>
          <a:prstGeom prst="rect">
            <a:avLst/>
          </a:prstGeom>
        </p:spPr>
      </p:pic>
      <p:pic>
        <p:nvPicPr>
          <p:cNvPr id="20" name="Grafik 19" descr="Ein Bild, das Grafiken, Kunst, Design enthält.&#10;&#10;KI-generierte Inhalte können fehlerhaft sein.">
            <a:extLst>
              <a:ext uri="{FF2B5EF4-FFF2-40B4-BE49-F238E27FC236}">
                <a16:creationId xmlns:a16="http://schemas.microsoft.com/office/drawing/2014/main" id="{75D45831-2F0D-953E-1F68-25D9A2AD5A22}"/>
              </a:ext>
            </a:extLst>
          </p:cNvPr>
          <p:cNvPicPr>
            <a:picLocks noChangeAspect="1"/>
          </p:cNvPicPr>
          <p:nvPr/>
        </p:nvPicPr>
        <p:blipFill>
          <a:blip r:embed="rId11"/>
          <a:stretch>
            <a:fillRect/>
          </a:stretch>
        </p:blipFill>
        <p:spPr>
          <a:xfrm>
            <a:off x="1377544" y="2508021"/>
            <a:ext cx="703787" cy="703787"/>
          </a:xfrm>
          <a:prstGeom prst="rect">
            <a:avLst/>
          </a:prstGeom>
        </p:spPr>
      </p:pic>
      <p:pic>
        <p:nvPicPr>
          <p:cNvPr id="21" name="Grafik 20" descr="Ein Bild, das Grafiken, Kunst, Design enthält.&#10;&#10;KI-generierte Inhalte können fehlerhaft sein.">
            <a:extLst>
              <a:ext uri="{FF2B5EF4-FFF2-40B4-BE49-F238E27FC236}">
                <a16:creationId xmlns:a16="http://schemas.microsoft.com/office/drawing/2014/main" id="{7747DF54-4792-8807-6DB1-FEBED0D365DB}"/>
              </a:ext>
            </a:extLst>
          </p:cNvPr>
          <p:cNvPicPr>
            <a:picLocks noChangeAspect="1"/>
          </p:cNvPicPr>
          <p:nvPr/>
        </p:nvPicPr>
        <p:blipFill>
          <a:blip r:embed="rId11"/>
          <a:stretch>
            <a:fillRect/>
          </a:stretch>
        </p:blipFill>
        <p:spPr>
          <a:xfrm>
            <a:off x="2557526" y="1889418"/>
            <a:ext cx="703787" cy="703787"/>
          </a:xfrm>
          <a:prstGeom prst="rect">
            <a:avLst/>
          </a:prstGeom>
        </p:spPr>
      </p:pic>
      <p:pic>
        <p:nvPicPr>
          <p:cNvPr id="22" name="Grafik 21" descr="Ein Bild, das Grafiken, Kunst, Design enthält.&#10;&#10;KI-generierte Inhalte können fehlerhaft sein.">
            <a:extLst>
              <a:ext uri="{FF2B5EF4-FFF2-40B4-BE49-F238E27FC236}">
                <a16:creationId xmlns:a16="http://schemas.microsoft.com/office/drawing/2014/main" id="{C05080AF-C49B-016C-2A85-8613967B4229}"/>
              </a:ext>
            </a:extLst>
          </p:cNvPr>
          <p:cNvPicPr>
            <a:picLocks noChangeAspect="1"/>
          </p:cNvPicPr>
          <p:nvPr/>
        </p:nvPicPr>
        <p:blipFill>
          <a:blip r:embed="rId11"/>
          <a:stretch>
            <a:fillRect/>
          </a:stretch>
        </p:blipFill>
        <p:spPr>
          <a:xfrm>
            <a:off x="3127269" y="2241311"/>
            <a:ext cx="703787" cy="703787"/>
          </a:xfrm>
          <a:prstGeom prst="rect">
            <a:avLst/>
          </a:prstGeom>
        </p:spPr>
      </p:pic>
      <p:pic>
        <p:nvPicPr>
          <p:cNvPr id="23" name="Grafik 22" descr="Ein Bild, das Grafiken, Kunst, Design enthält.&#10;&#10;KI-generierte Inhalte können fehlerhaft sein.">
            <a:extLst>
              <a:ext uri="{FF2B5EF4-FFF2-40B4-BE49-F238E27FC236}">
                <a16:creationId xmlns:a16="http://schemas.microsoft.com/office/drawing/2014/main" id="{42A8193F-0AE7-4C87-90A2-BC4BF38061FB}"/>
              </a:ext>
            </a:extLst>
          </p:cNvPr>
          <p:cNvPicPr>
            <a:picLocks noChangeAspect="1"/>
          </p:cNvPicPr>
          <p:nvPr/>
        </p:nvPicPr>
        <p:blipFill>
          <a:blip r:embed="rId11"/>
          <a:stretch>
            <a:fillRect/>
          </a:stretch>
        </p:blipFill>
        <p:spPr>
          <a:xfrm>
            <a:off x="2542949" y="2549487"/>
            <a:ext cx="703787" cy="703787"/>
          </a:xfrm>
          <a:prstGeom prst="rect">
            <a:avLst/>
          </a:prstGeom>
        </p:spPr>
      </p:pic>
      <p:pic>
        <p:nvPicPr>
          <p:cNvPr id="24" name="Grafik 23" descr="Ein Bild, das Grafiken, Kunst, Design enthält.&#10;&#10;KI-generierte Inhalte können fehlerhaft sein.">
            <a:extLst>
              <a:ext uri="{FF2B5EF4-FFF2-40B4-BE49-F238E27FC236}">
                <a16:creationId xmlns:a16="http://schemas.microsoft.com/office/drawing/2014/main" id="{9E6BA05E-1CE2-851E-7445-8C179B7B2E50}"/>
              </a:ext>
            </a:extLst>
          </p:cNvPr>
          <p:cNvPicPr>
            <a:picLocks noChangeAspect="1"/>
          </p:cNvPicPr>
          <p:nvPr/>
        </p:nvPicPr>
        <p:blipFill>
          <a:blip r:embed="rId11"/>
          <a:stretch>
            <a:fillRect/>
          </a:stretch>
        </p:blipFill>
        <p:spPr>
          <a:xfrm>
            <a:off x="3720319" y="1915480"/>
            <a:ext cx="703787" cy="703787"/>
          </a:xfrm>
          <a:prstGeom prst="rect">
            <a:avLst/>
          </a:prstGeom>
        </p:spPr>
      </p:pic>
      <p:pic>
        <p:nvPicPr>
          <p:cNvPr id="26" name="Grafik 25" descr="Ein Bild, das Grafiken, Kunst, Design enthält.&#10;&#10;KI-generierte Inhalte können fehlerhaft sein.">
            <a:extLst>
              <a:ext uri="{FF2B5EF4-FFF2-40B4-BE49-F238E27FC236}">
                <a16:creationId xmlns:a16="http://schemas.microsoft.com/office/drawing/2014/main" id="{CF9AE816-677C-3766-7316-A860128054D7}"/>
              </a:ext>
            </a:extLst>
          </p:cNvPr>
          <p:cNvPicPr>
            <a:picLocks noChangeAspect="1"/>
          </p:cNvPicPr>
          <p:nvPr/>
        </p:nvPicPr>
        <p:blipFill>
          <a:blip r:embed="rId11"/>
          <a:stretch>
            <a:fillRect/>
          </a:stretch>
        </p:blipFill>
        <p:spPr>
          <a:xfrm>
            <a:off x="1953966" y="2855481"/>
            <a:ext cx="703787" cy="703787"/>
          </a:xfrm>
          <a:prstGeom prst="rect">
            <a:avLst/>
          </a:prstGeom>
        </p:spPr>
      </p:pic>
      <p:pic>
        <p:nvPicPr>
          <p:cNvPr id="28" name="Grafik 27">
            <a:extLst>
              <a:ext uri="{FF2B5EF4-FFF2-40B4-BE49-F238E27FC236}">
                <a16:creationId xmlns:a16="http://schemas.microsoft.com/office/drawing/2014/main" id="{8B49B1E3-509A-1D77-04A2-D60F5AD9FA07}"/>
              </a:ext>
            </a:extLst>
          </p:cNvPr>
          <p:cNvPicPr>
            <a:picLocks noChangeAspect="1"/>
          </p:cNvPicPr>
          <p:nvPr/>
        </p:nvPicPr>
        <p:blipFill>
          <a:blip r:embed="rId12"/>
          <a:stretch>
            <a:fillRect/>
          </a:stretch>
        </p:blipFill>
        <p:spPr>
          <a:xfrm>
            <a:off x="6841481" y="1760073"/>
            <a:ext cx="705600" cy="705600"/>
          </a:xfrm>
          <a:prstGeom prst="rect">
            <a:avLst/>
          </a:prstGeom>
        </p:spPr>
      </p:pic>
      <p:pic>
        <p:nvPicPr>
          <p:cNvPr id="29" name="Grafik 28">
            <a:extLst>
              <a:ext uri="{FF2B5EF4-FFF2-40B4-BE49-F238E27FC236}">
                <a16:creationId xmlns:a16="http://schemas.microsoft.com/office/drawing/2014/main" id="{3092141B-5B3D-3D2F-EBB8-2437DC9D685D}"/>
              </a:ext>
            </a:extLst>
          </p:cNvPr>
          <p:cNvPicPr>
            <a:picLocks noChangeAspect="1"/>
          </p:cNvPicPr>
          <p:nvPr/>
        </p:nvPicPr>
        <p:blipFill>
          <a:blip r:embed="rId12"/>
          <a:stretch>
            <a:fillRect/>
          </a:stretch>
        </p:blipFill>
        <p:spPr>
          <a:xfrm>
            <a:off x="7440458" y="2110597"/>
            <a:ext cx="705600" cy="705600"/>
          </a:xfrm>
          <a:prstGeom prst="rect">
            <a:avLst/>
          </a:prstGeom>
        </p:spPr>
      </p:pic>
      <p:sp>
        <p:nvSpPr>
          <p:cNvPr id="3" name="Fußzeilenplatzhalter 2">
            <a:extLst>
              <a:ext uri="{FF2B5EF4-FFF2-40B4-BE49-F238E27FC236}">
                <a16:creationId xmlns:a16="http://schemas.microsoft.com/office/drawing/2014/main" id="{9EDB414D-70F8-B7F9-6310-AE72268D1CCE}"/>
              </a:ext>
            </a:extLst>
          </p:cNvPr>
          <p:cNvSpPr>
            <a:spLocks noGrp="1"/>
          </p:cNvSpPr>
          <p:nvPr>
            <p:ph type="ftr" sz="quarter" idx="3"/>
          </p:nvPr>
        </p:nvSpPr>
        <p:spPr/>
        <p:txBody>
          <a:bodyPr/>
          <a:lstStyle/>
          <a:p>
            <a:r>
              <a:rPr lang="de-DE"/>
              <a:t>ESCRIBA Enterprise Document Services (EDS)</a:t>
            </a:r>
          </a:p>
        </p:txBody>
      </p:sp>
      <p:pic>
        <p:nvPicPr>
          <p:cNvPr id="11" name="Picture 10" descr="A white chess pieces on a black background&#10;&#10;AI-generated content may be incorrect.">
            <a:extLst>
              <a:ext uri="{FF2B5EF4-FFF2-40B4-BE49-F238E27FC236}">
                <a16:creationId xmlns:a16="http://schemas.microsoft.com/office/drawing/2014/main" id="{76737CFF-3CC0-9358-3EE9-160E6CCC3503}"/>
              </a:ext>
            </a:extLst>
          </p:cNvPr>
          <p:cNvPicPr>
            <a:picLocks noChangeAspect="1"/>
          </p:cNvPicPr>
          <p:nvPr/>
        </p:nvPicPr>
        <p:blipFill>
          <a:blip r:embed="rId13"/>
          <a:stretch>
            <a:fillRect/>
          </a:stretch>
        </p:blipFill>
        <p:spPr>
          <a:xfrm>
            <a:off x="5381625" y="2714625"/>
            <a:ext cx="1428750" cy="1428750"/>
          </a:xfrm>
          <a:prstGeom prst="rect">
            <a:avLst/>
          </a:prstGeom>
        </p:spPr>
      </p:pic>
    </p:spTree>
    <p:extLst>
      <p:ext uri="{BB962C8B-B14F-4D97-AF65-F5344CB8AC3E}">
        <p14:creationId xmlns:p14="http://schemas.microsoft.com/office/powerpoint/2010/main" val="1677392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a:extLst>
              <a:ext uri="{FF2B5EF4-FFF2-40B4-BE49-F238E27FC236}">
                <a16:creationId xmlns:a16="http://schemas.microsoft.com/office/drawing/2014/main" id="{C4BE53AD-2084-950A-0FED-B0D13D57B458}"/>
              </a:ext>
            </a:extLst>
          </p:cNvPr>
          <p:cNvGrpSpPr/>
          <p:nvPr/>
        </p:nvGrpSpPr>
        <p:grpSpPr>
          <a:xfrm>
            <a:off x="-368146" y="450199"/>
            <a:ext cx="12788529" cy="6708780"/>
            <a:chOff x="-291946" y="419282"/>
            <a:chExt cx="12788529" cy="6708780"/>
          </a:xfrm>
        </p:grpSpPr>
        <p:pic>
          <p:nvPicPr>
            <p:cNvPr id="10" name="Grafik 9">
              <a:extLst>
                <a:ext uri="{FF2B5EF4-FFF2-40B4-BE49-F238E27FC236}">
                  <a16:creationId xmlns:a16="http://schemas.microsoft.com/office/drawing/2014/main" id="{87E86A49-2D86-2DA3-713F-7B40E70B0EBB}"/>
                </a:ext>
              </a:extLst>
            </p:cNvPr>
            <p:cNvPicPr>
              <a:picLocks noChangeAspect="1"/>
            </p:cNvPicPr>
            <p:nvPr/>
          </p:nvPicPr>
          <p:blipFill>
            <a:blip r:embed="rId3">
              <a:alphaModFix amt="20000"/>
            </a:blip>
            <a:stretch>
              <a:fillRect/>
            </a:stretch>
          </p:blipFill>
          <p:spPr>
            <a:xfrm>
              <a:off x="10313934" y="3307666"/>
              <a:ext cx="1187719" cy="1029240"/>
            </a:xfrm>
            <a:prstGeom prst="rect">
              <a:avLst/>
            </a:prstGeom>
          </p:spPr>
        </p:pic>
        <p:pic>
          <p:nvPicPr>
            <p:cNvPr id="11" name="Grafik 10">
              <a:extLst>
                <a:ext uri="{FF2B5EF4-FFF2-40B4-BE49-F238E27FC236}">
                  <a16:creationId xmlns:a16="http://schemas.microsoft.com/office/drawing/2014/main" id="{637AC5EB-FFD7-D93C-E247-E7EB92C48E4D}"/>
                </a:ext>
              </a:extLst>
            </p:cNvPr>
            <p:cNvPicPr>
              <a:picLocks noChangeAspect="1"/>
            </p:cNvPicPr>
            <p:nvPr/>
          </p:nvPicPr>
          <p:blipFill>
            <a:blip r:embed="rId4">
              <a:alphaModFix amt="20000"/>
            </a:blip>
            <a:stretch>
              <a:fillRect/>
            </a:stretch>
          </p:blipFill>
          <p:spPr>
            <a:xfrm>
              <a:off x="10359739" y="4456757"/>
              <a:ext cx="1185978" cy="1029240"/>
            </a:xfrm>
            <a:prstGeom prst="rect">
              <a:avLst/>
            </a:prstGeom>
          </p:spPr>
        </p:pic>
        <p:pic>
          <p:nvPicPr>
            <p:cNvPr id="12" name="Grafik 11">
              <a:extLst>
                <a:ext uri="{FF2B5EF4-FFF2-40B4-BE49-F238E27FC236}">
                  <a16:creationId xmlns:a16="http://schemas.microsoft.com/office/drawing/2014/main" id="{C65E6EAB-73A8-4A35-C189-D6011BD06268}"/>
                </a:ext>
              </a:extLst>
            </p:cNvPr>
            <p:cNvPicPr>
              <a:picLocks noChangeAspect="1"/>
            </p:cNvPicPr>
            <p:nvPr/>
          </p:nvPicPr>
          <p:blipFill>
            <a:blip r:embed="rId5">
              <a:alphaModFix amt="20000"/>
            </a:blip>
            <a:stretch>
              <a:fillRect/>
            </a:stretch>
          </p:blipFill>
          <p:spPr>
            <a:xfrm>
              <a:off x="9360984" y="2770127"/>
              <a:ext cx="1187719" cy="1029240"/>
            </a:xfrm>
            <a:prstGeom prst="rect">
              <a:avLst/>
            </a:prstGeom>
          </p:spPr>
        </p:pic>
        <p:pic>
          <p:nvPicPr>
            <p:cNvPr id="13" name="Grafik 12">
              <a:extLst>
                <a:ext uri="{FF2B5EF4-FFF2-40B4-BE49-F238E27FC236}">
                  <a16:creationId xmlns:a16="http://schemas.microsoft.com/office/drawing/2014/main" id="{508EBCD4-E3A2-E8B3-6F9B-8545628E4248}"/>
                </a:ext>
              </a:extLst>
            </p:cNvPr>
            <p:cNvPicPr>
              <a:picLocks noChangeAspect="1"/>
            </p:cNvPicPr>
            <p:nvPr/>
          </p:nvPicPr>
          <p:blipFill>
            <a:blip r:embed="rId6">
              <a:alphaModFix amt="20000"/>
            </a:blip>
            <a:stretch>
              <a:fillRect/>
            </a:stretch>
          </p:blipFill>
          <p:spPr>
            <a:xfrm>
              <a:off x="11238304" y="419282"/>
              <a:ext cx="1187719" cy="1029240"/>
            </a:xfrm>
            <a:prstGeom prst="rect">
              <a:avLst/>
            </a:prstGeom>
          </p:spPr>
        </p:pic>
        <p:pic>
          <p:nvPicPr>
            <p:cNvPr id="14" name="Grafik 13">
              <a:extLst>
                <a:ext uri="{FF2B5EF4-FFF2-40B4-BE49-F238E27FC236}">
                  <a16:creationId xmlns:a16="http://schemas.microsoft.com/office/drawing/2014/main" id="{B82D4175-1ED7-4521-122C-57B61568390A}"/>
                </a:ext>
              </a:extLst>
            </p:cNvPr>
            <p:cNvPicPr>
              <a:picLocks noChangeAspect="1"/>
            </p:cNvPicPr>
            <p:nvPr/>
          </p:nvPicPr>
          <p:blipFill>
            <a:blip r:embed="rId7">
              <a:alphaModFix amt="20000"/>
            </a:blip>
            <a:stretch>
              <a:fillRect/>
            </a:stretch>
          </p:blipFill>
          <p:spPr>
            <a:xfrm>
              <a:off x="10328443" y="2194669"/>
              <a:ext cx="1187723" cy="1029240"/>
            </a:xfrm>
            <a:prstGeom prst="rect">
              <a:avLst/>
            </a:prstGeom>
          </p:spPr>
        </p:pic>
        <p:pic>
          <p:nvPicPr>
            <p:cNvPr id="16" name="Grafik 15">
              <a:extLst>
                <a:ext uri="{FF2B5EF4-FFF2-40B4-BE49-F238E27FC236}">
                  <a16:creationId xmlns:a16="http://schemas.microsoft.com/office/drawing/2014/main" id="{0E1AC7B5-D8E2-10EC-4EBD-4B9A7ED14D42}"/>
                </a:ext>
              </a:extLst>
            </p:cNvPr>
            <p:cNvPicPr>
              <a:picLocks noChangeAspect="1"/>
            </p:cNvPicPr>
            <p:nvPr/>
          </p:nvPicPr>
          <p:blipFill>
            <a:blip r:embed="rId8">
              <a:alphaModFix amt="20000"/>
            </a:blip>
            <a:stretch>
              <a:fillRect/>
            </a:stretch>
          </p:blipFill>
          <p:spPr>
            <a:xfrm>
              <a:off x="9373704" y="1649217"/>
              <a:ext cx="1187719" cy="1029240"/>
            </a:xfrm>
            <a:prstGeom prst="rect">
              <a:avLst/>
            </a:prstGeom>
          </p:spPr>
        </p:pic>
        <p:pic>
          <p:nvPicPr>
            <p:cNvPr id="17" name="Grafik 16">
              <a:extLst>
                <a:ext uri="{FF2B5EF4-FFF2-40B4-BE49-F238E27FC236}">
                  <a16:creationId xmlns:a16="http://schemas.microsoft.com/office/drawing/2014/main" id="{2B5F7FC0-88C0-C825-1DC0-27B3B569F3D6}"/>
                </a:ext>
              </a:extLst>
            </p:cNvPr>
            <p:cNvPicPr>
              <a:picLocks noChangeAspect="1"/>
            </p:cNvPicPr>
            <p:nvPr/>
          </p:nvPicPr>
          <p:blipFill>
            <a:blip r:embed="rId9">
              <a:alphaModFix amt="20000"/>
            </a:blip>
            <a:stretch>
              <a:fillRect/>
            </a:stretch>
          </p:blipFill>
          <p:spPr>
            <a:xfrm>
              <a:off x="11265916" y="1569953"/>
              <a:ext cx="1187719" cy="1029240"/>
            </a:xfrm>
            <a:prstGeom prst="rect">
              <a:avLst/>
            </a:prstGeom>
          </p:spPr>
        </p:pic>
        <p:pic>
          <p:nvPicPr>
            <p:cNvPr id="18" name="Grafik 17">
              <a:extLst>
                <a:ext uri="{FF2B5EF4-FFF2-40B4-BE49-F238E27FC236}">
                  <a16:creationId xmlns:a16="http://schemas.microsoft.com/office/drawing/2014/main" id="{4F1B89E8-FA01-E338-AC34-597F0F4F7B0F}"/>
                </a:ext>
              </a:extLst>
            </p:cNvPr>
            <p:cNvPicPr>
              <a:picLocks noChangeAspect="1"/>
            </p:cNvPicPr>
            <p:nvPr/>
          </p:nvPicPr>
          <p:blipFill>
            <a:blip r:embed="rId10">
              <a:alphaModFix amt="20000"/>
            </a:blip>
            <a:stretch>
              <a:fillRect/>
            </a:stretch>
          </p:blipFill>
          <p:spPr>
            <a:xfrm>
              <a:off x="11308864" y="3873851"/>
              <a:ext cx="1187719" cy="1029240"/>
            </a:xfrm>
            <a:prstGeom prst="rect">
              <a:avLst/>
            </a:prstGeom>
          </p:spPr>
        </p:pic>
        <p:pic>
          <p:nvPicPr>
            <p:cNvPr id="19" name="Grafik 18">
              <a:extLst>
                <a:ext uri="{FF2B5EF4-FFF2-40B4-BE49-F238E27FC236}">
                  <a16:creationId xmlns:a16="http://schemas.microsoft.com/office/drawing/2014/main" id="{B0C187FC-04A3-1E81-90D9-A3FD158BE50C}"/>
                </a:ext>
              </a:extLst>
            </p:cNvPr>
            <p:cNvPicPr>
              <a:picLocks noChangeAspect="1"/>
            </p:cNvPicPr>
            <p:nvPr/>
          </p:nvPicPr>
          <p:blipFill>
            <a:blip r:embed="rId11">
              <a:alphaModFix amt="20000"/>
            </a:blip>
            <a:stretch>
              <a:fillRect/>
            </a:stretch>
          </p:blipFill>
          <p:spPr>
            <a:xfrm>
              <a:off x="10292198" y="1012276"/>
              <a:ext cx="1187719" cy="1029240"/>
            </a:xfrm>
            <a:prstGeom prst="rect">
              <a:avLst/>
            </a:prstGeom>
          </p:spPr>
        </p:pic>
        <p:pic>
          <p:nvPicPr>
            <p:cNvPr id="20" name="Grafik 19">
              <a:extLst>
                <a:ext uri="{FF2B5EF4-FFF2-40B4-BE49-F238E27FC236}">
                  <a16:creationId xmlns:a16="http://schemas.microsoft.com/office/drawing/2014/main" id="{5A392722-7F65-7FFC-2DAF-D90C71D0D7A5}"/>
                </a:ext>
              </a:extLst>
            </p:cNvPr>
            <p:cNvPicPr>
              <a:picLocks noChangeAspect="1"/>
            </p:cNvPicPr>
            <p:nvPr/>
          </p:nvPicPr>
          <p:blipFill>
            <a:blip r:embed="rId12">
              <a:alphaModFix amt="20000"/>
            </a:blip>
            <a:stretch>
              <a:fillRect/>
            </a:stretch>
          </p:blipFill>
          <p:spPr>
            <a:xfrm>
              <a:off x="6469262" y="4423537"/>
              <a:ext cx="1187719" cy="1029240"/>
            </a:xfrm>
            <a:prstGeom prst="rect">
              <a:avLst/>
            </a:prstGeom>
          </p:spPr>
        </p:pic>
        <p:pic>
          <p:nvPicPr>
            <p:cNvPr id="21" name="Grafik 20">
              <a:extLst>
                <a:ext uri="{FF2B5EF4-FFF2-40B4-BE49-F238E27FC236}">
                  <a16:creationId xmlns:a16="http://schemas.microsoft.com/office/drawing/2014/main" id="{3C63C699-44A8-9AF0-14FD-864077AF241E}"/>
                </a:ext>
              </a:extLst>
            </p:cNvPr>
            <p:cNvPicPr>
              <a:picLocks noChangeAspect="1"/>
            </p:cNvPicPr>
            <p:nvPr/>
          </p:nvPicPr>
          <p:blipFill>
            <a:blip r:embed="rId13">
              <a:alphaModFix amt="20000"/>
            </a:blip>
            <a:stretch>
              <a:fillRect/>
            </a:stretch>
          </p:blipFill>
          <p:spPr>
            <a:xfrm>
              <a:off x="4530794" y="4413692"/>
              <a:ext cx="1187719" cy="1029240"/>
            </a:xfrm>
            <a:prstGeom prst="rect">
              <a:avLst/>
            </a:prstGeom>
          </p:spPr>
        </p:pic>
        <p:pic>
          <p:nvPicPr>
            <p:cNvPr id="22" name="Grafik 21">
              <a:extLst>
                <a:ext uri="{FF2B5EF4-FFF2-40B4-BE49-F238E27FC236}">
                  <a16:creationId xmlns:a16="http://schemas.microsoft.com/office/drawing/2014/main" id="{C41D3AF4-5427-C845-196B-B0D9B9A02B51}"/>
                </a:ext>
              </a:extLst>
            </p:cNvPr>
            <p:cNvPicPr>
              <a:picLocks noChangeAspect="1"/>
            </p:cNvPicPr>
            <p:nvPr/>
          </p:nvPicPr>
          <p:blipFill>
            <a:blip r:embed="rId14">
              <a:alphaModFix amt="20000"/>
            </a:blip>
            <a:stretch>
              <a:fillRect/>
            </a:stretch>
          </p:blipFill>
          <p:spPr>
            <a:xfrm>
              <a:off x="7435239" y="1661225"/>
              <a:ext cx="1187719" cy="1029240"/>
            </a:xfrm>
            <a:prstGeom prst="rect">
              <a:avLst/>
            </a:prstGeom>
          </p:spPr>
        </p:pic>
        <p:pic>
          <p:nvPicPr>
            <p:cNvPr id="23" name="Grafik 22">
              <a:extLst>
                <a:ext uri="{FF2B5EF4-FFF2-40B4-BE49-F238E27FC236}">
                  <a16:creationId xmlns:a16="http://schemas.microsoft.com/office/drawing/2014/main" id="{CC807B12-1ABD-F56D-A50B-AC8C89F4DC18}"/>
                </a:ext>
              </a:extLst>
            </p:cNvPr>
            <p:cNvPicPr>
              <a:picLocks noChangeAspect="1"/>
            </p:cNvPicPr>
            <p:nvPr/>
          </p:nvPicPr>
          <p:blipFill>
            <a:blip r:embed="rId15">
              <a:alphaModFix amt="20000"/>
            </a:blip>
            <a:stretch>
              <a:fillRect/>
            </a:stretch>
          </p:blipFill>
          <p:spPr>
            <a:xfrm>
              <a:off x="5500287" y="3846159"/>
              <a:ext cx="1187719" cy="1029240"/>
            </a:xfrm>
            <a:prstGeom prst="rect">
              <a:avLst/>
            </a:prstGeom>
          </p:spPr>
        </p:pic>
        <p:pic>
          <p:nvPicPr>
            <p:cNvPr id="24" name="Grafik 23">
              <a:extLst>
                <a:ext uri="{FF2B5EF4-FFF2-40B4-BE49-F238E27FC236}">
                  <a16:creationId xmlns:a16="http://schemas.microsoft.com/office/drawing/2014/main" id="{DAFF6DF1-6777-3E2F-E4D2-C6BDEFEC436B}"/>
                </a:ext>
              </a:extLst>
            </p:cNvPr>
            <p:cNvPicPr>
              <a:picLocks noChangeAspect="1"/>
            </p:cNvPicPr>
            <p:nvPr/>
          </p:nvPicPr>
          <p:blipFill>
            <a:blip r:embed="rId16">
              <a:alphaModFix amt="20000"/>
            </a:blip>
            <a:stretch>
              <a:fillRect/>
            </a:stretch>
          </p:blipFill>
          <p:spPr>
            <a:xfrm>
              <a:off x="7435239" y="2762450"/>
              <a:ext cx="1187719" cy="1029240"/>
            </a:xfrm>
            <a:prstGeom prst="rect">
              <a:avLst/>
            </a:prstGeom>
          </p:spPr>
        </p:pic>
        <p:pic>
          <p:nvPicPr>
            <p:cNvPr id="25" name="Grafik 24">
              <a:extLst>
                <a:ext uri="{FF2B5EF4-FFF2-40B4-BE49-F238E27FC236}">
                  <a16:creationId xmlns:a16="http://schemas.microsoft.com/office/drawing/2014/main" id="{139AD9CA-8A95-265A-A29F-BBBBFBF3B4EF}"/>
                </a:ext>
              </a:extLst>
            </p:cNvPr>
            <p:cNvPicPr>
              <a:picLocks noChangeAspect="1"/>
            </p:cNvPicPr>
            <p:nvPr/>
          </p:nvPicPr>
          <p:blipFill>
            <a:blip r:embed="rId17">
              <a:alphaModFix amt="20000"/>
            </a:blip>
            <a:stretch>
              <a:fillRect/>
            </a:stretch>
          </p:blipFill>
          <p:spPr>
            <a:xfrm>
              <a:off x="6469262" y="2187102"/>
              <a:ext cx="1187719" cy="1029240"/>
            </a:xfrm>
            <a:prstGeom prst="rect">
              <a:avLst/>
            </a:prstGeom>
          </p:spPr>
        </p:pic>
        <p:pic>
          <p:nvPicPr>
            <p:cNvPr id="26" name="Grafik 25">
              <a:extLst>
                <a:ext uri="{FF2B5EF4-FFF2-40B4-BE49-F238E27FC236}">
                  <a16:creationId xmlns:a16="http://schemas.microsoft.com/office/drawing/2014/main" id="{4DBD7732-A36B-D873-03C3-1A35A6CAD001}"/>
                </a:ext>
              </a:extLst>
            </p:cNvPr>
            <p:cNvPicPr>
              <a:picLocks noChangeAspect="1"/>
            </p:cNvPicPr>
            <p:nvPr/>
          </p:nvPicPr>
          <p:blipFill>
            <a:blip r:embed="rId18">
              <a:alphaModFix amt="20000"/>
            </a:blip>
            <a:stretch>
              <a:fillRect/>
            </a:stretch>
          </p:blipFill>
          <p:spPr>
            <a:xfrm>
              <a:off x="7435239" y="3869482"/>
              <a:ext cx="1187719" cy="1029240"/>
            </a:xfrm>
            <a:prstGeom prst="rect">
              <a:avLst/>
            </a:prstGeom>
          </p:spPr>
        </p:pic>
        <p:pic>
          <p:nvPicPr>
            <p:cNvPr id="27" name="Grafik 26">
              <a:extLst>
                <a:ext uri="{FF2B5EF4-FFF2-40B4-BE49-F238E27FC236}">
                  <a16:creationId xmlns:a16="http://schemas.microsoft.com/office/drawing/2014/main" id="{A03CCB40-D47F-C45A-006B-A409407A5CD7}"/>
                </a:ext>
              </a:extLst>
            </p:cNvPr>
            <p:cNvPicPr>
              <a:picLocks noChangeAspect="1"/>
            </p:cNvPicPr>
            <p:nvPr/>
          </p:nvPicPr>
          <p:blipFill>
            <a:blip r:embed="rId19">
              <a:alphaModFix amt="20000"/>
            </a:blip>
            <a:stretch>
              <a:fillRect/>
            </a:stretch>
          </p:blipFill>
          <p:spPr>
            <a:xfrm>
              <a:off x="6469262" y="3307666"/>
              <a:ext cx="1187719" cy="1029240"/>
            </a:xfrm>
            <a:prstGeom prst="rect">
              <a:avLst/>
            </a:prstGeom>
          </p:spPr>
        </p:pic>
        <p:pic>
          <p:nvPicPr>
            <p:cNvPr id="28" name="Grafik 27">
              <a:extLst>
                <a:ext uri="{FF2B5EF4-FFF2-40B4-BE49-F238E27FC236}">
                  <a16:creationId xmlns:a16="http://schemas.microsoft.com/office/drawing/2014/main" id="{4B9B7FB9-CC0E-8B67-BD55-283222D9F8C3}"/>
                </a:ext>
              </a:extLst>
            </p:cNvPr>
            <p:cNvPicPr>
              <a:picLocks noChangeAspect="1"/>
            </p:cNvPicPr>
            <p:nvPr/>
          </p:nvPicPr>
          <p:blipFill>
            <a:blip r:embed="rId20">
              <a:alphaModFix amt="20000"/>
            </a:blip>
            <a:stretch>
              <a:fillRect/>
            </a:stretch>
          </p:blipFill>
          <p:spPr>
            <a:xfrm>
              <a:off x="4559533" y="2182063"/>
              <a:ext cx="1187719" cy="1029240"/>
            </a:xfrm>
            <a:prstGeom prst="rect">
              <a:avLst/>
            </a:prstGeom>
          </p:spPr>
        </p:pic>
        <p:pic>
          <p:nvPicPr>
            <p:cNvPr id="29" name="Grafik 28">
              <a:extLst>
                <a:ext uri="{FF2B5EF4-FFF2-40B4-BE49-F238E27FC236}">
                  <a16:creationId xmlns:a16="http://schemas.microsoft.com/office/drawing/2014/main" id="{0510CCB1-B32A-281A-B436-6CFACB0B842F}"/>
                </a:ext>
              </a:extLst>
            </p:cNvPr>
            <p:cNvPicPr>
              <a:picLocks noChangeAspect="1"/>
            </p:cNvPicPr>
            <p:nvPr/>
          </p:nvPicPr>
          <p:blipFill>
            <a:blip r:embed="rId21">
              <a:alphaModFix amt="20000"/>
            </a:blip>
            <a:stretch>
              <a:fillRect/>
            </a:stretch>
          </p:blipFill>
          <p:spPr>
            <a:xfrm>
              <a:off x="5500287" y="2756801"/>
              <a:ext cx="1187719" cy="1029240"/>
            </a:xfrm>
            <a:prstGeom prst="rect">
              <a:avLst/>
            </a:prstGeom>
          </p:spPr>
        </p:pic>
        <p:pic>
          <p:nvPicPr>
            <p:cNvPr id="30" name="Grafik 29">
              <a:extLst>
                <a:ext uri="{FF2B5EF4-FFF2-40B4-BE49-F238E27FC236}">
                  <a16:creationId xmlns:a16="http://schemas.microsoft.com/office/drawing/2014/main" id="{DBCFEF8C-203A-2C51-6EA2-5638FC91F50C}"/>
                </a:ext>
              </a:extLst>
            </p:cNvPr>
            <p:cNvPicPr>
              <a:picLocks noChangeAspect="1"/>
            </p:cNvPicPr>
            <p:nvPr/>
          </p:nvPicPr>
          <p:blipFill>
            <a:blip r:embed="rId22">
              <a:alphaModFix amt="20000"/>
            </a:blip>
            <a:stretch>
              <a:fillRect/>
            </a:stretch>
          </p:blipFill>
          <p:spPr>
            <a:xfrm>
              <a:off x="700415" y="5553193"/>
              <a:ext cx="1187719" cy="1029240"/>
            </a:xfrm>
            <a:prstGeom prst="rect">
              <a:avLst/>
            </a:prstGeom>
          </p:spPr>
        </p:pic>
        <p:pic>
          <p:nvPicPr>
            <p:cNvPr id="31" name="Grafik 30">
              <a:extLst>
                <a:ext uri="{FF2B5EF4-FFF2-40B4-BE49-F238E27FC236}">
                  <a16:creationId xmlns:a16="http://schemas.microsoft.com/office/drawing/2014/main" id="{9960B483-458C-DEDD-4BFF-C34C25A8BFBD}"/>
                </a:ext>
              </a:extLst>
            </p:cNvPr>
            <p:cNvPicPr>
              <a:picLocks noChangeAspect="1"/>
            </p:cNvPicPr>
            <p:nvPr/>
          </p:nvPicPr>
          <p:blipFill>
            <a:blip r:embed="rId23">
              <a:alphaModFix amt="20000"/>
            </a:blip>
            <a:stretch>
              <a:fillRect/>
            </a:stretch>
          </p:blipFill>
          <p:spPr>
            <a:xfrm>
              <a:off x="-291946" y="3865204"/>
              <a:ext cx="1187719" cy="1029240"/>
            </a:xfrm>
            <a:prstGeom prst="rect">
              <a:avLst/>
            </a:prstGeom>
          </p:spPr>
        </p:pic>
        <p:pic>
          <p:nvPicPr>
            <p:cNvPr id="32" name="Grafik 31">
              <a:extLst>
                <a:ext uri="{FF2B5EF4-FFF2-40B4-BE49-F238E27FC236}">
                  <a16:creationId xmlns:a16="http://schemas.microsoft.com/office/drawing/2014/main" id="{64D7DAE2-B5C5-4970-0B17-F8D6EEA17C97}"/>
                </a:ext>
              </a:extLst>
            </p:cNvPr>
            <p:cNvPicPr>
              <a:picLocks noChangeAspect="1"/>
            </p:cNvPicPr>
            <p:nvPr/>
          </p:nvPicPr>
          <p:blipFill>
            <a:blip r:embed="rId24">
              <a:alphaModFix amt="20000"/>
            </a:blip>
            <a:stretch>
              <a:fillRect/>
            </a:stretch>
          </p:blipFill>
          <p:spPr>
            <a:xfrm>
              <a:off x="4517176" y="3319696"/>
              <a:ext cx="1187719" cy="1029240"/>
            </a:xfrm>
            <a:prstGeom prst="rect">
              <a:avLst/>
            </a:prstGeom>
          </p:spPr>
        </p:pic>
        <p:pic>
          <p:nvPicPr>
            <p:cNvPr id="33" name="Grafik 32">
              <a:extLst>
                <a:ext uri="{FF2B5EF4-FFF2-40B4-BE49-F238E27FC236}">
                  <a16:creationId xmlns:a16="http://schemas.microsoft.com/office/drawing/2014/main" id="{5BF6961B-366D-7E36-976A-BB77DF76A114}"/>
                </a:ext>
              </a:extLst>
            </p:cNvPr>
            <p:cNvPicPr>
              <a:picLocks noChangeAspect="1"/>
            </p:cNvPicPr>
            <p:nvPr/>
          </p:nvPicPr>
          <p:blipFill>
            <a:blip r:embed="rId25">
              <a:alphaModFix amt="20000"/>
            </a:blip>
            <a:stretch>
              <a:fillRect/>
            </a:stretch>
          </p:blipFill>
          <p:spPr>
            <a:xfrm>
              <a:off x="1668867" y="2733958"/>
              <a:ext cx="1187719" cy="1029240"/>
            </a:xfrm>
            <a:prstGeom prst="rect">
              <a:avLst/>
            </a:prstGeom>
          </p:spPr>
        </p:pic>
        <p:pic>
          <p:nvPicPr>
            <p:cNvPr id="34" name="Grafik 33">
              <a:extLst>
                <a:ext uri="{FF2B5EF4-FFF2-40B4-BE49-F238E27FC236}">
                  <a16:creationId xmlns:a16="http://schemas.microsoft.com/office/drawing/2014/main" id="{9A42476A-EA7A-DF00-6A6C-EB70E3D7B04E}"/>
                </a:ext>
              </a:extLst>
            </p:cNvPr>
            <p:cNvPicPr>
              <a:picLocks noChangeAspect="1"/>
            </p:cNvPicPr>
            <p:nvPr/>
          </p:nvPicPr>
          <p:blipFill>
            <a:blip r:embed="rId26">
              <a:alphaModFix amt="20000"/>
            </a:blip>
            <a:stretch>
              <a:fillRect/>
            </a:stretch>
          </p:blipFill>
          <p:spPr>
            <a:xfrm>
              <a:off x="3578109" y="4981225"/>
              <a:ext cx="1187723" cy="1029240"/>
            </a:xfrm>
            <a:prstGeom prst="rect">
              <a:avLst/>
            </a:prstGeom>
          </p:spPr>
        </p:pic>
        <p:pic>
          <p:nvPicPr>
            <p:cNvPr id="35" name="Grafik 34">
              <a:extLst>
                <a:ext uri="{FF2B5EF4-FFF2-40B4-BE49-F238E27FC236}">
                  <a16:creationId xmlns:a16="http://schemas.microsoft.com/office/drawing/2014/main" id="{B9C2975E-8066-BC0E-EDD0-C74C5DA99791}"/>
                </a:ext>
              </a:extLst>
            </p:cNvPr>
            <p:cNvPicPr>
              <a:picLocks noChangeAspect="1"/>
            </p:cNvPicPr>
            <p:nvPr/>
          </p:nvPicPr>
          <p:blipFill>
            <a:blip r:embed="rId27">
              <a:alphaModFix amt="20000"/>
            </a:blip>
            <a:stretch>
              <a:fillRect/>
            </a:stretch>
          </p:blipFill>
          <p:spPr>
            <a:xfrm>
              <a:off x="3563699" y="1628056"/>
              <a:ext cx="1187719" cy="1029240"/>
            </a:xfrm>
            <a:prstGeom prst="rect">
              <a:avLst/>
            </a:prstGeom>
          </p:spPr>
        </p:pic>
        <p:pic>
          <p:nvPicPr>
            <p:cNvPr id="36" name="Grafik 35">
              <a:extLst>
                <a:ext uri="{FF2B5EF4-FFF2-40B4-BE49-F238E27FC236}">
                  <a16:creationId xmlns:a16="http://schemas.microsoft.com/office/drawing/2014/main" id="{5D47AF29-3D42-BB15-AB8E-CE8CBF042B37}"/>
                </a:ext>
              </a:extLst>
            </p:cNvPr>
            <p:cNvPicPr>
              <a:picLocks noChangeAspect="1"/>
            </p:cNvPicPr>
            <p:nvPr/>
          </p:nvPicPr>
          <p:blipFill>
            <a:blip r:embed="rId28">
              <a:alphaModFix amt="20000"/>
            </a:blip>
            <a:stretch>
              <a:fillRect/>
            </a:stretch>
          </p:blipFill>
          <p:spPr>
            <a:xfrm>
              <a:off x="2610487" y="3310719"/>
              <a:ext cx="1187719" cy="1029240"/>
            </a:xfrm>
            <a:prstGeom prst="rect">
              <a:avLst/>
            </a:prstGeom>
          </p:spPr>
        </p:pic>
        <p:pic>
          <p:nvPicPr>
            <p:cNvPr id="37" name="Grafik 36">
              <a:extLst>
                <a:ext uri="{FF2B5EF4-FFF2-40B4-BE49-F238E27FC236}">
                  <a16:creationId xmlns:a16="http://schemas.microsoft.com/office/drawing/2014/main" id="{F80FB8D8-26FD-0282-D358-2BDD8CA03EF0}"/>
                </a:ext>
              </a:extLst>
            </p:cNvPr>
            <p:cNvPicPr>
              <a:picLocks noChangeAspect="1"/>
            </p:cNvPicPr>
            <p:nvPr/>
          </p:nvPicPr>
          <p:blipFill>
            <a:blip r:embed="rId29">
              <a:alphaModFix amt="20000"/>
            </a:blip>
            <a:stretch>
              <a:fillRect/>
            </a:stretch>
          </p:blipFill>
          <p:spPr>
            <a:xfrm>
              <a:off x="2610487" y="4426548"/>
              <a:ext cx="1187719" cy="1029240"/>
            </a:xfrm>
            <a:prstGeom prst="rect">
              <a:avLst/>
            </a:prstGeom>
          </p:spPr>
        </p:pic>
        <p:pic>
          <p:nvPicPr>
            <p:cNvPr id="38" name="Grafik 37">
              <a:extLst>
                <a:ext uri="{FF2B5EF4-FFF2-40B4-BE49-F238E27FC236}">
                  <a16:creationId xmlns:a16="http://schemas.microsoft.com/office/drawing/2014/main" id="{F2264333-AE64-72DB-BE4E-D02270732FDC}"/>
                </a:ext>
              </a:extLst>
            </p:cNvPr>
            <p:cNvPicPr>
              <a:picLocks noChangeAspect="1"/>
            </p:cNvPicPr>
            <p:nvPr/>
          </p:nvPicPr>
          <p:blipFill>
            <a:blip r:embed="rId30">
              <a:alphaModFix amt="20000"/>
            </a:blip>
            <a:stretch>
              <a:fillRect/>
            </a:stretch>
          </p:blipFill>
          <p:spPr>
            <a:xfrm>
              <a:off x="2623763" y="2177565"/>
              <a:ext cx="1187719" cy="1029240"/>
            </a:xfrm>
            <a:prstGeom prst="rect">
              <a:avLst/>
            </a:prstGeom>
          </p:spPr>
        </p:pic>
        <p:pic>
          <p:nvPicPr>
            <p:cNvPr id="39" name="Grafik 38">
              <a:extLst>
                <a:ext uri="{FF2B5EF4-FFF2-40B4-BE49-F238E27FC236}">
                  <a16:creationId xmlns:a16="http://schemas.microsoft.com/office/drawing/2014/main" id="{7417B832-069E-C504-0C6A-A236FEAA4932}"/>
                </a:ext>
              </a:extLst>
            </p:cNvPr>
            <p:cNvPicPr>
              <a:picLocks noChangeAspect="1"/>
            </p:cNvPicPr>
            <p:nvPr/>
          </p:nvPicPr>
          <p:blipFill>
            <a:blip r:embed="rId31">
              <a:alphaModFix amt="20000"/>
            </a:blip>
            <a:stretch>
              <a:fillRect/>
            </a:stretch>
          </p:blipFill>
          <p:spPr>
            <a:xfrm>
              <a:off x="1674377" y="3870193"/>
              <a:ext cx="1187719" cy="1029240"/>
            </a:xfrm>
            <a:prstGeom prst="rect">
              <a:avLst/>
            </a:prstGeom>
          </p:spPr>
        </p:pic>
        <p:pic>
          <p:nvPicPr>
            <p:cNvPr id="40" name="Grafik 39">
              <a:extLst>
                <a:ext uri="{FF2B5EF4-FFF2-40B4-BE49-F238E27FC236}">
                  <a16:creationId xmlns:a16="http://schemas.microsoft.com/office/drawing/2014/main" id="{5B3B765D-E2BE-3CC4-391B-A0AD14F09FDD}"/>
                </a:ext>
              </a:extLst>
            </p:cNvPr>
            <p:cNvPicPr>
              <a:picLocks noChangeAspect="1"/>
            </p:cNvPicPr>
            <p:nvPr/>
          </p:nvPicPr>
          <p:blipFill>
            <a:blip r:embed="rId32">
              <a:alphaModFix amt="20000"/>
            </a:blip>
            <a:stretch>
              <a:fillRect/>
            </a:stretch>
          </p:blipFill>
          <p:spPr>
            <a:xfrm>
              <a:off x="3571656" y="2749812"/>
              <a:ext cx="1187719" cy="1029240"/>
            </a:xfrm>
            <a:prstGeom prst="rect">
              <a:avLst/>
            </a:prstGeom>
          </p:spPr>
        </p:pic>
        <p:pic>
          <p:nvPicPr>
            <p:cNvPr id="41" name="Grafik 40">
              <a:extLst>
                <a:ext uri="{FF2B5EF4-FFF2-40B4-BE49-F238E27FC236}">
                  <a16:creationId xmlns:a16="http://schemas.microsoft.com/office/drawing/2014/main" id="{B3A1C366-EBAC-DDEF-BA19-6450C9A6FC85}"/>
                </a:ext>
              </a:extLst>
            </p:cNvPr>
            <p:cNvPicPr>
              <a:picLocks noChangeAspect="1"/>
            </p:cNvPicPr>
            <p:nvPr/>
          </p:nvPicPr>
          <p:blipFill>
            <a:blip r:embed="rId33">
              <a:alphaModFix amt="20000"/>
            </a:blip>
            <a:stretch>
              <a:fillRect/>
            </a:stretch>
          </p:blipFill>
          <p:spPr>
            <a:xfrm>
              <a:off x="3555265" y="3848041"/>
              <a:ext cx="1187719" cy="1029240"/>
            </a:xfrm>
            <a:prstGeom prst="rect">
              <a:avLst/>
            </a:prstGeom>
          </p:spPr>
        </p:pic>
        <p:pic>
          <p:nvPicPr>
            <p:cNvPr id="42" name="Grafik 41">
              <a:extLst>
                <a:ext uri="{FF2B5EF4-FFF2-40B4-BE49-F238E27FC236}">
                  <a16:creationId xmlns:a16="http://schemas.microsoft.com/office/drawing/2014/main" id="{79F5877B-4106-2C90-2A54-FC32CB38A77A}"/>
                </a:ext>
              </a:extLst>
            </p:cNvPr>
            <p:cNvPicPr>
              <a:picLocks noChangeAspect="1"/>
            </p:cNvPicPr>
            <p:nvPr/>
          </p:nvPicPr>
          <p:blipFill>
            <a:blip r:embed="rId34">
              <a:alphaModFix amt="20000"/>
            </a:blip>
            <a:stretch>
              <a:fillRect/>
            </a:stretch>
          </p:blipFill>
          <p:spPr>
            <a:xfrm>
              <a:off x="11283320" y="2732208"/>
              <a:ext cx="1187726" cy="1029240"/>
            </a:xfrm>
            <a:prstGeom prst="rect">
              <a:avLst/>
            </a:prstGeom>
          </p:spPr>
        </p:pic>
        <p:pic>
          <p:nvPicPr>
            <p:cNvPr id="43" name="Picture 26" descr="A hexagon with a logo&#10;&#10;Description automatically generated">
              <a:extLst>
                <a:ext uri="{FF2B5EF4-FFF2-40B4-BE49-F238E27FC236}">
                  <a16:creationId xmlns:a16="http://schemas.microsoft.com/office/drawing/2014/main" id="{A069BB5E-9E02-1EB9-4DCB-39E904ED24BE}"/>
                </a:ext>
              </a:extLst>
            </p:cNvPr>
            <p:cNvPicPr>
              <a:picLocks noChangeAspect="1"/>
            </p:cNvPicPr>
            <p:nvPr/>
          </p:nvPicPr>
          <p:blipFill>
            <a:blip r:embed="rId35">
              <a:alphaModFix amt="20000"/>
            </a:blip>
            <a:stretch>
              <a:fillRect/>
            </a:stretch>
          </p:blipFill>
          <p:spPr>
            <a:xfrm>
              <a:off x="1669817" y="5007564"/>
              <a:ext cx="1192382" cy="1029171"/>
            </a:xfrm>
            <a:prstGeom prst="rect">
              <a:avLst/>
            </a:prstGeom>
          </p:spPr>
        </p:pic>
        <p:pic>
          <p:nvPicPr>
            <p:cNvPr id="44" name="Picture 28" descr="A blue hexagon with black text&#10;&#10;Description automatically generated">
              <a:extLst>
                <a:ext uri="{FF2B5EF4-FFF2-40B4-BE49-F238E27FC236}">
                  <a16:creationId xmlns:a16="http://schemas.microsoft.com/office/drawing/2014/main" id="{33CB0234-1E31-D4AB-87B2-1C921EA3B995}"/>
                </a:ext>
              </a:extLst>
            </p:cNvPr>
            <p:cNvPicPr>
              <a:picLocks noChangeAspect="1"/>
            </p:cNvPicPr>
            <p:nvPr/>
          </p:nvPicPr>
          <p:blipFill>
            <a:blip r:embed="rId36">
              <a:alphaModFix amt="20000"/>
            </a:blip>
            <a:stretch>
              <a:fillRect/>
            </a:stretch>
          </p:blipFill>
          <p:spPr>
            <a:xfrm>
              <a:off x="691448" y="3295415"/>
              <a:ext cx="1192382" cy="1029171"/>
            </a:xfrm>
            <a:prstGeom prst="rect">
              <a:avLst/>
            </a:prstGeom>
          </p:spPr>
        </p:pic>
        <p:pic>
          <p:nvPicPr>
            <p:cNvPr id="45" name="Picture 32" descr="A hexagon with a logo&#10;&#10;Description automatically generated">
              <a:extLst>
                <a:ext uri="{FF2B5EF4-FFF2-40B4-BE49-F238E27FC236}">
                  <a16:creationId xmlns:a16="http://schemas.microsoft.com/office/drawing/2014/main" id="{0B3AD39F-E402-22CB-D8BF-606FC0AA7240}"/>
                </a:ext>
              </a:extLst>
            </p:cNvPr>
            <p:cNvPicPr>
              <a:picLocks noChangeAspect="1"/>
            </p:cNvPicPr>
            <p:nvPr/>
          </p:nvPicPr>
          <p:blipFill>
            <a:blip r:embed="rId37">
              <a:alphaModFix amt="20000"/>
            </a:blip>
            <a:stretch>
              <a:fillRect/>
            </a:stretch>
          </p:blipFill>
          <p:spPr>
            <a:xfrm>
              <a:off x="691447" y="4424304"/>
              <a:ext cx="1192382" cy="1029171"/>
            </a:xfrm>
            <a:prstGeom prst="rect">
              <a:avLst/>
            </a:prstGeom>
          </p:spPr>
        </p:pic>
        <p:pic>
          <p:nvPicPr>
            <p:cNvPr id="46" name="Grafik 45">
              <a:extLst>
                <a:ext uri="{FF2B5EF4-FFF2-40B4-BE49-F238E27FC236}">
                  <a16:creationId xmlns:a16="http://schemas.microsoft.com/office/drawing/2014/main" id="{0666E27B-B56D-2B2F-7CA0-FAD53ACD6453}"/>
                </a:ext>
              </a:extLst>
            </p:cNvPr>
            <p:cNvPicPr>
              <a:picLocks noChangeAspect="1"/>
            </p:cNvPicPr>
            <p:nvPr/>
          </p:nvPicPr>
          <p:blipFill>
            <a:blip r:embed="rId38">
              <a:alphaModFix amt="20000"/>
            </a:blip>
            <a:stretch>
              <a:fillRect/>
            </a:stretch>
          </p:blipFill>
          <p:spPr>
            <a:xfrm>
              <a:off x="9373707" y="3891804"/>
              <a:ext cx="1188000" cy="1029484"/>
            </a:xfrm>
            <a:prstGeom prst="rect">
              <a:avLst/>
            </a:prstGeom>
          </p:spPr>
        </p:pic>
        <p:pic>
          <p:nvPicPr>
            <p:cNvPr id="47" name="Grafik 46">
              <a:extLst>
                <a:ext uri="{FF2B5EF4-FFF2-40B4-BE49-F238E27FC236}">
                  <a16:creationId xmlns:a16="http://schemas.microsoft.com/office/drawing/2014/main" id="{DAF8B022-F659-846F-1325-3A765544D95B}"/>
                </a:ext>
              </a:extLst>
            </p:cNvPr>
            <p:cNvPicPr>
              <a:picLocks noChangeAspect="1"/>
            </p:cNvPicPr>
            <p:nvPr/>
          </p:nvPicPr>
          <p:blipFill>
            <a:blip r:embed="rId39">
              <a:alphaModFix amt="20000"/>
            </a:blip>
            <a:stretch>
              <a:fillRect/>
            </a:stretch>
          </p:blipFill>
          <p:spPr>
            <a:xfrm>
              <a:off x="5500287" y="4981225"/>
              <a:ext cx="1188000" cy="1029484"/>
            </a:xfrm>
            <a:prstGeom prst="rect">
              <a:avLst/>
            </a:prstGeom>
          </p:spPr>
        </p:pic>
        <p:pic>
          <p:nvPicPr>
            <p:cNvPr id="48" name="Grafik 47">
              <a:extLst>
                <a:ext uri="{FF2B5EF4-FFF2-40B4-BE49-F238E27FC236}">
                  <a16:creationId xmlns:a16="http://schemas.microsoft.com/office/drawing/2014/main" id="{BE2DEE45-6A15-DCAC-8F63-D26CF8C7A45F}"/>
                </a:ext>
              </a:extLst>
            </p:cNvPr>
            <p:cNvPicPr>
              <a:picLocks noChangeAspect="1"/>
            </p:cNvPicPr>
            <p:nvPr/>
          </p:nvPicPr>
          <p:blipFill>
            <a:blip r:embed="rId40">
              <a:alphaModFix amt="20000"/>
            </a:blip>
            <a:stretch>
              <a:fillRect/>
            </a:stretch>
          </p:blipFill>
          <p:spPr>
            <a:xfrm>
              <a:off x="700275" y="2185811"/>
              <a:ext cx="1188000" cy="1029484"/>
            </a:xfrm>
            <a:prstGeom prst="rect">
              <a:avLst/>
            </a:prstGeom>
          </p:spPr>
        </p:pic>
        <p:pic>
          <p:nvPicPr>
            <p:cNvPr id="49" name="Grafik 48">
              <a:extLst>
                <a:ext uri="{FF2B5EF4-FFF2-40B4-BE49-F238E27FC236}">
                  <a16:creationId xmlns:a16="http://schemas.microsoft.com/office/drawing/2014/main" id="{FE996B7D-D710-3956-34A8-EF44CD9623CB}"/>
                </a:ext>
              </a:extLst>
            </p:cNvPr>
            <p:cNvPicPr>
              <a:picLocks noChangeAspect="1"/>
            </p:cNvPicPr>
            <p:nvPr/>
          </p:nvPicPr>
          <p:blipFill>
            <a:blip r:embed="rId41">
              <a:alphaModFix amt="20000"/>
            </a:blip>
            <a:stretch>
              <a:fillRect/>
            </a:stretch>
          </p:blipFill>
          <p:spPr>
            <a:xfrm>
              <a:off x="1667536" y="1602466"/>
              <a:ext cx="1188000" cy="1029484"/>
            </a:xfrm>
            <a:prstGeom prst="rect">
              <a:avLst/>
            </a:prstGeom>
          </p:spPr>
        </p:pic>
        <p:pic>
          <p:nvPicPr>
            <p:cNvPr id="50" name="Grafik 49">
              <a:extLst>
                <a:ext uri="{FF2B5EF4-FFF2-40B4-BE49-F238E27FC236}">
                  <a16:creationId xmlns:a16="http://schemas.microsoft.com/office/drawing/2014/main" id="{AB5A4CB4-9D34-517C-BD4E-C41E61C82F9F}"/>
                </a:ext>
              </a:extLst>
            </p:cNvPr>
            <p:cNvPicPr>
              <a:picLocks noChangeAspect="1"/>
            </p:cNvPicPr>
            <p:nvPr/>
          </p:nvPicPr>
          <p:blipFill>
            <a:blip r:embed="rId42">
              <a:alphaModFix amt="20000"/>
            </a:blip>
            <a:stretch>
              <a:fillRect/>
            </a:stretch>
          </p:blipFill>
          <p:spPr>
            <a:xfrm>
              <a:off x="-270573" y="2743810"/>
              <a:ext cx="1188000" cy="1029484"/>
            </a:xfrm>
            <a:prstGeom prst="rect">
              <a:avLst/>
            </a:prstGeom>
          </p:spPr>
        </p:pic>
        <p:pic>
          <p:nvPicPr>
            <p:cNvPr id="51" name="Grafik 50">
              <a:extLst>
                <a:ext uri="{FF2B5EF4-FFF2-40B4-BE49-F238E27FC236}">
                  <a16:creationId xmlns:a16="http://schemas.microsoft.com/office/drawing/2014/main" id="{BED8206E-B31C-A37E-F515-315D12D48F12}"/>
                </a:ext>
              </a:extLst>
            </p:cNvPr>
            <p:cNvPicPr>
              <a:picLocks noChangeAspect="1"/>
            </p:cNvPicPr>
            <p:nvPr/>
          </p:nvPicPr>
          <p:blipFill>
            <a:blip r:embed="rId43">
              <a:alphaModFix amt="20000"/>
            </a:blip>
            <a:stretch>
              <a:fillRect/>
            </a:stretch>
          </p:blipFill>
          <p:spPr>
            <a:xfrm>
              <a:off x="-246530" y="4994162"/>
              <a:ext cx="1188000" cy="1029484"/>
            </a:xfrm>
            <a:prstGeom prst="rect">
              <a:avLst/>
            </a:prstGeom>
          </p:spPr>
        </p:pic>
        <p:pic>
          <p:nvPicPr>
            <p:cNvPr id="52" name="Grafik 51">
              <a:extLst>
                <a:ext uri="{FF2B5EF4-FFF2-40B4-BE49-F238E27FC236}">
                  <a16:creationId xmlns:a16="http://schemas.microsoft.com/office/drawing/2014/main" id="{7EF5F94C-F448-13D5-3179-5A7638B85073}"/>
                </a:ext>
              </a:extLst>
            </p:cNvPr>
            <p:cNvPicPr>
              <a:picLocks noChangeAspect="1"/>
            </p:cNvPicPr>
            <p:nvPr/>
          </p:nvPicPr>
          <p:blipFill>
            <a:blip r:embed="rId44">
              <a:alphaModFix amt="20000"/>
            </a:blip>
            <a:stretch>
              <a:fillRect/>
            </a:stretch>
          </p:blipFill>
          <p:spPr>
            <a:xfrm>
              <a:off x="-266438" y="6098578"/>
              <a:ext cx="1188000" cy="1029484"/>
            </a:xfrm>
            <a:prstGeom prst="rect">
              <a:avLst/>
            </a:prstGeom>
          </p:spPr>
        </p:pic>
        <p:pic>
          <p:nvPicPr>
            <p:cNvPr id="53" name="Grafik 52">
              <a:extLst>
                <a:ext uri="{FF2B5EF4-FFF2-40B4-BE49-F238E27FC236}">
                  <a16:creationId xmlns:a16="http://schemas.microsoft.com/office/drawing/2014/main" id="{F839A988-7A9F-741D-C94D-A591CE3FA0E3}"/>
                </a:ext>
              </a:extLst>
            </p:cNvPr>
            <p:cNvPicPr>
              <a:picLocks noChangeAspect="1"/>
            </p:cNvPicPr>
            <p:nvPr/>
          </p:nvPicPr>
          <p:blipFill>
            <a:blip r:embed="rId45">
              <a:alphaModFix amt="20000"/>
            </a:blip>
            <a:stretch>
              <a:fillRect/>
            </a:stretch>
          </p:blipFill>
          <p:spPr>
            <a:xfrm>
              <a:off x="7435098" y="5007564"/>
              <a:ext cx="1188000" cy="1029484"/>
            </a:xfrm>
            <a:prstGeom prst="rect">
              <a:avLst/>
            </a:prstGeom>
          </p:spPr>
        </p:pic>
        <p:pic>
          <p:nvPicPr>
            <p:cNvPr id="54" name="Grafik 53">
              <a:extLst>
                <a:ext uri="{FF2B5EF4-FFF2-40B4-BE49-F238E27FC236}">
                  <a16:creationId xmlns:a16="http://schemas.microsoft.com/office/drawing/2014/main" id="{618FED19-5A4A-5127-B81C-73A65C753394}"/>
                </a:ext>
              </a:extLst>
            </p:cNvPr>
            <p:cNvPicPr>
              <a:picLocks noChangeAspect="1"/>
            </p:cNvPicPr>
            <p:nvPr/>
          </p:nvPicPr>
          <p:blipFill>
            <a:blip r:embed="rId46">
              <a:alphaModFix amt="20000"/>
            </a:blip>
            <a:stretch>
              <a:fillRect/>
            </a:stretch>
          </p:blipFill>
          <p:spPr>
            <a:xfrm>
              <a:off x="8389697" y="4438401"/>
              <a:ext cx="1188000" cy="1029484"/>
            </a:xfrm>
            <a:prstGeom prst="rect">
              <a:avLst/>
            </a:prstGeom>
          </p:spPr>
        </p:pic>
        <p:pic>
          <p:nvPicPr>
            <p:cNvPr id="55" name="Grafik 54">
              <a:extLst>
                <a:ext uri="{FF2B5EF4-FFF2-40B4-BE49-F238E27FC236}">
                  <a16:creationId xmlns:a16="http://schemas.microsoft.com/office/drawing/2014/main" id="{62EC9233-3B56-8683-6DF8-9591475CB1AE}"/>
                </a:ext>
              </a:extLst>
            </p:cNvPr>
            <p:cNvPicPr>
              <a:picLocks noChangeAspect="1"/>
            </p:cNvPicPr>
            <p:nvPr/>
          </p:nvPicPr>
          <p:blipFill>
            <a:blip r:embed="rId47">
              <a:alphaModFix amt="20000"/>
            </a:blip>
            <a:stretch>
              <a:fillRect/>
            </a:stretch>
          </p:blipFill>
          <p:spPr>
            <a:xfrm>
              <a:off x="5514084" y="1599100"/>
              <a:ext cx="1188000" cy="1029484"/>
            </a:xfrm>
            <a:prstGeom prst="rect">
              <a:avLst/>
            </a:prstGeom>
          </p:spPr>
        </p:pic>
        <p:pic>
          <p:nvPicPr>
            <p:cNvPr id="56" name="Grafik 55">
              <a:extLst>
                <a:ext uri="{FF2B5EF4-FFF2-40B4-BE49-F238E27FC236}">
                  <a16:creationId xmlns:a16="http://schemas.microsoft.com/office/drawing/2014/main" id="{3D9C1324-AC85-004E-CD0E-08FC8BF45C83}"/>
                </a:ext>
              </a:extLst>
            </p:cNvPr>
            <p:cNvPicPr>
              <a:picLocks noChangeAspect="1"/>
            </p:cNvPicPr>
            <p:nvPr/>
          </p:nvPicPr>
          <p:blipFill>
            <a:blip r:embed="rId48">
              <a:alphaModFix amt="20000"/>
            </a:blip>
            <a:stretch>
              <a:fillRect/>
            </a:stretch>
          </p:blipFill>
          <p:spPr>
            <a:xfrm>
              <a:off x="9360703" y="5039419"/>
              <a:ext cx="1188000" cy="1029484"/>
            </a:xfrm>
            <a:prstGeom prst="rect">
              <a:avLst/>
            </a:prstGeom>
          </p:spPr>
        </p:pic>
        <p:pic>
          <p:nvPicPr>
            <p:cNvPr id="57" name="Grafik 56">
              <a:extLst>
                <a:ext uri="{FF2B5EF4-FFF2-40B4-BE49-F238E27FC236}">
                  <a16:creationId xmlns:a16="http://schemas.microsoft.com/office/drawing/2014/main" id="{3D497FB9-D795-F991-3E1F-175548DBB176}"/>
                </a:ext>
              </a:extLst>
            </p:cNvPr>
            <p:cNvPicPr>
              <a:picLocks noChangeAspect="1"/>
            </p:cNvPicPr>
            <p:nvPr/>
          </p:nvPicPr>
          <p:blipFill>
            <a:blip r:embed="rId49">
              <a:alphaModFix amt="20000"/>
            </a:blip>
            <a:stretch>
              <a:fillRect/>
            </a:stretch>
          </p:blipFill>
          <p:spPr>
            <a:xfrm>
              <a:off x="8389697" y="2218380"/>
              <a:ext cx="1188000" cy="1029484"/>
            </a:xfrm>
            <a:prstGeom prst="rect">
              <a:avLst/>
            </a:prstGeom>
          </p:spPr>
        </p:pic>
        <p:pic>
          <p:nvPicPr>
            <p:cNvPr id="58" name="Grafik 57">
              <a:extLst>
                <a:ext uri="{FF2B5EF4-FFF2-40B4-BE49-F238E27FC236}">
                  <a16:creationId xmlns:a16="http://schemas.microsoft.com/office/drawing/2014/main" id="{A7BDD03D-FF87-73AB-DFB1-1EBBF23919D0}"/>
                </a:ext>
              </a:extLst>
            </p:cNvPr>
            <p:cNvPicPr>
              <a:picLocks noChangeAspect="1"/>
            </p:cNvPicPr>
            <p:nvPr/>
          </p:nvPicPr>
          <p:blipFill>
            <a:blip r:embed="rId50">
              <a:alphaModFix amt="20000"/>
            </a:blip>
            <a:stretch>
              <a:fillRect/>
            </a:stretch>
          </p:blipFill>
          <p:spPr>
            <a:xfrm>
              <a:off x="8408500" y="3322641"/>
              <a:ext cx="1188000" cy="1029484"/>
            </a:xfrm>
            <a:prstGeom prst="rect">
              <a:avLst/>
            </a:prstGeom>
          </p:spPr>
        </p:pic>
        <p:pic>
          <p:nvPicPr>
            <p:cNvPr id="59" name="Grafik 58">
              <a:extLst>
                <a:ext uri="{FF2B5EF4-FFF2-40B4-BE49-F238E27FC236}">
                  <a16:creationId xmlns:a16="http://schemas.microsoft.com/office/drawing/2014/main" id="{EBFBE194-A82F-A172-217C-11CEA2FF33D7}"/>
                </a:ext>
              </a:extLst>
            </p:cNvPr>
            <p:cNvPicPr>
              <a:picLocks noChangeAspect="1"/>
            </p:cNvPicPr>
            <p:nvPr/>
          </p:nvPicPr>
          <p:blipFill>
            <a:blip r:embed="rId51">
              <a:alphaModFix amt="20000"/>
            </a:blip>
            <a:stretch>
              <a:fillRect/>
            </a:stretch>
          </p:blipFill>
          <p:spPr>
            <a:xfrm>
              <a:off x="8399705" y="1081887"/>
              <a:ext cx="1188000" cy="1029484"/>
            </a:xfrm>
            <a:prstGeom prst="rect">
              <a:avLst/>
            </a:prstGeom>
          </p:spPr>
        </p:pic>
      </p:grpSp>
      <p:sp>
        <p:nvSpPr>
          <p:cNvPr id="5" name="Fußzeilenplatzhalter 4">
            <a:extLst>
              <a:ext uri="{FF2B5EF4-FFF2-40B4-BE49-F238E27FC236}">
                <a16:creationId xmlns:a16="http://schemas.microsoft.com/office/drawing/2014/main" id="{ACD407E5-0734-052D-C359-C753E9249768}"/>
              </a:ext>
            </a:extLst>
          </p:cNvPr>
          <p:cNvSpPr>
            <a:spLocks noGrp="1"/>
          </p:cNvSpPr>
          <p:nvPr>
            <p:ph type="ftr" sz="quarter" idx="10"/>
          </p:nvPr>
        </p:nvSpPr>
        <p:spPr/>
        <p:txBody>
          <a:bodyPr/>
          <a:lstStyle/>
          <a:p>
            <a:r>
              <a:rPr lang="en-US" noProof="0"/>
              <a:t>ESCRIBA Enterprise Document Services (EDS)</a:t>
            </a:r>
          </a:p>
        </p:txBody>
      </p:sp>
      <p:sp>
        <p:nvSpPr>
          <p:cNvPr id="62" name="Rechteck 61">
            <a:extLst>
              <a:ext uri="{FF2B5EF4-FFF2-40B4-BE49-F238E27FC236}">
                <a16:creationId xmlns:a16="http://schemas.microsoft.com/office/drawing/2014/main" id="{378DA6D9-D648-90D1-C73C-DAA9FD98333B}"/>
              </a:ext>
            </a:extLst>
          </p:cNvPr>
          <p:cNvSpPr/>
          <p:nvPr/>
        </p:nvSpPr>
        <p:spPr>
          <a:xfrm>
            <a:off x="-20556" y="4347291"/>
            <a:ext cx="9043841" cy="1943346"/>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algn="ctr"/>
            <a:endParaRPr lang="en-US" sz="1600" noProof="0">
              <a:latin typeface="+mn-lt"/>
            </a:endParaRPr>
          </a:p>
        </p:txBody>
      </p:sp>
      <p:sp>
        <p:nvSpPr>
          <p:cNvPr id="4" name="Title 3">
            <a:extLst>
              <a:ext uri="{FF2B5EF4-FFF2-40B4-BE49-F238E27FC236}">
                <a16:creationId xmlns:a16="http://schemas.microsoft.com/office/drawing/2014/main" id="{B151CE36-407E-809C-6406-6A0747D72CC6}"/>
              </a:ext>
            </a:extLst>
          </p:cNvPr>
          <p:cNvSpPr>
            <a:spLocks noGrp="1"/>
          </p:cNvSpPr>
          <p:nvPr>
            <p:ph type="title"/>
          </p:nvPr>
        </p:nvSpPr>
        <p:spPr>
          <a:xfrm>
            <a:off x="227012" y="5101328"/>
            <a:ext cx="11737976" cy="443198"/>
          </a:xfrm>
        </p:spPr>
        <p:txBody>
          <a:bodyPr wrap="square" lIns="0" tIns="0" rIns="0" bIns="0" anchor="t">
            <a:noAutofit/>
          </a:bodyPr>
          <a:lstStyle/>
          <a:p>
            <a:r>
              <a:rPr lang="en-US" sz="4000" noProof="0">
                <a:ea typeface="Yu Gothic UI"/>
              </a:rPr>
              <a:t>Thank you!</a:t>
            </a:r>
            <a:endParaRPr lang="en-US" sz="4000" noProof="0"/>
          </a:p>
        </p:txBody>
      </p:sp>
    </p:spTree>
    <p:extLst>
      <p:ext uri="{BB962C8B-B14F-4D97-AF65-F5344CB8AC3E}">
        <p14:creationId xmlns:p14="http://schemas.microsoft.com/office/powerpoint/2010/main" val="2614096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12">
            <a:extLst>
              <a:ext uri="{FF2B5EF4-FFF2-40B4-BE49-F238E27FC236}">
                <a16:creationId xmlns:a16="http://schemas.microsoft.com/office/drawing/2014/main" id="{AF130462-3AFB-4B54-91B5-F91D63CAF93D}"/>
              </a:ext>
            </a:extLst>
          </p:cNvPr>
          <p:cNvSpPr>
            <a:spLocks noGrp="1"/>
          </p:cNvSpPr>
          <p:nvPr>
            <p:ph type="title"/>
          </p:nvPr>
        </p:nvSpPr>
        <p:spPr/>
        <p:txBody>
          <a:bodyPr/>
          <a:lstStyle/>
          <a:p>
            <a:r>
              <a:rPr lang="en-US" noProof="0"/>
              <a:t>Komplexität der Dokumentenerstellung</a:t>
            </a:r>
          </a:p>
        </p:txBody>
      </p:sp>
      <p:sp>
        <p:nvSpPr>
          <p:cNvPr id="17" name="Rechteck 16">
            <a:extLst>
              <a:ext uri="{FF2B5EF4-FFF2-40B4-BE49-F238E27FC236}">
                <a16:creationId xmlns:a16="http://schemas.microsoft.com/office/drawing/2014/main" id="{8CAA8C13-3DA3-5FCF-46F1-3FB87DFDB0A8}"/>
              </a:ext>
            </a:extLst>
          </p:cNvPr>
          <p:cNvSpPr/>
          <p:nvPr/>
        </p:nvSpPr>
        <p:spPr>
          <a:xfrm>
            <a:off x="-61415" y="2360042"/>
            <a:ext cx="12314830" cy="3480179"/>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algn="ctr"/>
            <a:endParaRPr lang="de-DE" sz="1600">
              <a:latin typeface="+mn-lt"/>
            </a:endParaRPr>
          </a:p>
        </p:txBody>
      </p:sp>
      <p:pic>
        <p:nvPicPr>
          <p:cNvPr id="22" name="Grafik 21" descr="Zahnräder Silhouette">
            <a:extLst>
              <a:ext uri="{FF2B5EF4-FFF2-40B4-BE49-F238E27FC236}">
                <a16:creationId xmlns:a16="http://schemas.microsoft.com/office/drawing/2014/main" id="{0D0A8CD5-35B1-068E-65D3-010A91AD59B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67093" y="6078026"/>
            <a:ext cx="914400" cy="914400"/>
          </a:xfrm>
          <a:prstGeom prst="rect">
            <a:avLst/>
          </a:prstGeom>
        </p:spPr>
      </p:pic>
      <p:pic>
        <p:nvPicPr>
          <p:cNvPr id="26" name="Grafik 25" descr="Augenscan mit einfarbiger Füllung">
            <a:extLst>
              <a:ext uri="{FF2B5EF4-FFF2-40B4-BE49-F238E27FC236}">
                <a16:creationId xmlns:a16="http://schemas.microsoft.com/office/drawing/2014/main" id="{37593DE6-19BD-E84D-F129-CD7CAD9BDFC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81493" y="89509"/>
            <a:ext cx="914400" cy="914400"/>
          </a:xfrm>
          <a:prstGeom prst="rect">
            <a:avLst/>
          </a:prstGeom>
        </p:spPr>
      </p:pic>
      <p:grpSp>
        <p:nvGrpSpPr>
          <p:cNvPr id="66" name="Gruppieren 65">
            <a:extLst>
              <a:ext uri="{FF2B5EF4-FFF2-40B4-BE49-F238E27FC236}">
                <a16:creationId xmlns:a16="http://schemas.microsoft.com/office/drawing/2014/main" id="{69BA5707-2995-CAEA-A87E-750203BB1941}"/>
              </a:ext>
            </a:extLst>
          </p:cNvPr>
          <p:cNvGrpSpPr/>
          <p:nvPr/>
        </p:nvGrpSpPr>
        <p:grpSpPr>
          <a:xfrm>
            <a:off x="251958" y="1434756"/>
            <a:ext cx="1785442" cy="1700705"/>
            <a:chOff x="596009" y="2344134"/>
            <a:chExt cx="1785442" cy="1700705"/>
          </a:xfrm>
        </p:grpSpPr>
        <p:pic>
          <p:nvPicPr>
            <p:cNvPr id="20" name="Grafik 19" descr="Zahnräder mit einfarbiger Füllung">
              <a:extLst>
                <a:ext uri="{FF2B5EF4-FFF2-40B4-BE49-F238E27FC236}">
                  <a16:creationId xmlns:a16="http://schemas.microsoft.com/office/drawing/2014/main" id="{F8DF899E-E6D9-D80B-C791-BB37701F63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67051" y="3130439"/>
              <a:ext cx="914400" cy="914400"/>
            </a:xfrm>
            <a:prstGeom prst="rect">
              <a:avLst/>
            </a:prstGeom>
          </p:spPr>
        </p:pic>
        <p:pic>
          <p:nvPicPr>
            <p:cNvPr id="24" name="Grafik 23" descr="Wimpern mit einfarbiger Füllung">
              <a:extLst>
                <a:ext uri="{FF2B5EF4-FFF2-40B4-BE49-F238E27FC236}">
                  <a16:creationId xmlns:a16="http://schemas.microsoft.com/office/drawing/2014/main" id="{67C0C643-F47F-3306-9F43-BD22856599E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88371" y="3326537"/>
              <a:ext cx="705139" cy="705139"/>
            </a:xfrm>
            <a:prstGeom prst="rect">
              <a:avLst/>
            </a:prstGeom>
          </p:spPr>
        </p:pic>
        <p:pic>
          <p:nvPicPr>
            <p:cNvPr id="27" name="Graphic 19">
              <a:extLst>
                <a:ext uri="{FF2B5EF4-FFF2-40B4-BE49-F238E27FC236}">
                  <a16:creationId xmlns:a16="http://schemas.microsoft.com/office/drawing/2014/main" id="{9DEBEFF0-97D9-C306-949A-1F730A92568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6009" y="2344134"/>
              <a:ext cx="1289179" cy="1191885"/>
            </a:xfrm>
            <a:prstGeom prst="rect">
              <a:avLst/>
            </a:prstGeom>
          </p:spPr>
        </p:pic>
      </p:grpSp>
      <p:sp>
        <p:nvSpPr>
          <p:cNvPr id="29" name="Textfeld 28">
            <a:extLst>
              <a:ext uri="{FF2B5EF4-FFF2-40B4-BE49-F238E27FC236}">
                <a16:creationId xmlns:a16="http://schemas.microsoft.com/office/drawing/2014/main" id="{1CAA7C4E-2879-EB62-6F30-64AE5236EAD5}"/>
              </a:ext>
            </a:extLst>
          </p:cNvPr>
          <p:cNvSpPr txBox="1"/>
          <p:nvPr/>
        </p:nvSpPr>
        <p:spPr>
          <a:xfrm>
            <a:off x="1856887" y="1581624"/>
            <a:ext cx="2166343" cy="1477328"/>
          </a:xfrm>
          <a:prstGeom prst="rect">
            <a:avLst/>
          </a:prstGeom>
          <a:noFill/>
        </p:spPr>
        <p:txBody>
          <a:bodyPr wrap="square" rtlCol="0">
            <a:spAutoFit/>
          </a:bodyPr>
          <a:lstStyle/>
          <a:p>
            <a:pPr algn="ctr"/>
            <a:r>
              <a:rPr lang="de-DE" sz="5400">
                <a:solidFill>
                  <a:schemeClr val="accent1">
                    <a:lumMod val="50000"/>
                  </a:schemeClr>
                </a:solidFill>
                <a:latin typeface="Yu Gothic UI Semibold" panose="020B0700000000000000" pitchFamily="34" charset="-128"/>
                <a:ea typeface="Yu Gothic UI Semibold" panose="020B0700000000000000" pitchFamily="34" charset="-128"/>
              </a:rPr>
              <a:t>60% </a:t>
            </a:r>
          </a:p>
          <a:p>
            <a:pPr algn="ctr"/>
            <a:r>
              <a:rPr lang="de-DE">
                <a:solidFill>
                  <a:schemeClr val="accent1">
                    <a:lumMod val="50000"/>
                  </a:schemeClr>
                </a:solidFill>
              </a:rPr>
              <a:t>Blindgenerierung/</a:t>
            </a:r>
            <a:br>
              <a:rPr lang="de-DE">
                <a:solidFill>
                  <a:schemeClr val="accent1">
                    <a:lumMod val="50000"/>
                  </a:schemeClr>
                </a:solidFill>
              </a:rPr>
            </a:br>
            <a:r>
              <a:rPr lang="de-DE">
                <a:solidFill>
                  <a:schemeClr val="accent1">
                    <a:lumMod val="50000"/>
                  </a:schemeClr>
                </a:solidFill>
              </a:rPr>
              <a:t>Dunkelverarbeitung</a:t>
            </a:r>
          </a:p>
        </p:txBody>
      </p:sp>
      <p:sp>
        <p:nvSpPr>
          <p:cNvPr id="30" name="Textfeld 29">
            <a:extLst>
              <a:ext uri="{FF2B5EF4-FFF2-40B4-BE49-F238E27FC236}">
                <a16:creationId xmlns:a16="http://schemas.microsoft.com/office/drawing/2014/main" id="{FBC3577E-79FC-B9A3-F6EF-AF1EA6AD0891}"/>
              </a:ext>
            </a:extLst>
          </p:cNvPr>
          <p:cNvSpPr txBox="1"/>
          <p:nvPr/>
        </p:nvSpPr>
        <p:spPr>
          <a:xfrm>
            <a:off x="5559196" y="1581624"/>
            <a:ext cx="2538035" cy="1477328"/>
          </a:xfrm>
          <a:prstGeom prst="rect">
            <a:avLst/>
          </a:prstGeom>
          <a:noFill/>
        </p:spPr>
        <p:txBody>
          <a:bodyPr wrap="square" rtlCol="0">
            <a:spAutoFit/>
          </a:bodyPr>
          <a:lstStyle/>
          <a:p>
            <a:pPr algn="ctr"/>
            <a:r>
              <a:rPr lang="de-DE" sz="5400">
                <a:solidFill>
                  <a:schemeClr val="accent1">
                    <a:lumMod val="50000"/>
                  </a:schemeClr>
                </a:solidFill>
                <a:latin typeface="Yu Gothic UI Semibold" panose="020B0700000000000000" pitchFamily="34" charset="-128"/>
                <a:ea typeface="Yu Gothic UI Semibold" panose="020B0700000000000000" pitchFamily="34" charset="-128"/>
              </a:rPr>
              <a:t>30% </a:t>
            </a:r>
          </a:p>
          <a:p>
            <a:pPr algn="ctr"/>
            <a:r>
              <a:rPr lang="de-DE">
                <a:solidFill>
                  <a:schemeClr val="accent1">
                    <a:lumMod val="50000"/>
                  </a:schemeClr>
                </a:solidFill>
              </a:rPr>
              <a:t>Einzeldokumente mittlerer Komplexität </a:t>
            </a:r>
          </a:p>
        </p:txBody>
      </p:sp>
      <p:sp>
        <p:nvSpPr>
          <p:cNvPr id="31" name="Textfeld 30">
            <a:extLst>
              <a:ext uri="{FF2B5EF4-FFF2-40B4-BE49-F238E27FC236}">
                <a16:creationId xmlns:a16="http://schemas.microsoft.com/office/drawing/2014/main" id="{DE00E698-428A-CB18-9623-8E86DF4D8884}"/>
              </a:ext>
            </a:extLst>
          </p:cNvPr>
          <p:cNvSpPr txBox="1"/>
          <p:nvPr/>
        </p:nvSpPr>
        <p:spPr>
          <a:xfrm>
            <a:off x="9636018" y="1593723"/>
            <a:ext cx="2538035" cy="1200329"/>
          </a:xfrm>
          <a:prstGeom prst="rect">
            <a:avLst/>
          </a:prstGeom>
          <a:noFill/>
        </p:spPr>
        <p:txBody>
          <a:bodyPr wrap="square" rtlCol="0">
            <a:spAutoFit/>
          </a:bodyPr>
          <a:lstStyle/>
          <a:p>
            <a:pPr algn="ctr"/>
            <a:r>
              <a:rPr lang="de-DE" sz="5400">
                <a:solidFill>
                  <a:schemeClr val="accent1">
                    <a:lumMod val="50000"/>
                  </a:schemeClr>
                </a:solidFill>
                <a:latin typeface="Yu Gothic UI Semibold" panose="020B0700000000000000" pitchFamily="34" charset="-128"/>
                <a:ea typeface="Yu Gothic UI Semibold" panose="020B0700000000000000" pitchFamily="34" charset="-128"/>
              </a:rPr>
              <a:t>10% </a:t>
            </a:r>
          </a:p>
          <a:p>
            <a:pPr algn="ctr"/>
            <a:r>
              <a:rPr lang="de-DE" err="1">
                <a:solidFill>
                  <a:schemeClr val="accent1">
                    <a:lumMod val="50000"/>
                  </a:schemeClr>
                </a:solidFill>
              </a:rPr>
              <a:t>Komplexe </a:t>
            </a:r>
            <a:r>
              <a:rPr lang="de-DE">
                <a:solidFill>
                  <a:schemeClr val="accent1">
                    <a:lumMod val="50000"/>
                  </a:schemeClr>
                </a:solidFill>
              </a:rPr>
              <a:t>Dokumente </a:t>
            </a:r>
          </a:p>
        </p:txBody>
      </p:sp>
      <p:pic>
        <p:nvPicPr>
          <p:cNvPr id="39" name="Grafik 38" descr="Pegasus mit einfarbiger Füllung">
            <a:extLst>
              <a:ext uri="{FF2B5EF4-FFF2-40B4-BE49-F238E27FC236}">
                <a16:creationId xmlns:a16="http://schemas.microsoft.com/office/drawing/2014/main" id="{41EE9994-472E-0A8A-4247-051E436B8FA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383009" y="2106305"/>
            <a:ext cx="914400" cy="914400"/>
          </a:xfrm>
          <a:prstGeom prst="rect">
            <a:avLst/>
          </a:prstGeom>
        </p:spPr>
      </p:pic>
      <p:pic>
        <p:nvPicPr>
          <p:cNvPr id="41" name="Grafik 40" descr="Abakus mit einfarbiger Füllung">
            <a:extLst>
              <a:ext uri="{FF2B5EF4-FFF2-40B4-BE49-F238E27FC236}">
                <a16:creationId xmlns:a16="http://schemas.microsoft.com/office/drawing/2014/main" id="{F2C24D0A-B561-6A1F-1AFF-615C79F5CCA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267093" y="152717"/>
            <a:ext cx="914400" cy="914400"/>
          </a:xfrm>
          <a:prstGeom prst="rect">
            <a:avLst/>
          </a:prstGeom>
        </p:spPr>
      </p:pic>
      <p:pic>
        <p:nvPicPr>
          <p:cNvPr id="43" name="Grafik 42" descr="Binär mit einfarbiger Füllung">
            <a:extLst>
              <a:ext uri="{FF2B5EF4-FFF2-40B4-BE49-F238E27FC236}">
                <a16:creationId xmlns:a16="http://schemas.microsoft.com/office/drawing/2014/main" id="{B677A596-CE90-94A3-4B34-BF678E473CD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234213" y="1164189"/>
            <a:ext cx="914400" cy="914400"/>
          </a:xfrm>
          <a:prstGeom prst="rect">
            <a:avLst/>
          </a:prstGeom>
        </p:spPr>
      </p:pic>
      <p:pic>
        <p:nvPicPr>
          <p:cNvPr id="49" name="Grafik 48" descr="Krone mit einfarbiger Füllung">
            <a:extLst>
              <a:ext uri="{FF2B5EF4-FFF2-40B4-BE49-F238E27FC236}">
                <a16:creationId xmlns:a16="http://schemas.microsoft.com/office/drawing/2014/main" id="{110063CB-8577-EC9D-E374-7D6B91411B3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412391" y="3059978"/>
            <a:ext cx="914400" cy="914400"/>
          </a:xfrm>
          <a:prstGeom prst="rect">
            <a:avLst/>
          </a:prstGeom>
        </p:spPr>
      </p:pic>
      <p:pic>
        <p:nvPicPr>
          <p:cNvPr id="51" name="Grafik 50" descr="Krone mit einfarbiger Füllung">
            <a:extLst>
              <a:ext uri="{FF2B5EF4-FFF2-40B4-BE49-F238E27FC236}">
                <a16:creationId xmlns:a16="http://schemas.microsoft.com/office/drawing/2014/main" id="{28D1E295-8145-E647-9CBD-2B1FD051033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492611" y="3926730"/>
            <a:ext cx="914400" cy="914400"/>
          </a:xfrm>
          <a:prstGeom prst="rect">
            <a:avLst/>
          </a:prstGeom>
        </p:spPr>
      </p:pic>
      <p:pic>
        <p:nvPicPr>
          <p:cNvPr id="53" name="Grafik 52" descr="Feuerwerk mit einfarbiger Füllung">
            <a:extLst>
              <a:ext uri="{FF2B5EF4-FFF2-40B4-BE49-F238E27FC236}">
                <a16:creationId xmlns:a16="http://schemas.microsoft.com/office/drawing/2014/main" id="{FB8398C2-9AA8-B4BD-E952-BC9EF30E4E56}"/>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691413" y="5100418"/>
            <a:ext cx="914400" cy="914400"/>
          </a:xfrm>
          <a:prstGeom prst="rect">
            <a:avLst/>
          </a:prstGeom>
        </p:spPr>
      </p:pic>
      <p:pic>
        <p:nvPicPr>
          <p:cNvPr id="55" name="Grafik 54" descr="Inventar mit einfarbiger Füllung">
            <a:extLst>
              <a:ext uri="{FF2B5EF4-FFF2-40B4-BE49-F238E27FC236}">
                <a16:creationId xmlns:a16="http://schemas.microsoft.com/office/drawing/2014/main" id="{8B1EAD00-3C48-306D-F9D6-8AA2D72A8B10}"/>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2148613" y="6659810"/>
            <a:ext cx="914400" cy="914400"/>
          </a:xfrm>
          <a:prstGeom prst="rect">
            <a:avLst/>
          </a:prstGeom>
        </p:spPr>
      </p:pic>
      <p:sp>
        <p:nvSpPr>
          <p:cNvPr id="68" name="Textfeld 67">
            <a:extLst>
              <a:ext uri="{FF2B5EF4-FFF2-40B4-BE49-F238E27FC236}">
                <a16:creationId xmlns:a16="http://schemas.microsoft.com/office/drawing/2014/main" id="{919D3A5F-16FF-7BE6-635E-D53B965064DD}"/>
              </a:ext>
            </a:extLst>
          </p:cNvPr>
          <p:cNvSpPr txBox="1"/>
          <p:nvPr/>
        </p:nvSpPr>
        <p:spPr>
          <a:xfrm>
            <a:off x="340385" y="3422341"/>
            <a:ext cx="3528000" cy="2031325"/>
          </a:xfrm>
          <a:prstGeom prst="rect">
            <a:avLst/>
          </a:prstGeom>
          <a:noFill/>
        </p:spPr>
        <p:txBody>
          <a:bodyPr wrap="square" rtlCol="0">
            <a:spAutoFit/>
          </a:bodyPr>
          <a:lstStyle/>
          <a:p>
            <a:r>
              <a:rPr lang="en-US" sz="1400"/>
              <a:t>(Teil-)</a:t>
            </a:r>
            <a:r>
              <a:rPr lang="en-US" sz="1400" err="1"/>
              <a:t>automatisierte</a:t>
            </a:r>
            <a:r>
              <a:rPr lang="en-US" sz="1400"/>
              <a:t>, </a:t>
            </a:r>
            <a:r>
              <a:rPr lang="en-US" sz="1400" err="1"/>
              <a:t>systemgesteuerte</a:t>
            </a:r>
            <a:r>
              <a:rPr lang="en-US" sz="1400"/>
              <a:t> </a:t>
            </a:r>
            <a:r>
              <a:rPr lang="en-US" sz="1400" err="1"/>
              <a:t>Dokumentenprozesse</a:t>
            </a:r>
            <a:r>
              <a:rPr lang="en-US" sz="1400"/>
              <a:t> </a:t>
            </a:r>
            <a:r>
              <a:rPr lang="en-US" sz="1400" err="1"/>
              <a:t>zur</a:t>
            </a:r>
            <a:r>
              <a:rPr lang="en-US" sz="1400"/>
              <a:t> </a:t>
            </a:r>
            <a:r>
              <a:rPr lang="en-US" sz="1400" err="1"/>
              <a:t>Erstellung</a:t>
            </a:r>
            <a:r>
              <a:rPr lang="en-US" sz="1400"/>
              <a:t>, </a:t>
            </a:r>
            <a:r>
              <a:rPr lang="en-US" sz="1400" err="1"/>
              <a:t>Optimierung</a:t>
            </a:r>
            <a:r>
              <a:rPr lang="en-US" sz="1400"/>
              <a:t> und </a:t>
            </a:r>
            <a:r>
              <a:rPr lang="en-US" sz="1400" err="1"/>
              <a:t>Ausgabe</a:t>
            </a:r>
            <a:r>
              <a:rPr lang="en-US" sz="1400"/>
              <a:t> (</a:t>
            </a:r>
            <a:r>
              <a:rPr lang="en-US" sz="1400" err="1"/>
              <a:t>einer</a:t>
            </a:r>
            <a:r>
              <a:rPr lang="en-US" sz="1400"/>
              <a:t> </a:t>
            </a:r>
            <a:r>
              <a:rPr lang="en-US" sz="1400" err="1"/>
              <a:t>großen</a:t>
            </a:r>
            <a:r>
              <a:rPr lang="en-US" sz="1400"/>
              <a:t> </a:t>
            </a:r>
            <a:r>
              <a:rPr lang="en-US" sz="1400" err="1"/>
              <a:t>Anzahl</a:t>
            </a:r>
            <a:r>
              <a:rPr lang="en-US" sz="1400"/>
              <a:t>) von </a:t>
            </a:r>
            <a:r>
              <a:rPr lang="en-US" sz="1400" err="1"/>
              <a:t>Dokumenten</a:t>
            </a:r>
            <a:r>
              <a:rPr lang="en-US" sz="1400"/>
              <a:t>, die </a:t>
            </a:r>
            <a:r>
              <a:rPr lang="en-US" sz="1400" err="1">
                <a:latin typeface="Yu Gothic UI Semibold" panose="020B0700000000000000" pitchFamily="34" charset="-128"/>
                <a:ea typeface="Yu Gothic UI Semibold" panose="020B0700000000000000" pitchFamily="34" charset="-128"/>
              </a:rPr>
              <a:t>im</a:t>
            </a:r>
            <a:r>
              <a:rPr lang="en-US" sz="1400">
                <a:latin typeface="Yu Gothic UI Semibold" panose="020B0700000000000000" pitchFamily="34" charset="-128"/>
                <a:ea typeface="Yu Gothic UI Semibold" panose="020B0700000000000000" pitchFamily="34" charset="-128"/>
              </a:rPr>
              <a:t> </a:t>
            </a:r>
            <a:r>
              <a:rPr lang="en-US" sz="1400" err="1">
                <a:latin typeface="Yu Gothic UI Semibold" panose="020B0700000000000000" pitchFamily="34" charset="-128"/>
                <a:ea typeface="Yu Gothic UI Semibold" panose="020B0700000000000000" pitchFamily="34" charset="-128"/>
              </a:rPr>
              <a:t>Hintergrund</a:t>
            </a:r>
            <a:r>
              <a:rPr lang="en-US" sz="1400">
                <a:latin typeface="Yu Gothic UI Semibold" panose="020B0700000000000000" pitchFamily="34" charset="-128"/>
                <a:ea typeface="Yu Gothic UI Semibold" panose="020B0700000000000000" pitchFamily="34" charset="-128"/>
              </a:rPr>
              <a:t> </a:t>
            </a:r>
            <a:r>
              <a:rPr lang="en-US" sz="1400" err="1">
                <a:latin typeface="Yu Gothic UI Semibold" panose="020B0700000000000000" pitchFamily="34" charset="-128"/>
                <a:ea typeface="Yu Gothic UI Semibold" panose="020B0700000000000000" pitchFamily="34" charset="-128"/>
              </a:rPr>
              <a:t>ablaufen</a:t>
            </a:r>
            <a:r>
              <a:rPr lang="en-US" sz="1400"/>
              <a:t>.</a:t>
            </a:r>
          </a:p>
          <a:p>
            <a:endParaRPr lang="en-US" sz="1400"/>
          </a:p>
          <a:p>
            <a:endParaRPr lang="en-US" sz="1400"/>
          </a:p>
          <a:p>
            <a:r>
              <a:rPr lang="en-US" sz="1400" err="1"/>
              <a:t>Beispiele</a:t>
            </a:r>
            <a:r>
              <a:rPr lang="en-US" sz="1400"/>
              <a:t>: </a:t>
            </a:r>
            <a:r>
              <a:rPr lang="en-US" sz="1400" err="1"/>
              <a:t>Rechnungsstellung</a:t>
            </a:r>
            <a:r>
              <a:rPr lang="en-US" sz="1400"/>
              <a:t>, </a:t>
            </a:r>
            <a:r>
              <a:rPr lang="en-US" sz="1400" err="1"/>
              <a:t>Änderungen</a:t>
            </a:r>
            <a:r>
              <a:rPr lang="en-US" sz="1400"/>
              <a:t> an </a:t>
            </a:r>
            <a:r>
              <a:rPr lang="en-US" sz="1400" err="1"/>
              <a:t>bestehenden</a:t>
            </a:r>
            <a:r>
              <a:rPr lang="en-US" sz="1400"/>
              <a:t> Daten, etc.</a:t>
            </a:r>
            <a:endParaRPr lang="de-DE" sz="1400"/>
          </a:p>
        </p:txBody>
      </p:sp>
      <p:sp>
        <p:nvSpPr>
          <p:cNvPr id="69" name="Textfeld 68">
            <a:extLst>
              <a:ext uri="{FF2B5EF4-FFF2-40B4-BE49-F238E27FC236}">
                <a16:creationId xmlns:a16="http://schemas.microsoft.com/office/drawing/2014/main" id="{53D58CA1-7436-D7BC-F837-84E2AE9FF18D}"/>
              </a:ext>
            </a:extLst>
          </p:cNvPr>
          <p:cNvSpPr txBox="1"/>
          <p:nvPr/>
        </p:nvSpPr>
        <p:spPr>
          <a:xfrm>
            <a:off x="4356822" y="3422341"/>
            <a:ext cx="3528000" cy="1815882"/>
          </a:xfrm>
          <a:prstGeom prst="rect">
            <a:avLst/>
          </a:prstGeom>
          <a:noFill/>
        </p:spPr>
        <p:txBody>
          <a:bodyPr wrap="square" rtlCol="0">
            <a:spAutoFit/>
          </a:bodyPr>
          <a:lstStyle/>
          <a:p>
            <a:r>
              <a:rPr lang="en-US" sz="1400" err="1"/>
              <a:t>Individuelle</a:t>
            </a:r>
            <a:r>
              <a:rPr lang="en-US" sz="1400"/>
              <a:t> </a:t>
            </a:r>
            <a:r>
              <a:rPr lang="en-US" sz="1400" err="1"/>
              <a:t>Dokumente</a:t>
            </a:r>
            <a:r>
              <a:rPr lang="en-US" sz="1400"/>
              <a:t> </a:t>
            </a:r>
            <a:r>
              <a:rPr lang="en-US" sz="1400" err="1"/>
              <a:t>mit</a:t>
            </a:r>
            <a:r>
              <a:rPr lang="en-US" sz="1400"/>
              <a:t> </a:t>
            </a:r>
            <a:r>
              <a:rPr lang="en-US" sz="1400" err="1"/>
              <a:t>unter-schiedlichen</a:t>
            </a:r>
            <a:r>
              <a:rPr lang="en-US" sz="1400"/>
              <a:t> </a:t>
            </a:r>
            <a:r>
              <a:rPr lang="en-US" sz="1400" err="1"/>
              <a:t>Elementen</a:t>
            </a:r>
            <a:r>
              <a:rPr lang="en-US" sz="1400"/>
              <a:t> und </a:t>
            </a:r>
            <a:r>
              <a:rPr lang="en-US" sz="1400" err="1"/>
              <a:t>rechtlichen</a:t>
            </a:r>
            <a:r>
              <a:rPr lang="en-US" sz="1400"/>
              <a:t> </a:t>
            </a:r>
            <a:r>
              <a:rPr lang="en-US" sz="1400" err="1"/>
              <a:t>Informationen</a:t>
            </a:r>
            <a:r>
              <a:rPr lang="en-US" sz="1400"/>
              <a:t> für </a:t>
            </a:r>
            <a:r>
              <a:rPr lang="en-US" sz="1400" err="1"/>
              <a:t>verschiedene</a:t>
            </a:r>
            <a:r>
              <a:rPr lang="en-US" sz="1400"/>
              <a:t> </a:t>
            </a:r>
            <a:r>
              <a:rPr lang="en-US" sz="1400" err="1"/>
              <a:t>Tochtergesellschaften</a:t>
            </a:r>
            <a:r>
              <a:rPr lang="en-US" sz="1400"/>
              <a:t>, </a:t>
            </a:r>
            <a:r>
              <a:rPr lang="en-US" sz="1400" err="1"/>
              <a:t>unterschiedliche</a:t>
            </a:r>
            <a:r>
              <a:rPr lang="en-US" sz="1400"/>
              <a:t> </a:t>
            </a:r>
            <a:r>
              <a:rPr lang="en-US" sz="1400" err="1"/>
              <a:t>Sprachen</a:t>
            </a:r>
            <a:r>
              <a:rPr lang="en-US" sz="1400"/>
              <a:t>, </a:t>
            </a:r>
            <a:r>
              <a:rPr lang="en-US" sz="1400" err="1"/>
              <a:t>Inhalte</a:t>
            </a:r>
            <a:r>
              <a:rPr lang="en-US" sz="1400"/>
              <a:t> und </a:t>
            </a:r>
            <a:r>
              <a:rPr lang="en-US" sz="1400" err="1"/>
              <a:t>Datenquellen</a:t>
            </a:r>
            <a:r>
              <a:rPr lang="en-US" sz="1400"/>
              <a:t>. </a:t>
            </a:r>
            <a:r>
              <a:rPr lang="en-US" sz="1400">
                <a:latin typeface="Yu Gothic UI Semibold" panose="020B0700000000000000" pitchFamily="34" charset="-128"/>
                <a:ea typeface="Yu Gothic UI Semibold" panose="020B0700000000000000" pitchFamily="34" charset="-128"/>
              </a:rPr>
              <a:t>Manuelle </a:t>
            </a:r>
            <a:r>
              <a:rPr lang="en-US" sz="1400" err="1">
                <a:latin typeface="Yu Gothic UI Semibold" panose="020B0700000000000000" pitchFamily="34" charset="-128"/>
                <a:ea typeface="Yu Gothic UI Semibold" panose="020B0700000000000000" pitchFamily="34" charset="-128"/>
              </a:rPr>
              <a:t>Interaktion</a:t>
            </a:r>
            <a:r>
              <a:rPr lang="en-US" sz="1400">
                <a:latin typeface="Yu Gothic UI Semibold" panose="020B0700000000000000" pitchFamily="34" charset="-128"/>
                <a:ea typeface="Yu Gothic UI Semibold" panose="020B0700000000000000" pitchFamily="34" charset="-128"/>
              </a:rPr>
              <a:t> </a:t>
            </a:r>
            <a:r>
              <a:rPr lang="en-US" sz="1400" err="1">
                <a:latin typeface="Yu Gothic UI Semibold" panose="020B0700000000000000" pitchFamily="34" charset="-128"/>
                <a:ea typeface="Yu Gothic UI Semibold" panose="020B0700000000000000" pitchFamily="34" charset="-128"/>
              </a:rPr>
              <a:t>erforderlich</a:t>
            </a:r>
            <a:r>
              <a:rPr lang="en-US" sz="1400"/>
              <a:t>.</a:t>
            </a:r>
          </a:p>
          <a:p>
            <a:endParaRPr lang="en-US" sz="1400"/>
          </a:p>
          <a:p>
            <a:r>
              <a:rPr lang="en-US" sz="1400" err="1"/>
              <a:t>Beispiele</a:t>
            </a:r>
            <a:r>
              <a:rPr lang="en-US" sz="1400"/>
              <a:t>: </a:t>
            </a:r>
            <a:r>
              <a:rPr lang="en-US" sz="1400" err="1"/>
              <a:t>Verträge</a:t>
            </a:r>
            <a:r>
              <a:rPr lang="en-US" sz="1400"/>
              <a:t>, Briefe, </a:t>
            </a:r>
            <a:r>
              <a:rPr lang="en-US" sz="1400" err="1"/>
              <a:t>Zertifikate</a:t>
            </a:r>
            <a:endParaRPr lang="de-DE" sz="1400"/>
          </a:p>
        </p:txBody>
      </p:sp>
      <p:sp>
        <p:nvSpPr>
          <p:cNvPr id="70" name="Textfeld 69">
            <a:extLst>
              <a:ext uri="{FF2B5EF4-FFF2-40B4-BE49-F238E27FC236}">
                <a16:creationId xmlns:a16="http://schemas.microsoft.com/office/drawing/2014/main" id="{DC9E2FDF-343A-DD61-3965-DB09578D2935}"/>
              </a:ext>
            </a:extLst>
          </p:cNvPr>
          <p:cNvSpPr txBox="1"/>
          <p:nvPr/>
        </p:nvSpPr>
        <p:spPr>
          <a:xfrm>
            <a:off x="8373259" y="3422341"/>
            <a:ext cx="3528000" cy="2031325"/>
          </a:xfrm>
          <a:prstGeom prst="rect">
            <a:avLst/>
          </a:prstGeom>
          <a:noFill/>
        </p:spPr>
        <p:txBody>
          <a:bodyPr wrap="square" rtlCol="0">
            <a:spAutoFit/>
          </a:bodyPr>
          <a:lstStyle/>
          <a:p>
            <a:r>
              <a:rPr lang="en-US" sz="1400" err="1"/>
              <a:t>Dokumentenbündel</a:t>
            </a:r>
            <a:r>
              <a:rPr lang="en-US" sz="1400"/>
              <a:t> </a:t>
            </a:r>
            <a:r>
              <a:rPr lang="en-US" sz="1400" err="1"/>
              <a:t>mit</a:t>
            </a:r>
            <a:r>
              <a:rPr lang="en-US" sz="1400"/>
              <a:t> </a:t>
            </a:r>
            <a:r>
              <a:rPr lang="en-US" sz="1400" err="1"/>
              <a:t>hoher</a:t>
            </a:r>
            <a:r>
              <a:rPr lang="en-US" sz="1400"/>
              <a:t> </a:t>
            </a:r>
            <a:r>
              <a:rPr lang="en-US" sz="1400" err="1"/>
              <a:t>Komplexität</a:t>
            </a:r>
            <a:r>
              <a:rPr lang="en-US" sz="1400"/>
              <a:t> und </a:t>
            </a:r>
            <a:r>
              <a:rPr lang="en-US" sz="1400" err="1"/>
              <a:t>Multisystemintegration</a:t>
            </a:r>
            <a:r>
              <a:rPr lang="en-US" sz="1400"/>
              <a:t> </a:t>
            </a:r>
            <a:r>
              <a:rPr lang="en-US" sz="1400" err="1"/>
              <a:t>über</a:t>
            </a:r>
            <a:r>
              <a:rPr lang="en-US" sz="1400"/>
              <a:t> </a:t>
            </a:r>
            <a:r>
              <a:rPr lang="en-US" sz="1400" err="1"/>
              <a:t>mehrere</a:t>
            </a:r>
            <a:r>
              <a:rPr lang="en-US" sz="1400"/>
              <a:t> </a:t>
            </a:r>
            <a:r>
              <a:rPr lang="en-US" sz="1400" err="1"/>
              <a:t>Ausgabekanäle</a:t>
            </a:r>
            <a:r>
              <a:rPr lang="en-US" sz="1400"/>
              <a:t>, </a:t>
            </a:r>
            <a:r>
              <a:rPr lang="en-US" sz="1400" err="1"/>
              <a:t>Formate</a:t>
            </a:r>
            <a:r>
              <a:rPr lang="en-US" sz="1400"/>
              <a:t> und </a:t>
            </a:r>
            <a:r>
              <a:rPr lang="en-US" sz="1400" err="1">
                <a:latin typeface="Yu Gothic UI Semibold" panose="020B0700000000000000" pitchFamily="34" charset="-128"/>
                <a:ea typeface="Yu Gothic UI Semibold" panose="020B0700000000000000" pitchFamily="34" charset="-128"/>
              </a:rPr>
              <a:t>systemübergreifende</a:t>
            </a:r>
            <a:r>
              <a:rPr lang="en-US" sz="1400">
                <a:latin typeface="Yu Gothic UI Semibold" panose="020B0700000000000000" pitchFamily="34" charset="-128"/>
                <a:ea typeface="Yu Gothic UI Semibold" panose="020B0700000000000000" pitchFamily="34" charset="-128"/>
              </a:rPr>
              <a:t> Workflows</a:t>
            </a:r>
            <a:r>
              <a:rPr lang="en-US" sz="1400"/>
              <a:t>. </a:t>
            </a:r>
          </a:p>
          <a:p>
            <a:endParaRPr lang="en-US" sz="1400"/>
          </a:p>
          <a:p>
            <a:endParaRPr lang="en-US" sz="1400"/>
          </a:p>
          <a:p>
            <a:endParaRPr lang="en-US" sz="1400"/>
          </a:p>
          <a:p>
            <a:r>
              <a:rPr lang="en-US" sz="1400" err="1"/>
              <a:t>Beispiele</a:t>
            </a:r>
            <a:r>
              <a:rPr lang="en-US" sz="1400"/>
              <a:t>: </a:t>
            </a:r>
            <a:r>
              <a:rPr lang="en-US" sz="1400" err="1"/>
              <a:t>RfP-Papiere</a:t>
            </a:r>
            <a:r>
              <a:rPr lang="en-US" sz="1400"/>
              <a:t>, </a:t>
            </a:r>
            <a:r>
              <a:rPr lang="en-US" sz="1400" err="1"/>
              <a:t>große</a:t>
            </a:r>
            <a:r>
              <a:rPr lang="en-US" sz="1400"/>
              <a:t> </a:t>
            </a:r>
            <a:r>
              <a:rPr lang="en-US" sz="1400" err="1"/>
              <a:t>Verträge</a:t>
            </a:r>
            <a:r>
              <a:rPr lang="en-US" sz="1400"/>
              <a:t> </a:t>
            </a:r>
            <a:r>
              <a:rPr lang="en-US" sz="1400" err="1"/>
              <a:t>mit</a:t>
            </a:r>
            <a:r>
              <a:rPr lang="en-US" sz="1400"/>
              <a:t> </a:t>
            </a:r>
            <a:r>
              <a:rPr lang="en-US" sz="1400" err="1"/>
              <a:t>mehreren</a:t>
            </a:r>
            <a:r>
              <a:rPr lang="en-US" sz="1400"/>
              <a:t> </a:t>
            </a:r>
            <a:r>
              <a:rPr lang="en-US" sz="1400" err="1"/>
              <a:t>Anhängen</a:t>
            </a:r>
            <a:r>
              <a:rPr lang="en-US" sz="1400"/>
              <a:t> </a:t>
            </a:r>
            <a:endParaRPr lang="de-DE" sz="1400"/>
          </a:p>
        </p:txBody>
      </p:sp>
      <p:grpSp>
        <p:nvGrpSpPr>
          <p:cNvPr id="91" name="Gruppieren 90">
            <a:extLst>
              <a:ext uri="{FF2B5EF4-FFF2-40B4-BE49-F238E27FC236}">
                <a16:creationId xmlns:a16="http://schemas.microsoft.com/office/drawing/2014/main" id="{815569F2-0B4B-0690-C21F-65EAB24BE486}"/>
              </a:ext>
            </a:extLst>
          </p:cNvPr>
          <p:cNvGrpSpPr/>
          <p:nvPr/>
        </p:nvGrpSpPr>
        <p:grpSpPr>
          <a:xfrm>
            <a:off x="8394869" y="1444151"/>
            <a:ext cx="1458691" cy="1419145"/>
            <a:chOff x="8394869" y="1444151"/>
            <a:chExt cx="1458691" cy="1419145"/>
          </a:xfrm>
        </p:grpSpPr>
        <p:grpSp>
          <p:nvGrpSpPr>
            <p:cNvPr id="65" name="Gruppieren 64">
              <a:extLst>
                <a:ext uri="{FF2B5EF4-FFF2-40B4-BE49-F238E27FC236}">
                  <a16:creationId xmlns:a16="http://schemas.microsoft.com/office/drawing/2014/main" id="{DD9FF097-393D-1106-0F39-D9EF0E35EF32}"/>
                </a:ext>
              </a:extLst>
            </p:cNvPr>
            <p:cNvGrpSpPr/>
            <p:nvPr/>
          </p:nvGrpSpPr>
          <p:grpSpPr>
            <a:xfrm>
              <a:off x="8394869" y="1444151"/>
              <a:ext cx="1446247" cy="1419145"/>
              <a:chOff x="8521370" y="2373247"/>
              <a:chExt cx="1446247" cy="1419145"/>
            </a:xfrm>
          </p:grpSpPr>
          <p:pic>
            <p:nvPicPr>
              <p:cNvPr id="28" name="Graphic 19">
                <a:extLst>
                  <a:ext uri="{FF2B5EF4-FFF2-40B4-BE49-F238E27FC236}">
                    <a16:creationId xmlns:a16="http://schemas.microsoft.com/office/drawing/2014/main" id="{7E0BA3EA-12F0-5236-371C-29D7ADA88EC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521370" y="2373247"/>
                <a:ext cx="1289179" cy="1191885"/>
              </a:xfrm>
              <a:prstGeom prst="rect">
                <a:avLst/>
              </a:prstGeom>
            </p:spPr>
          </p:pic>
          <p:sp>
            <p:nvSpPr>
              <p:cNvPr id="56" name="Rechteck 55">
                <a:extLst>
                  <a:ext uri="{FF2B5EF4-FFF2-40B4-BE49-F238E27FC236}">
                    <a16:creationId xmlns:a16="http://schemas.microsoft.com/office/drawing/2014/main" id="{A224860B-7EAD-3C04-9A1D-5A36B99645D9}"/>
                  </a:ext>
                </a:extLst>
              </p:cNvPr>
              <p:cNvSpPr/>
              <p:nvPr/>
            </p:nvSpPr>
            <p:spPr>
              <a:xfrm>
                <a:off x="9261839" y="3289138"/>
                <a:ext cx="705778" cy="5032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a:latin typeface="+mn-lt"/>
                </a:endParaRPr>
              </a:p>
            </p:txBody>
          </p:sp>
        </p:grpSp>
        <p:sp>
          <p:nvSpPr>
            <p:cNvPr id="74" name="Rechteck 73">
              <a:extLst>
                <a:ext uri="{FF2B5EF4-FFF2-40B4-BE49-F238E27FC236}">
                  <a16:creationId xmlns:a16="http://schemas.microsoft.com/office/drawing/2014/main" id="{6D3EFB3B-0758-F41C-BAF7-A8462F7D5071}"/>
                </a:ext>
              </a:extLst>
            </p:cNvPr>
            <p:cNvSpPr/>
            <p:nvPr/>
          </p:nvSpPr>
          <p:spPr>
            <a:xfrm>
              <a:off x="9135338" y="2179373"/>
              <a:ext cx="705778" cy="1806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47500" lnSpcReduction="20000"/>
            </a:bodyPr>
            <a:lstStyle/>
            <a:p>
              <a:pPr algn="ctr"/>
              <a:endParaRPr lang="de-DE" sz="1600">
                <a:latin typeface="+mn-lt"/>
              </a:endParaRPr>
            </a:p>
          </p:txBody>
        </p:sp>
        <p:pic>
          <p:nvPicPr>
            <p:cNvPr id="45" name="Grafik 44" descr="Braille mit einfarbiger Füllung">
              <a:extLst>
                <a:ext uri="{FF2B5EF4-FFF2-40B4-BE49-F238E27FC236}">
                  <a16:creationId xmlns:a16="http://schemas.microsoft.com/office/drawing/2014/main" id="{6509C643-0F6B-1AA7-FA08-92853930CE3B}"/>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9078515" y="2030698"/>
              <a:ext cx="775045" cy="775045"/>
            </a:xfrm>
            <a:prstGeom prst="rect">
              <a:avLst/>
            </a:prstGeom>
          </p:spPr>
        </p:pic>
      </p:grpSp>
      <p:grpSp>
        <p:nvGrpSpPr>
          <p:cNvPr id="90" name="Gruppieren 89">
            <a:extLst>
              <a:ext uri="{FF2B5EF4-FFF2-40B4-BE49-F238E27FC236}">
                <a16:creationId xmlns:a16="http://schemas.microsoft.com/office/drawing/2014/main" id="{FF535E68-6B4C-C9E7-C2A8-CE83E555254B}"/>
              </a:ext>
            </a:extLst>
          </p:cNvPr>
          <p:cNvGrpSpPr/>
          <p:nvPr/>
        </p:nvGrpSpPr>
        <p:grpSpPr>
          <a:xfrm>
            <a:off x="4158288" y="1418608"/>
            <a:ext cx="1344645" cy="1444207"/>
            <a:chOff x="4158288" y="1418608"/>
            <a:chExt cx="1344645" cy="1444207"/>
          </a:xfrm>
        </p:grpSpPr>
        <p:grpSp>
          <p:nvGrpSpPr>
            <p:cNvPr id="64" name="Gruppieren 63">
              <a:extLst>
                <a:ext uri="{FF2B5EF4-FFF2-40B4-BE49-F238E27FC236}">
                  <a16:creationId xmlns:a16="http://schemas.microsoft.com/office/drawing/2014/main" id="{EAE19E61-8527-C247-AC7E-3E7E4AB1D5D5}"/>
                </a:ext>
              </a:extLst>
            </p:cNvPr>
            <p:cNvGrpSpPr/>
            <p:nvPr/>
          </p:nvGrpSpPr>
          <p:grpSpPr>
            <a:xfrm>
              <a:off x="4158288" y="1418608"/>
              <a:ext cx="1134896" cy="1158546"/>
              <a:chOff x="5135534" y="2315815"/>
              <a:chExt cx="1134896" cy="1158546"/>
            </a:xfrm>
          </p:grpSpPr>
          <p:pic>
            <p:nvPicPr>
              <p:cNvPr id="18" name="Graphic 19">
                <a:extLst>
                  <a:ext uri="{FF2B5EF4-FFF2-40B4-BE49-F238E27FC236}">
                    <a16:creationId xmlns:a16="http://schemas.microsoft.com/office/drawing/2014/main" id="{6E6AFFC0-F2D9-9D1B-F37A-83F7431C58B3}"/>
                  </a:ext>
                </a:extLst>
              </p:cNvPr>
              <p:cNvPicPr>
                <a:picLocks noChangeAspect="1"/>
              </p:cNvPicPr>
              <p:nvPr/>
            </p:nvPicPr>
            <p:blipFill>
              <a:blip r:embed="rId11">
                <a:extLst>
                  <a:ext uri="{96DAC541-7B7A-43D3-8B79-37D633B846F1}">
                    <asvg:svgBlip xmlns:asvg="http://schemas.microsoft.com/office/drawing/2016/SVG/main" r:embed="rId12"/>
                  </a:ext>
                </a:extLst>
              </a:blip>
              <a:srcRect r="16675" b="8041"/>
              <a:stretch/>
            </p:blipFill>
            <p:spPr>
              <a:xfrm>
                <a:off x="5135534" y="2332961"/>
                <a:ext cx="1074198" cy="1096040"/>
              </a:xfrm>
              <a:prstGeom prst="rect">
                <a:avLst/>
              </a:prstGeom>
            </p:spPr>
          </p:pic>
          <p:sp>
            <p:nvSpPr>
              <p:cNvPr id="58" name="Ellipse 57">
                <a:extLst>
                  <a:ext uri="{FF2B5EF4-FFF2-40B4-BE49-F238E27FC236}">
                    <a16:creationId xmlns:a16="http://schemas.microsoft.com/office/drawing/2014/main" id="{726238DC-0FD2-5BD7-7A55-EC2DFE37B36F}"/>
                  </a:ext>
                </a:extLst>
              </p:cNvPr>
              <p:cNvSpPr/>
              <p:nvPr/>
            </p:nvSpPr>
            <p:spPr>
              <a:xfrm>
                <a:off x="6056239" y="3342392"/>
                <a:ext cx="45719" cy="45719"/>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25000" lnSpcReduction="20000"/>
              </a:bodyPr>
              <a:lstStyle/>
              <a:p>
                <a:pPr algn="ctr"/>
                <a:endParaRPr lang="de-DE" sz="1600">
                  <a:latin typeface="+mn-lt"/>
                </a:endParaRPr>
              </a:p>
            </p:txBody>
          </p:sp>
          <p:sp>
            <p:nvSpPr>
              <p:cNvPr id="59" name="Ellipse 58">
                <a:extLst>
                  <a:ext uri="{FF2B5EF4-FFF2-40B4-BE49-F238E27FC236}">
                    <a16:creationId xmlns:a16="http://schemas.microsoft.com/office/drawing/2014/main" id="{BA11CBC4-B63A-B95C-AF23-9B0075D3521D}"/>
                  </a:ext>
                </a:extLst>
              </p:cNvPr>
              <p:cNvSpPr/>
              <p:nvPr/>
            </p:nvSpPr>
            <p:spPr>
              <a:xfrm>
                <a:off x="6117201" y="3426389"/>
                <a:ext cx="45719" cy="45719"/>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25000" lnSpcReduction="20000"/>
              </a:bodyPr>
              <a:lstStyle/>
              <a:p>
                <a:pPr algn="ctr"/>
                <a:endParaRPr lang="de-DE" sz="1600">
                  <a:latin typeface="+mn-lt"/>
                </a:endParaRPr>
              </a:p>
            </p:txBody>
          </p:sp>
          <p:sp>
            <p:nvSpPr>
              <p:cNvPr id="60" name="Ellipse 59">
                <a:extLst>
                  <a:ext uri="{FF2B5EF4-FFF2-40B4-BE49-F238E27FC236}">
                    <a16:creationId xmlns:a16="http://schemas.microsoft.com/office/drawing/2014/main" id="{D749E94E-E2D1-A006-AAE5-5C48B9DC1599}"/>
                  </a:ext>
                </a:extLst>
              </p:cNvPr>
              <p:cNvSpPr/>
              <p:nvPr/>
            </p:nvSpPr>
            <p:spPr>
              <a:xfrm>
                <a:off x="6220276" y="3428642"/>
                <a:ext cx="45719" cy="45719"/>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25000" lnSpcReduction="20000"/>
              </a:bodyPr>
              <a:lstStyle/>
              <a:p>
                <a:pPr algn="ctr"/>
                <a:endParaRPr lang="de-DE" sz="1600">
                  <a:latin typeface="+mn-lt"/>
                </a:endParaRPr>
              </a:p>
            </p:txBody>
          </p:sp>
          <p:sp>
            <p:nvSpPr>
              <p:cNvPr id="61" name="Ellipse 60">
                <a:extLst>
                  <a:ext uri="{FF2B5EF4-FFF2-40B4-BE49-F238E27FC236}">
                    <a16:creationId xmlns:a16="http://schemas.microsoft.com/office/drawing/2014/main" id="{8AA3FD8D-6DD9-E23F-DAEE-FE71653F1BEE}"/>
                  </a:ext>
                </a:extLst>
              </p:cNvPr>
              <p:cNvSpPr/>
              <p:nvPr/>
            </p:nvSpPr>
            <p:spPr>
              <a:xfrm>
                <a:off x="6162920" y="3342392"/>
                <a:ext cx="45719" cy="45719"/>
              </a:xfrm>
              <a:prstGeom prst="ellipse">
                <a:avLst/>
              </a:prstGeom>
              <a:solidFill>
                <a:schemeClr val="accent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25000" lnSpcReduction="20000"/>
              </a:bodyPr>
              <a:lstStyle/>
              <a:p>
                <a:pPr algn="ctr"/>
                <a:endParaRPr lang="de-DE" sz="1600">
                  <a:latin typeface="+mn-lt"/>
                </a:endParaRPr>
              </a:p>
            </p:txBody>
          </p:sp>
          <p:sp>
            <p:nvSpPr>
              <p:cNvPr id="62" name="Rechteck 61">
                <a:extLst>
                  <a:ext uri="{FF2B5EF4-FFF2-40B4-BE49-F238E27FC236}">
                    <a16:creationId xmlns:a16="http://schemas.microsoft.com/office/drawing/2014/main" id="{343DA597-CEDE-EFCC-4A78-391B55C6E70C}"/>
                  </a:ext>
                </a:extLst>
              </p:cNvPr>
              <p:cNvSpPr/>
              <p:nvPr/>
            </p:nvSpPr>
            <p:spPr>
              <a:xfrm>
                <a:off x="6169744" y="2315815"/>
                <a:ext cx="100686" cy="603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a:latin typeface="+mn-lt"/>
                </a:endParaRPr>
              </a:p>
            </p:txBody>
          </p:sp>
          <p:sp>
            <p:nvSpPr>
              <p:cNvPr id="63" name="Rechteck 62">
                <a:extLst>
                  <a:ext uri="{FF2B5EF4-FFF2-40B4-BE49-F238E27FC236}">
                    <a16:creationId xmlns:a16="http://schemas.microsoft.com/office/drawing/2014/main" id="{81085FDB-1293-F47E-49CA-210E2422D41E}"/>
                  </a:ext>
                </a:extLst>
              </p:cNvPr>
              <p:cNvSpPr/>
              <p:nvPr/>
            </p:nvSpPr>
            <p:spPr>
              <a:xfrm>
                <a:off x="5257395" y="3405914"/>
                <a:ext cx="478812" cy="684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25000" lnSpcReduction="20000"/>
              </a:bodyPr>
              <a:lstStyle/>
              <a:p>
                <a:pPr algn="ctr"/>
                <a:endParaRPr lang="de-DE" sz="1600">
                  <a:latin typeface="+mn-lt"/>
                </a:endParaRPr>
              </a:p>
            </p:txBody>
          </p:sp>
        </p:grpSp>
        <p:sp>
          <p:nvSpPr>
            <p:cNvPr id="88" name="Rechteck 87">
              <a:extLst>
                <a:ext uri="{FF2B5EF4-FFF2-40B4-BE49-F238E27FC236}">
                  <a16:creationId xmlns:a16="http://schemas.microsoft.com/office/drawing/2014/main" id="{EC7A4317-D239-C542-B62B-BB79114058C1}"/>
                </a:ext>
              </a:extLst>
            </p:cNvPr>
            <p:cNvSpPr/>
            <p:nvPr/>
          </p:nvSpPr>
          <p:spPr>
            <a:xfrm>
              <a:off x="4787982" y="2167964"/>
              <a:ext cx="705778" cy="194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62500" lnSpcReduction="20000"/>
            </a:bodyPr>
            <a:lstStyle/>
            <a:p>
              <a:pPr algn="ctr"/>
              <a:endParaRPr lang="de-DE" sz="1600">
                <a:latin typeface="+mn-lt"/>
              </a:endParaRPr>
            </a:p>
          </p:txBody>
        </p:sp>
        <p:sp>
          <p:nvSpPr>
            <p:cNvPr id="89" name="Rechteck 88">
              <a:extLst>
                <a:ext uri="{FF2B5EF4-FFF2-40B4-BE49-F238E27FC236}">
                  <a16:creationId xmlns:a16="http://schemas.microsoft.com/office/drawing/2014/main" id="{85A64033-A4BB-4BEF-70FE-2F355AC9EDE8}"/>
                </a:ext>
              </a:extLst>
            </p:cNvPr>
            <p:cNvSpPr/>
            <p:nvPr/>
          </p:nvSpPr>
          <p:spPr>
            <a:xfrm>
              <a:off x="4797155" y="2359561"/>
              <a:ext cx="705778" cy="5032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a:latin typeface="+mn-lt"/>
              </a:endParaRPr>
            </a:p>
          </p:txBody>
        </p:sp>
        <p:grpSp>
          <p:nvGrpSpPr>
            <p:cNvPr id="83" name="Gruppieren 82">
              <a:extLst>
                <a:ext uri="{FF2B5EF4-FFF2-40B4-BE49-F238E27FC236}">
                  <a16:creationId xmlns:a16="http://schemas.microsoft.com/office/drawing/2014/main" id="{1114C036-ACB0-417A-FDF9-2D8EDC6D479A}"/>
                </a:ext>
              </a:extLst>
            </p:cNvPr>
            <p:cNvGrpSpPr/>
            <p:nvPr/>
          </p:nvGrpSpPr>
          <p:grpSpPr>
            <a:xfrm>
              <a:off x="4706734" y="2032188"/>
              <a:ext cx="754501" cy="735518"/>
              <a:chOff x="-3972728" y="1269733"/>
              <a:chExt cx="2850009" cy="2850009"/>
            </a:xfrm>
          </p:grpSpPr>
          <p:pic>
            <p:nvPicPr>
              <p:cNvPr id="47" name="Grafik 46" descr="Braille Silhouette">
                <a:extLst>
                  <a:ext uri="{FF2B5EF4-FFF2-40B4-BE49-F238E27FC236}">
                    <a16:creationId xmlns:a16="http://schemas.microsoft.com/office/drawing/2014/main" id="{8AB4D8A8-A01B-C681-E380-FA75DB0AA08E}"/>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3972728" y="1269733"/>
                <a:ext cx="2850009" cy="2850009"/>
              </a:xfrm>
              <a:prstGeom prst="rect">
                <a:avLst/>
              </a:prstGeom>
            </p:spPr>
          </p:pic>
          <p:sp>
            <p:nvSpPr>
              <p:cNvPr id="76" name="Teilkreis 75">
                <a:extLst>
                  <a:ext uri="{FF2B5EF4-FFF2-40B4-BE49-F238E27FC236}">
                    <a16:creationId xmlns:a16="http://schemas.microsoft.com/office/drawing/2014/main" id="{1DBF1DD4-8CD0-F914-BCC6-11E318648044}"/>
                  </a:ext>
                </a:extLst>
              </p:cNvPr>
              <p:cNvSpPr/>
              <p:nvPr/>
            </p:nvSpPr>
            <p:spPr>
              <a:xfrm>
                <a:off x="-1885272" y="2077510"/>
                <a:ext cx="308121" cy="308121"/>
              </a:xfrm>
              <a:prstGeom prst="pie">
                <a:avLst>
                  <a:gd name="adj1" fmla="val 538706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25000" lnSpcReduction="20000"/>
              </a:bodyPr>
              <a:lstStyle/>
              <a:p>
                <a:pPr algn="ctr"/>
                <a:endParaRPr lang="de-DE" sz="1600">
                  <a:solidFill>
                    <a:schemeClr val="tx1"/>
                  </a:solidFill>
                  <a:latin typeface="+mn-lt"/>
                </a:endParaRPr>
              </a:p>
            </p:txBody>
          </p:sp>
          <p:sp>
            <p:nvSpPr>
              <p:cNvPr id="77" name="Teilkreis 76">
                <a:extLst>
                  <a:ext uri="{FF2B5EF4-FFF2-40B4-BE49-F238E27FC236}">
                    <a16:creationId xmlns:a16="http://schemas.microsoft.com/office/drawing/2014/main" id="{69CCD79F-4E70-E375-A205-ADE06C76D55C}"/>
                  </a:ext>
                </a:extLst>
              </p:cNvPr>
              <p:cNvSpPr/>
              <p:nvPr/>
            </p:nvSpPr>
            <p:spPr>
              <a:xfrm>
                <a:off x="-2363877" y="2542930"/>
                <a:ext cx="308121" cy="308121"/>
              </a:xfrm>
              <a:prstGeom prst="pie">
                <a:avLst>
                  <a:gd name="adj1" fmla="val 538706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25000" lnSpcReduction="20000"/>
              </a:bodyPr>
              <a:lstStyle/>
              <a:p>
                <a:pPr algn="ctr"/>
                <a:endParaRPr lang="de-DE" sz="1600">
                  <a:solidFill>
                    <a:schemeClr val="tx1"/>
                  </a:solidFill>
                  <a:latin typeface="+mn-lt"/>
                </a:endParaRPr>
              </a:p>
            </p:txBody>
          </p:sp>
          <p:sp>
            <p:nvSpPr>
              <p:cNvPr id="78" name="Teilkreis 77">
                <a:extLst>
                  <a:ext uri="{FF2B5EF4-FFF2-40B4-BE49-F238E27FC236}">
                    <a16:creationId xmlns:a16="http://schemas.microsoft.com/office/drawing/2014/main" id="{E6048933-C9C6-5DB8-1158-79008804F3EC}"/>
                  </a:ext>
                </a:extLst>
              </p:cNvPr>
              <p:cNvSpPr/>
              <p:nvPr/>
            </p:nvSpPr>
            <p:spPr>
              <a:xfrm>
                <a:off x="-2363878" y="3038008"/>
                <a:ext cx="308121" cy="308121"/>
              </a:xfrm>
              <a:prstGeom prst="pie">
                <a:avLst>
                  <a:gd name="adj1" fmla="val 538706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25000" lnSpcReduction="20000"/>
              </a:bodyPr>
              <a:lstStyle/>
              <a:p>
                <a:pPr algn="ctr"/>
                <a:endParaRPr lang="de-DE" sz="1600">
                  <a:solidFill>
                    <a:schemeClr val="tx1"/>
                  </a:solidFill>
                  <a:latin typeface="+mn-lt"/>
                </a:endParaRPr>
              </a:p>
            </p:txBody>
          </p:sp>
          <p:sp>
            <p:nvSpPr>
              <p:cNvPr id="79" name="Teilkreis 78">
                <a:extLst>
                  <a:ext uri="{FF2B5EF4-FFF2-40B4-BE49-F238E27FC236}">
                    <a16:creationId xmlns:a16="http://schemas.microsoft.com/office/drawing/2014/main" id="{7045A919-83CD-E66E-5CD8-BEFC50426540}"/>
                  </a:ext>
                </a:extLst>
              </p:cNvPr>
              <p:cNvSpPr/>
              <p:nvPr/>
            </p:nvSpPr>
            <p:spPr>
              <a:xfrm>
                <a:off x="-3015144" y="2084965"/>
                <a:ext cx="308121" cy="308121"/>
              </a:xfrm>
              <a:prstGeom prst="pie">
                <a:avLst>
                  <a:gd name="adj1" fmla="val 538706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25000" lnSpcReduction="20000"/>
              </a:bodyPr>
              <a:lstStyle/>
              <a:p>
                <a:pPr algn="ctr"/>
                <a:endParaRPr lang="de-DE" sz="1600">
                  <a:solidFill>
                    <a:schemeClr val="tx1"/>
                  </a:solidFill>
                  <a:latin typeface="+mn-lt"/>
                </a:endParaRPr>
              </a:p>
            </p:txBody>
          </p:sp>
          <p:sp>
            <p:nvSpPr>
              <p:cNvPr id="80" name="Teilkreis 79">
                <a:extLst>
                  <a:ext uri="{FF2B5EF4-FFF2-40B4-BE49-F238E27FC236}">
                    <a16:creationId xmlns:a16="http://schemas.microsoft.com/office/drawing/2014/main" id="{988AE6E0-F86E-D1FA-55C3-73A0DA0C5BD8}"/>
                  </a:ext>
                </a:extLst>
              </p:cNvPr>
              <p:cNvSpPr/>
              <p:nvPr/>
            </p:nvSpPr>
            <p:spPr>
              <a:xfrm>
                <a:off x="-3503629" y="2077510"/>
                <a:ext cx="308121" cy="308121"/>
              </a:xfrm>
              <a:prstGeom prst="pie">
                <a:avLst>
                  <a:gd name="adj1" fmla="val 538706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25000" lnSpcReduction="20000"/>
              </a:bodyPr>
              <a:lstStyle/>
              <a:p>
                <a:pPr algn="ctr"/>
                <a:endParaRPr lang="de-DE" sz="1600">
                  <a:solidFill>
                    <a:schemeClr val="tx1"/>
                  </a:solidFill>
                  <a:latin typeface="+mn-lt"/>
                </a:endParaRPr>
              </a:p>
            </p:txBody>
          </p:sp>
          <p:sp>
            <p:nvSpPr>
              <p:cNvPr id="81" name="Teilkreis 80">
                <a:extLst>
                  <a:ext uri="{FF2B5EF4-FFF2-40B4-BE49-F238E27FC236}">
                    <a16:creationId xmlns:a16="http://schemas.microsoft.com/office/drawing/2014/main" id="{E68430FF-958C-DA1D-E3C2-90D90E93CB28}"/>
                  </a:ext>
                </a:extLst>
              </p:cNvPr>
              <p:cNvSpPr/>
              <p:nvPr/>
            </p:nvSpPr>
            <p:spPr>
              <a:xfrm>
                <a:off x="-3513397" y="2542930"/>
                <a:ext cx="308121" cy="308121"/>
              </a:xfrm>
              <a:prstGeom prst="pie">
                <a:avLst>
                  <a:gd name="adj1" fmla="val 538706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25000" lnSpcReduction="20000"/>
              </a:bodyPr>
              <a:lstStyle/>
              <a:p>
                <a:pPr algn="ctr"/>
                <a:endParaRPr lang="de-DE" sz="1600">
                  <a:solidFill>
                    <a:schemeClr val="tx1"/>
                  </a:solidFill>
                  <a:latin typeface="+mn-lt"/>
                </a:endParaRPr>
              </a:p>
            </p:txBody>
          </p:sp>
          <p:sp>
            <p:nvSpPr>
              <p:cNvPr id="82" name="Teilkreis 81">
                <a:extLst>
                  <a:ext uri="{FF2B5EF4-FFF2-40B4-BE49-F238E27FC236}">
                    <a16:creationId xmlns:a16="http://schemas.microsoft.com/office/drawing/2014/main" id="{343C6242-7A98-4F5B-B573-3E89E25ED170}"/>
                  </a:ext>
                </a:extLst>
              </p:cNvPr>
              <p:cNvSpPr/>
              <p:nvPr/>
            </p:nvSpPr>
            <p:spPr>
              <a:xfrm>
                <a:off x="-3499757" y="3013414"/>
                <a:ext cx="308121" cy="308121"/>
              </a:xfrm>
              <a:prstGeom prst="pie">
                <a:avLst>
                  <a:gd name="adj1" fmla="val 5387065"/>
                  <a:gd name="adj2" fmla="val 1620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25000" lnSpcReduction="20000"/>
              </a:bodyPr>
              <a:lstStyle/>
              <a:p>
                <a:pPr algn="ctr"/>
                <a:endParaRPr lang="de-DE" sz="1600">
                  <a:solidFill>
                    <a:schemeClr val="tx1"/>
                  </a:solidFill>
                  <a:latin typeface="+mn-lt"/>
                </a:endParaRPr>
              </a:p>
            </p:txBody>
          </p:sp>
        </p:grpSp>
      </p:grpSp>
      <p:sp>
        <p:nvSpPr>
          <p:cNvPr id="2" name="Fußzeilenplatzhalter 1">
            <a:extLst>
              <a:ext uri="{FF2B5EF4-FFF2-40B4-BE49-F238E27FC236}">
                <a16:creationId xmlns:a16="http://schemas.microsoft.com/office/drawing/2014/main" id="{022C9FF4-C420-8CB6-6BC5-982E351FC99D}"/>
              </a:ext>
            </a:extLst>
          </p:cNvPr>
          <p:cNvSpPr>
            <a:spLocks noGrp="1"/>
          </p:cNvSpPr>
          <p:nvPr>
            <p:ph type="ftr" sz="quarter" idx="3"/>
          </p:nvPr>
        </p:nvSpPr>
        <p:spPr/>
        <p:txBody>
          <a:bodyPr/>
          <a:lstStyle/>
          <a:p>
            <a:r>
              <a:rPr lang="de-DE"/>
              <a:t>ESCRIBA Enterprise Document Services (EDS)</a:t>
            </a:r>
          </a:p>
        </p:txBody>
      </p:sp>
    </p:spTree>
    <p:extLst>
      <p:ext uri="{BB962C8B-B14F-4D97-AF65-F5344CB8AC3E}">
        <p14:creationId xmlns:p14="http://schemas.microsoft.com/office/powerpoint/2010/main" val="1060077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4458C-93CF-E32A-E0AE-C56D7E633726}"/>
            </a:ext>
          </a:extLst>
        </p:cNvPr>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F66A78E1-01D3-00ED-CCD2-AB04E23061B5}"/>
              </a:ext>
            </a:extLst>
          </p:cNvPr>
          <p:cNvSpPr>
            <a:spLocks noGrp="1"/>
          </p:cNvSpPr>
          <p:nvPr>
            <p:ph type="ftr" sz="quarter" idx="10"/>
          </p:nvPr>
        </p:nvSpPr>
        <p:spPr>
          <a:xfrm>
            <a:off x="226800" y="6557587"/>
            <a:ext cx="7956000" cy="123111"/>
          </a:xfrm>
        </p:spPr>
        <p:txBody>
          <a:bodyPr/>
          <a:lstStyle/>
          <a:p>
            <a:r>
              <a:rPr lang="de-DE" noProof="0"/>
              <a:t>Transforming HR Services - Agentic AI und HR Service Management</a:t>
            </a:r>
          </a:p>
        </p:txBody>
      </p:sp>
      <p:sp>
        <p:nvSpPr>
          <p:cNvPr id="4" name="Titel 3">
            <a:extLst>
              <a:ext uri="{FF2B5EF4-FFF2-40B4-BE49-F238E27FC236}">
                <a16:creationId xmlns:a16="http://schemas.microsoft.com/office/drawing/2014/main" id="{EAE4A441-F9BC-239A-3767-710DD90E9937}"/>
              </a:ext>
            </a:extLst>
          </p:cNvPr>
          <p:cNvSpPr>
            <a:spLocks noGrp="1"/>
          </p:cNvSpPr>
          <p:nvPr>
            <p:ph type="title"/>
          </p:nvPr>
        </p:nvSpPr>
        <p:spPr/>
        <p:txBody>
          <a:bodyPr/>
          <a:lstStyle/>
          <a:p>
            <a:r>
              <a:rPr lang="de-DE" noProof="0"/>
              <a:t>Die ESCRIBA NLC|AI-Plattform ECAP - Modulübersicht</a:t>
            </a:r>
          </a:p>
        </p:txBody>
      </p:sp>
      <p:sp>
        <p:nvSpPr>
          <p:cNvPr id="6" name="Abgerundetes Rechteck 6">
            <a:extLst>
              <a:ext uri="{FF2B5EF4-FFF2-40B4-BE49-F238E27FC236}">
                <a16:creationId xmlns:a16="http://schemas.microsoft.com/office/drawing/2014/main" id="{75B0B84C-57D5-EA31-820C-05638C435E85}"/>
              </a:ext>
            </a:extLst>
          </p:cNvPr>
          <p:cNvSpPr/>
          <p:nvPr/>
        </p:nvSpPr>
        <p:spPr>
          <a:xfrm>
            <a:off x="295025" y="929447"/>
            <a:ext cx="9485906" cy="1129607"/>
          </a:xfrm>
          <a:prstGeom prst="roundRect">
            <a:avLst>
              <a:gd name="adj" fmla="val 4924"/>
            </a:avLst>
          </a:prstGeom>
          <a:solidFill>
            <a:schemeClr val="accent5">
              <a:lumMod val="25000"/>
              <a:lumOff val="75000"/>
            </a:schemeClr>
          </a:solidFill>
          <a:ln>
            <a:noFill/>
          </a:ln>
        </p:spPr>
        <p:style>
          <a:lnRef idx="0">
            <a:scrgbClr r="0" g="0" b="0"/>
          </a:lnRef>
          <a:fillRef idx="0">
            <a:scrgbClr r="0" g="0" b="0"/>
          </a:fillRef>
          <a:effectRef idx="0">
            <a:scrgbClr r="0" g="0" b="0"/>
          </a:effectRef>
          <a:fontRef idx="minor">
            <a:schemeClr val="lt1"/>
          </a:fontRef>
        </p:style>
        <p:txBody>
          <a:bodyPr lIns="36000" tIns="72000" rIns="36000" bIns="36000" rtlCol="0" anchor="t">
            <a:normAutofit/>
          </a:bodyPr>
          <a:lstStyle/>
          <a:p>
            <a:pPr algn="ctr"/>
            <a:r>
              <a:rPr lang="de-DE" sz="2000" noProof="0">
                <a:solidFill>
                  <a:sysClr val="windowText" lastClr="000000"/>
                </a:solidFill>
                <a:latin typeface="+mj-lt"/>
              </a:rPr>
              <a:t>Enterprise Content Portal</a:t>
            </a:r>
          </a:p>
        </p:txBody>
      </p:sp>
      <p:sp>
        <p:nvSpPr>
          <p:cNvPr id="7" name="Abgerundetes Rechteck 7">
            <a:extLst>
              <a:ext uri="{FF2B5EF4-FFF2-40B4-BE49-F238E27FC236}">
                <a16:creationId xmlns:a16="http://schemas.microsoft.com/office/drawing/2014/main" id="{4C6B79E4-7C85-031D-AB75-EBFC6C263BD5}"/>
              </a:ext>
            </a:extLst>
          </p:cNvPr>
          <p:cNvSpPr/>
          <p:nvPr/>
        </p:nvSpPr>
        <p:spPr>
          <a:xfrm>
            <a:off x="295025" y="2185318"/>
            <a:ext cx="9485906" cy="2793644"/>
          </a:xfrm>
          <a:prstGeom prst="roundRect">
            <a:avLst>
              <a:gd name="adj" fmla="val 2198"/>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lIns="36000" tIns="72000" rIns="36000" bIns="36000" rtlCol="0" anchor="t">
            <a:normAutofit/>
          </a:bodyPr>
          <a:lstStyle/>
          <a:p>
            <a:pPr algn="ctr"/>
            <a:r>
              <a:rPr lang="de-DE" sz="2000" noProof="0">
                <a:solidFill>
                  <a:sysClr val="windowText" lastClr="000000"/>
                </a:solidFill>
                <a:latin typeface="+mj-lt"/>
              </a:rPr>
              <a:t>Geschäftsvorfälle und Prozesse | bspw. HR Service Manager (NLC-App)</a:t>
            </a:r>
          </a:p>
        </p:txBody>
      </p:sp>
      <p:sp>
        <p:nvSpPr>
          <p:cNvPr id="8" name="Abgerundetes Rechteck 8">
            <a:extLst>
              <a:ext uri="{FF2B5EF4-FFF2-40B4-BE49-F238E27FC236}">
                <a16:creationId xmlns:a16="http://schemas.microsoft.com/office/drawing/2014/main" id="{2D23B3D7-B119-2F3B-834A-8E57901E3F4F}"/>
              </a:ext>
            </a:extLst>
          </p:cNvPr>
          <p:cNvSpPr/>
          <p:nvPr/>
        </p:nvSpPr>
        <p:spPr>
          <a:xfrm>
            <a:off x="557418" y="1520952"/>
            <a:ext cx="4393331" cy="324000"/>
          </a:xfrm>
          <a:prstGeom prst="roundRect">
            <a:avLst>
              <a:gd name="adj" fmla="val 10071"/>
            </a:avLst>
          </a:prstGeom>
          <a:solidFill>
            <a:schemeClr val="accent5">
              <a:lumMod val="10000"/>
              <a:lumOff val="90000"/>
            </a:schemeClr>
          </a:solidFill>
          <a:ln w="19050">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algn="ctr"/>
            <a:r>
              <a:rPr lang="de-DE" sz="1400" noProof="0">
                <a:solidFill>
                  <a:sysClr val="windowText" lastClr="000000"/>
                </a:solidFill>
                <a:latin typeface="+mn-lt"/>
              </a:rPr>
              <a:t>Ansicht für Rolle 1 (bspw. Mitarbeitende)</a:t>
            </a:r>
          </a:p>
        </p:txBody>
      </p:sp>
      <p:sp>
        <p:nvSpPr>
          <p:cNvPr id="9" name="Abgerundetes Rechteck 9">
            <a:extLst>
              <a:ext uri="{FF2B5EF4-FFF2-40B4-BE49-F238E27FC236}">
                <a16:creationId xmlns:a16="http://schemas.microsoft.com/office/drawing/2014/main" id="{C9B735D8-FD4E-DAD2-28E0-7C6CD99703F2}"/>
              </a:ext>
            </a:extLst>
          </p:cNvPr>
          <p:cNvSpPr/>
          <p:nvPr/>
        </p:nvSpPr>
        <p:spPr>
          <a:xfrm>
            <a:off x="5097612" y="1520952"/>
            <a:ext cx="4393331" cy="324000"/>
          </a:xfrm>
          <a:prstGeom prst="roundRect">
            <a:avLst>
              <a:gd name="adj" fmla="val 10071"/>
            </a:avLst>
          </a:prstGeom>
          <a:solidFill>
            <a:schemeClr val="accent5">
              <a:lumMod val="50000"/>
              <a:lumOff val="50000"/>
            </a:schemeClr>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algn="ctr"/>
            <a:r>
              <a:rPr lang="de-DE" sz="1400" noProof="0">
                <a:solidFill>
                  <a:schemeClr val="bg1"/>
                </a:solidFill>
                <a:latin typeface="+mn-lt"/>
              </a:rPr>
              <a:t>Ansicht für Rolle N (bspw. Führungskraft)</a:t>
            </a:r>
          </a:p>
        </p:txBody>
      </p:sp>
      <p:sp>
        <p:nvSpPr>
          <p:cNvPr id="10" name="Abgerundetes Rechteck 10">
            <a:extLst>
              <a:ext uri="{FF2B5EF4-FFF2-40B4-BE49-F238E27FC236}">
                <a16:creationId xmlns:a16="http://schemas.microsoft.com/office/drawing/2014/main" id="{260A74FD-FB61-D6D2-C7DD-7D0657E956A6}"/>
              </a:ext>
            </a:extLst>
          </p:cNvPr>
          <p:cNvSpPr/>
          <p:nvPr/>
        </p:nvSpPr>
        <p:spPr>
          <a:xfrm>
            <a:off x="295025" y="5064409"/>
            <a:ext cx="11586103" cy="1142418"/>
          </a:xfrm>
          <a:prstGeom prst="roundRect">
            <a:avLst>
              <a:gd name="adj" fmla="val 6073"/>
            </a:avLst>
          </a:prstGeom>
          <a:solidFill>
            <a:schemeClr val="accent2"/>
          </a:solidFill>
          <a:ln w="19050">
            <a:noFill/>
            <a:prstDash val="sysDot"/>
          </a:ln>
        </p:spPr>
        <p:style>
          <a:lnRef idx="0">
            <a:scrgbClr r="0" g="0" b="0"/>
          </a:lnRef>
          <a:fillRef idx="0">
            <a:scrgbClr r="0" g="0" b="0"/>
          </a:fillRef>
          <a:effectRef idx="0">
            <a:scrgbClr r="0" g="0" b="0"/>
          </a:effectRef>
          <a:fontRef idx="minor">
            <a:schemeClr val="lt1"/>
          </a:fontRef>
        </p:style>
        <p:txBody>
          <a:bodyPr lIns="36000" tIns="72000" rIns="36000" bIns="36000" rtlCol="0" anchor="t">
            <a:normAutofit/>
          </a:bodyPr>
          <a:lstStyle/>
          <a:p>
            <a:pPr algn="ctr"/>
            <a:r>
              <a:rPr lang="de-DE" sz="2000" noProof="0">
                <a:solidFill>
                  <a:schemeClr val="bg1"/>
                </a:solidFill>
                <a:latin typeface="+mj-lt"/>
              </a:rPr>
              <a:t>Backend-Integration</a:t>
            </a:r>
          </a:p>
        </p:txBody>
      </p:sp>
      <p:sp>
        <p:nvSpPr>
          <p:cNvPr id="11" name="Abgerundetes Rechteck 11">
            <a:extLst>
              <a:ext uri="{FF2B5EF4-FFF2-40B4-BE49-F238E27FC236}">
                <a16:creationId xmlns:a16="http://schemas.microsoft.com/office/drawing/2014/main" id="{9A67BCD4-8EAF-5032-1A5B-BD9FC01BBA2C}"/>
              </a:ext>
            </a:extLst>
          </p:cNvPr>
          <p:cNvSpPr/>
          <p:nvPr/>
        </p:nvSpPr>
        <p:spPr>
          <a:xfrm>
            <a:off x="391473" y="5546654"/>
            <a:ext cx="2160000" cy="548214"/>
          </a:xfrm>
          <a:prstGeom prst="roundRect">
            <a:avLst>
              <a:gd name="adj" fmla="val 14698"/>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algn="ctr"/>
            <a:r>
              <a:rPr lang="de-DE" sz="1400" noProof="0">
                <a:solidFill>
                  <a:schemeClr val="accent2"/>
                </a:solidFill>
                <a:latin typeface="+mn-lt"/>
              </a:rPr>
              <a:t>SAP HCM</a:t>
            </a:r>
          </a:p>
        </p:txBody>
      </p:sp>
      <p:sp>
        <p:nvSpPr>
          <p:cNvPr id="12" name="Abgerundetes Rechteck 12">
            <a:extLst>
              <a:ext uri="{FF2B5EF4-FFF2-40B4-BE49-F238E27FC236}">
                <a16:creationId xmlns:a16="http://schemas.microsoft.com/office/drawing/2014/main" id="{557035E5-60A5-3616-923E-F956C5609BE6}"/>
              </a:ext>
            </a:extLst>
          </p:cNvPr>
          <p:cNvSpPr/>
          <p:nvPr/>
        </p:nvSpPr>
        <p:spPr>
          <a:xfrm>
            <a:off x="2697960" y="5546654"/>
            <a:ext cx="2160000" cy="548214"/>
          </a:xfrm>
          <a:prstGeom prst="roundRect">
            <a:avLst>
              <a:gd name="adj" fmla="val 14698"/>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algn="ctr"/>
            <a:r>
              <a:rPr lang="de-DE" sz="1400" noProof="0">
                <a:solidFill>
                  <a:schemeClr val="accent2"/>
                </a:solidFill>
                <a:latin typeface="+mn-lt"/>
              </a:rPr>
              <a:t>SAP SuccessFactors</a:t>
            </a:r>
          </a:p>
        </p:txBody>
      </p:sp>
      <p:sp>
        <p:nvSpPr>
          <p:cNvPr id="13" name="Abgerundetes Rechteck 13">
            <a:extLst>
              <a:ext uri="{FF2B5EF4-FFF2-40B4-BE49-F238E27FC236}">
                <a16:creationId xmlns:a16="http://schemas.microsoft.com/office/drawing/2014/main" id="{E537BD66-6B1B-975A-9934-23EED3393257}"/>
              </a:ext>
            </a:extLst>
          </p:cNvPr>
          <p:cNvSpPr/>
          <p:nvPr/>
        </p:nvSpPr>
        <p:spPr>
          <a:xfrm>
            <a:off x="5004447" y="5546654"/>
            <a:ext cx="2160000" cy="548214"/>
          </a:xfrm>
          <a:prstGeom prst="roundRect">
            <a:avLst>
              <a:gd name="adj" fmla="val 14698"/>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algn="ctr"/>
            <a:r>
              <a:rPr lang="de-DE" sz="1400" noProof="0" err="1">
                <a:solidFill>
                  <a:schemeClr val="accent2"/>
                </a:solidFill>
                <a:latin typeface="+mn-lt"/>
              </a:rPr>
              <a:t>Workday</a:t>
            </a:r>
            <a:endParaRPr lang="de-DE" sz="1400" noProof="0">
              <a:solidFill>
                <a:schemeClr val="accent2"/>
              </a:solidFill>
              <a:latin typeface="+mn-lt"/>
            </a:endParaRPr>
          </a:p>
        </p:txBody>
      </p:sp>
      <p:sp>
        <p:nvSpPr>
          <p:cNvPr id="14" name="Abgerundetes Rechteck 14">
            <a:extLst>
              <a:ext uri="{FF2B5EF4-FFF2-40B4-BE49-F238E27FC236}">
                <a16:creationId xmlns:a16="http://schemas.microsoft.com/office/drawing/2014/main" id="{A116AF4F-0CE8-653A-8145-F55E877700FB}"/>
              </a:ext>
            </a:extLst>
          </p:cNvPr>
          <p:cNvSpPr/>
          <p:nvPr/>
        </p:nvSpPr>
        <p:spPr>
          <a:xfrm>
            <a:off x="7310934" y="5546654"/>
            <a:ext cx="2160000" cy="548214"/>
          </a:xfrm>
          <a:prstGeom prst="roundRect">
            <a:avLst>
              <a:gd name="adj" fmla="val 14698"/>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algn="ctr"/>
            <a:r>
              <a:rPr lang="de-DE" sz="1400" noProof="0">
                <a:solidFill>
                  <a:schemeClr val="accent2"/>
                </a:solidFill>
              </a:rPr>
              <a:t>Salesforce</a:t>
            </a:r>
          </a:p>
        </p:txBody>
      </p:sp>
      <p:sp>
        <p:nvSpPr>
          <p:cNvPr id="15" name="Abgerundetes Rechteck 15">
            <a:extLst>
              <a:ext uri="{FF2B5EF4-FFF2-40B4-BE49-F238E27FC236}">
                <a16:creationId xmlns:a16="http://schemas.microsoft.com/office/drawing/2014/main" id="{E3AB5853-F819-CFD6-67AB-078F7B4BF638}"/>
              </a:ext>
            </a:extLst>
          </p:cNvPr>
          <p:cNvSpPr/>
          <p:nvPr/>
        </p:nvSpPr>
        <p:spPr>
          <a:xfrm>
            <a:off x="8214965" y="2915216"/>
            <a:ext cx="1404000" cy="1945866"/>
          </a:xfrm>
          <a:prstGeom prst="roundRect">
            <a:avLst>
              <a:gd name="adj" fmla="val 3750"/>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r>
              <a:rPr lang="de-DE" sz="1200" noProof="0">
                <a:solidFill>
                  <a:schemeClr val="tx1"/>
                </a:solidFill>
                <a:latin typeface="+mn-lt"/>
              </a:rPr>
              <a:t>Grundlagen Modelle*** (</a:t>
            </a:r>
            <a:r>
              <a:rPr lang="de-DE" sz="1200" noProof="0" err="1">
                <a:solidFill>
                  <a:schemeClr val="tx1"/>
                </a:solidFill>
                <a:latin typeface="+mn-lt"/>
              </a:rPr>
              <a:t>Foundation</a:t>
            </a:r>
            <a:r>
              <a:rPr lang="de-DE" sz="1200" noProof="0">
                <a:solidFill>
                  <a:schemeClr val="tx1"/>
                </a:solidFill>
                <a:latin typeface="+mn-lt"/>
              </a:rPr>
              <a:t> Models)</a:t>
            </a:r>
          </a:p>
          <a:p>
            <a:endParaRPr lang="de-DE" sz="1200" noProof="0">
              <a:solidFill>
                <a:schemeClr val="tx1"/>
              </a:solidFill>
            </a:endParaRPr>
          </a:p>
          <a:p>
            <a:pPr marL="171450" indent="-171450">
              <a:buFont typeface="Arial" panose="020B0604020202020204" pitchFamily="34" charset="0"/>
              <a:buChar char="•"/>
            </a:pPr>
            <a:r>
              <a:rPr lang="de-DE" sz="1200" noProof="0">
                <a:solidFill>
                  <a:schemeClr val="tx1"/>
                </a:solidFill>
                <a:latin typeface="+mn-lt"/>
              </a:rPr>
              <a:t>Large Language Models</a:t>
            </a:r>
          </a:p>
          <a:p>
            <a:pPr marL="171450" indent="-171450">
              <a:buFont typeface="Arial" panose="020B0604020202020204" pitchFamily="34" charset="0"/>
              <a:buChar char="•"/>
            </a:pPr>
            <a:r>
              <a:rPr lang="de-DE" sz="1200" noProof="0">
                <a:solidFill>
                  <a:schemeClr val="tx1"/>
                </a:solidFill>
                <a:latin typeface="+mn-lt"/>
              </a:rPr>
              <a:t>Diffusion Models</a:t>
            </a:r>
          </a:p>
          <a:p>
            <a:pPr marL="171450" indent="-171450">
              <a:buFont typeface="Arial" panose="020B0604020202020204" pitchFamily="34" charset="0"/>
              <a:buChar char="•"/>
            </a:pPr>
            <a:r>
              <a:rPr lang="de-DE" sz="1200" noProof="0">
                <a:solidFill>
                  <a:schemeClr val="tx1"/>
                </a:solidFill>
              </a:rPr>
              <a:t>Large </a:t>
            </a:r>
            <a:r>
              <a:rPr lang="de-DE" sz="1200" noProof="0" err="1">
                <a:solidFill>
                  <a:schemeClr val="tx1"/>
                </a:solidFill>
              </a:rPr>
              <a:t>Behaviour</a:t>
            </a:r>
            <a:r>
              <a:rPr lang="de-DE" sz="1200" noProof="0">
                <a:solidFill>
                  <a:schemeClr val="tx1"/>
                </a:solidFill>
              </a:rPr>
              <a:t> Models</a:t>
            </a:r>
            <a:endParaRPr lang="de-DE" sz="1200" noProof="0">
              <a:solidFill>
                <a:schemeClr val="tx1"/>
              </a:solidFill>
              <a:latin typeface="+mn-lt"/>
            </a:endParaRPr>
          </a:p>
        </p:txBody>
      </p:sp>
      <p:sp>
        <p:nvSpPr>
          <p:cNvPr id="16" name="Abgerundetes Rechteck 16">
            <a:extLst>
              <a:ext uri="{FF2B5EF4-FFF2-40B4-BE49-F238E27FC236}">
                <a16:creationId xmlns:a16="http://schemas.microsoft.com/office/drawing/2014/main" id="{591B996A-0700-C0FA-1AF3-6FABF9583B37}"/>
              </a:ext>
            </a:extLst>
          </p:cNvPr>
          <p:cNvSpPr/>
          <p:nvPr/>
        </p:nvSpPr>
        <p:spPr>
          <a:xfrm>
            <a:off x="2000027" y="2915216"/>
            <a:ext cx="1404000" cy="1945866"/>
          </a:xfrm>
          <a:prstGeom prst="roundRect">
            <a:avLst>
              <a:gd name="adj" fmla="val 3750"/>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de-DE" sz="1200" noProof="0">
                <a:solidFill>
                  <a:schemeClr val="tx1"/>
                </a:solidFill>
                <a:latin typeface="+mn-lt"/>
              </a:rPr>
              <a:t>Prozess-automation &amp; Workflows</a:t>
            </a:r>
          </a:p>
        </p:txBody>
      </p:sp>
      <p:sp>
        <p:nvSpPr>
          <p:cNvPr id="17" name="Abgerundetes Rechteck 17">
            <a:extLst>
              <a:ext uri="{FF2B5EF4-FFF2-40B4-BE49-F238E27FC236}">
                <a16:creationId xmlns:a16="http://schemas.microsoft.com/office/drawing/2014/main" id="{9938E912-FD03-C0C5-C2BF-B5BBEC74B11D}"/>
              </a:ext>
            </a:extLst>
          </p:cNvPr>
          <p:cNvSpPr/>
          <p:nvPr/>
        </p:nvSpPr>
        <p:spPr>
          <a:xfrm>
            <a:off x="9617422" y="5546654"/>
            <a:ext cx="2160000" cy="548214"/>
          </a:xfrm>
          <a:prstGeom prst="roundRect">
            <a:avLst>
              <a:gd name="adj" fmla="val 14698"/>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algn="ctr"/>
            <a:r>
              <a:rPr lang="de-DE" sz="1400" noProof="0">
                <a:solidFill>
                  <a:schemeClr val="accent2"/>
                </a:solidFill>
                <a:latin typeface="+mn-lt"/>
              </a:rPr>
              <a:t>Weitere Systeme (DATEV)</a:t>
            </a:r>
          </a:p>
        </p:txBody>
      </p:sp>
      <p:sp>
        <p:nvSpPr>
          <p:cNvPr id="18" name="Abgerundetes Rechteck 18">
            <a:extLst>
              <a:ext uri="{FF2B5EF4-FFF2-40B4-BE49-F238E27FC236}">
                <a16:creationId xmlns:a16="http://schemas.microsoft.com/office/drawing/2014/main" id="{A0A7F75B-01AA-794B-4B98-125DC6AEDB23}"/>
              </a:ext>
            </a:extLst>
          </p:cNvPr>
          <p:cNvSpPr/>
          <p:nvPr/>
        </p:nvSpPr>
        <p:spPr>
          <a:xfrm>
            <a:off x="9851665" y="2185318"/>
            <a:ext cx="2022899" cy="2798881"/>
          </a:xfrm>
          <a:prstGeom prst="roundRect">
            <a:avLst>
              <a:gd name="adj" fmla="val 2592"/>
            </a:avLst>
          </a:prstGeom>
          <a:solidFill>
            <a:schemeClr val="accent1">
              <a:lumMod val="75000"/>
            </a:schemeClr>
          </a:solidFill>
          <a:ln>
            <a:noFill/>
          </a:ln>
        </p:spPr>
        <p:style>
          <a:lnRef idx="0">
            <a:scrgbClr r="0" g="0" b="0"/>
          </a:lnRef>
          <a:fillRef idx="0">
            <a:scrgbClr r="0" g="0" b="0"/>
          </a:fillRef>
          <a:effectRef idx="0">
            <a:scrgbClr r="0" g="0" b="0"/>
          </a:effectRef>
          <a:fontRef idx="minor">
            <a:schemeClr val="lt1"/>
          </a:fontRef>
        </p:style>
        <p:txBody>
          <a:bodyPr lIns="36000" tIns="72000" rIns="36000" bIns="36000" rtlCol="0" anchor="t">
            <a:normAutofit/>
          </a:bodyPr>
          <a:lstStyle/>
          <a:p>
            <a:pPr algn="ctr">
              <a:lnSpc>
                <a:spcPct val="90000"/>
              </a:lnSpc>
            </a:pPr>
            <a:r>
              <a:rPr lang="de-DE" sz="2000" noProof="0">
                <a:solidFill>
                  <a:schemeClr val="bg1"/>
                </a:solidFill>
                <a:latin typeface="+mj-lt"/>
              </a:rPr>
              <a:t>Integrierte Entwicklungs-umgebungen</a:t>
            </a:r>
          </a:p>
        </p:txBody>
      </p:sp>
      <p:sp>
        <p:nvSpPr>
          <p:cNvPr id="19" name="Abgerundetes Rechteck 19">
            <a:extLst>
              <a:ext uri="{FF2B5EF4-FFF2-40B4-BE49-F238E27FC236}">
                <a16:creationId xmlns:a16="http://schemas.microsoft.com/office/drawing/2014/main" id="{549E85DE-66B8-3FEA-6337-F0771D10C63F}"/>
              </a:ext>
            </a:extLst>
          </p:cNvPr>
          <p:cNvSpPr/>
          <p:nvPr/>
        </p:nvSpPr>
        <p:spPr>
          <a:xfrm>
            <a:off x="5107497" y="2915216"/>
            <a:ext cx="1404000" cy="1313170"/>
          </a:xfrm>
          <a:prstGeom prst="roundRect">
            <a:avLst>
              <a:gd name="adj" fmla="val 3750"/>
            </a:avLst>
          </a:prstGeom>
          <a:solidFill>
            <a:schemeClr val="accent1">
              <a:lumMod val="40000"/>
              <a:lumOff val="60000"/>
            </a:schemeClr>
          </a:solidFill>
          <a:ln w="762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de-DE" sz="1200" noProof="0">
                <a:solidFill>
                  <a:schemeClr val="tx1"/>
                </a:solidFill>
              </a:rPr>
              <a:t>Digitale Akte (Repository)</a:t>
            </a:r>
          </a:p>
        </p:txBody>
      </p:sp>
      <p:sp>
        <p:nvSpPr>
          <p:cNvPr id="20" name="Abgerundetes Rechteck 20">
            <a:extLst>
              <a:ext uri="{FF2B5EF4-FFF2-40B4-BE49-F238E27FC236}">
                <a16:creationId xmlns:a16="http://schemas.microsoft.com/office/drawing/2014/main" id="{BEA66B63-9EC0-F8B1-E9A4-B6F27646FFBE}"/>
              </a:ext>
            </a:extLst>
          </p:cNvPr>
          <p:cNvSpPr/>
          <p:nvPr/>
        </p:nvSpPr>
        <p:spPr>
          <a:xfrm>
            <a:off x="3553762" y="2915215"/>
            <a:ext cx="1404000" cy="1313171"/>
          </a:xfrm>
          <a:prstGeom prst="roundRect">
            <a:avLst>
              <a:gd name="adj" fmla="val 3750"/>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de-DE" sz="1200" noProof="0">
                <a:solidFill>
                  <a:schemeClr val="tx1"/>
                </a:solidFill>
                <a:latin typeface="+mn-lt"/>
              </a:rPr>
              <a:t>Dokumenten-erstellung</a:t>
            </a:r>
          </a:p>
        </p:txBody>
      </p:sp>
      <p:sp>
        <p:nvSpPr>
          <p:cNvPr id="21" name="Abgerundetes Rechteck 21">
            <a:extLst>
              <a:ext uri="{FF2B5EF4-FFF2-40B4-BE49-F238E27FC236}">
                <a16:creationId xmlns:a16="http://schemas.microsoft.com/office/drawing/2014/main" id="{37EA76DD-A472-2376-29E5-4BA537081D78}"/>
              </a:ext>
            </a:extLst>
          </p:cNvPr>
          <p:cNvSpPr/>
          <p:nvPr/>
        </p:nvSpPr>
        <p:spPr>
          <a:xfrm>
            <a:off x="6661232" y="2915216"/>
            <a:ext cx="1404000" cy="937866"/>
          </a:xfrm>
          <a:prstGeom prst="roundRect">
            <a:avLst>
              <a:gd name="adj" fmla="val 3750"/>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de-DE" sz="1200" noProof="0">
                <a:solidFill>
                  <a:schemeClr val="tx1"/>
                </a:solidFill>
              </a:rPr>
              <a:t>Token</a:t>
            </a:r>
            <a:br>
              <a:rPr lang="de-DE" sz="1200" noProof="0">
                <a:solidFill>
                  <a:schemeClr val="tx1"/>
                </a:solidFill>
              </a:rPr>
            </a:br>
            <a:r>
              <a:rPr lang="de-DE" sz="1200" noProof="0">
                <a:solidFill>
                  <a:schemeClr val="tx1"/>
                </a:solidFill>
              </a:rPr>
              <a:t>(vektorisierte Inhalte)</a:t>
            </a:r>
          </a:p>
        </p:txBody>
      </p:sp>
      <p:sp>
        <p:nvSpPr>
          <p:cNvPr id="22" name="Abgerundetes Rechteck 22">
            <a:extLst>
              <a:ext uri="{FF2B5EF4-FFF2-40B4-BE49-F238E27FC236}">
                <a16:creationId xmlns:a16="http://schemas.microsoft.com/office/drawing/2014/main" id="{016B270B-B029-84D6-1815-916E96D8E1C4}"/>
              </a:ext>
            </a:extLst>
          </p:cNvPr>
          <p:cNvSpPr/>
          <p:nvPr/>
        </p:nvSpPr>
        <p:spPr>
          <a:xfrm>
            <a:off x="446292" y="2915216"/>
            <a:ext cx="1404000" cy="854721"/>
          </a:xfrm>
          <a:prstGeom prst="roundRect">
            <a:avLst>
              <a:gd name="adj" fmla="val 3750"/>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de-DE" sz="1200" noProof="0">
                <a:solidFill>
                  <a:schemeClr val="tx1"/>
                </a:solidFill>
                <a:latin typeface="+mn-lt"/>
              </a:rPr>
              <a:t>Case Management (Tickets)</a:t>
            </a:r>
          </a:p>
        </p:txBody>
      </p:sp>
      <p:sp>
        <p:nvSpPr>
          <p:cNvPr id="23" name="Abgerundetes Rechteck 23">
            <a:extLst>
              <a:ext uri="{FF2B5EF4-FFF2-40B4-BE49-F238E27FC236}">
                <a16:creationId xmlns:a16="http://schemas.microsoft.com/office/drawing/2014/main" id="{82D9544B-E5B8-6EC3-60F4-18A79ADEE540}"/>
              </a:ext>
            </a:extLst>
          </p:cNvPr>
          <p:cNvSpPr/>
          <p:nvPr/>
        </p:nvSpPr>
        <p:spPr>
          <a:xfrm>
            <a:off x="446292" y="3853082"/>
            <a:ext cx="1404000" cy="1008000"/>
          </a:xfrm>
          <a:prstGeom prst="roundRect">
            <a:avLst>
              <a:gd name="adj" fmla="val 3750"/>
            </a:avLst>
          </a:prstGeom>
          <a:solidFill>
            <a:schemeClr val="accent1">
              <a:lumMod val="20000"/>
              <a:lumOff val="80000"/>
            </a:schemeClr>
          </a:solidFill>
          <a:ln w="7620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de-DE" sz="1200" noProof="0">
                <a:solidFill>
                  <a:schemeClr val="tx1"/>
                </a:solidFill>
                <a:latin typeface="+mn-lt"/>
              </a:rPr>
              <a:t>Daten Management</a:t>
            </a:r>
            <a:br>
              <a:rPr lang="de-DE" sz="1200" noProof="0">
                <a:solidFill>
                  <a:schemeClr val="tx1"/>
                </a:solidFill>
                <a:latin typeface="+mn-lt"/>
              </a:rPr>
            </a:br>
            <a:r>
              <a:rPr lang="de-DE" sz="1200" noProof="0">
                <a:solidFill>
                  <a:schemeClr val="tx1"/>
                </a:solidFill>
                <a:latin typeface="+mn-lt"/>
              </a:rPr>
              <a:t>(Stamm- und Organisations-daten)</a:t>
            </a:r>
          </a:p>
        </p:txBody>
      </p:sp>
      <p:sp>
        <p:nvSpPr>
          <p:cNvPr id="24" name="Abgerundetes Rechteck 24">
            <a:extLst>
              <a:ext uri="{FF2B5EF4-FFF2-40B4-BE49-F238E27FC236}">
                <a16:creationId xmlns:a16="http://schemas.microsoft.com/office/drawing/2014/main" id="{868C2706-6F5E-BEA0-0EFB-22B6FE56ACD1}"/>
              </a:ext>
            </a:extLst>
          </p:cNvPr>
          <p:cNvSpPr/>
          <p:nvPr/>
        </p:nvSpPr>
        <p:spPr>
          <a:xfrm>
            <a:off x="3553762" y="4331967"/>
            <a:ext cx="1404000" cy="529115"/>
          </a:xfrm>
          <a:prstGeom prst="roundRect">
            <a:avLst>
              <a:gd name="adj" fmla="val 3750"/>
            </a:avLst>
          </a:prstGeom>
          <a:solidFill>
            <a:schemeClr val="accent1">
              <a:lumMod val="40000"/>
              <a:lumOff val="60000"/>
            </a:schemeClr>
          </a:solidFill>
          <a:ln w="762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de-DE" sz="1200" noProof="0">
                <a:solidFill>
                  <a:schemeClr val="tx1"/>
                </a:solidFill>
                <a:latin typeface="+mn-lt"/>
              </a:rPr>
              <a:t>Digitale Signatur*</a:t>
            </a:r>
          </a:p>
        </p:txBody>
      </p:sp>
      <p:sp>
        <p:nvSpPr>
          <p:cNvPr id="31" name="Abgerundetes Rechteck 6">
            <a:extLst>
              <a:ext uri="{FF2B5EF4-FFF2-40B4-BE49-F238E27FC236}">
                <a16:creationId xmlns:a16="http://schemas.microsoft.com/office/drawing/2014/main" id="{6A03D7C5-F689-DB44-55F2-5C9DBD614157}"/>
              </a:ext>
            </a:extLst>
          </p:cNvPr>
          <p:cNvSpPr/>
          <p:nvPr/>
        </p:nvSpPr>
        <p:spPr>
          <a:xfrm>
            <a:off x="9848943" y="934684"/>
            <a:ext cx="2048032" cy="1129607"/>
          </a:xfrm>
          <a:prstGeom prst="roundRect">
            <a:avLst>
              <a:gd name="adj" fmla="val 4924"/>
            </a:avLst>
          </a:prstGeom>
          <a:solidFill>
            <a:schemeClr val="accent5">
              <a:lumMod val="25000"/>
              <a:lumOff val="75000"/>
            </a:schemeClr>
          </a:solidFill>
          <a:ln>
            <a:noFill/>
          </a:ln>
        </p:spPr>
        <p:style>
          <a:lnRef idx="0">
            <a:scrgbClr r="0" g="0" b="0"/>
          </a:lnRef>
          <a:fillRef idx="0">
            <a:scrgbClr r="0" g="0" b="0"/>
          </a:fillRef>
          <a:effectRef idx="0">
            <a:scrgbClr r="0" g="0" b="0"/>
          </a:effectRef>
          <a:fontRef idx="minor">
            <a:schemeClr val="lt1"/>
          </a:fontRef>
        </p:style>
        <p:txBody>
          <a:bodyPr lIns="36000" tIns="72000" rIns="36000" bIns="36000" rtlCol="0" anchor="ctr">
            <a:normAutofit/>
          </a:bodyPr>
          <a:lstStyle/>
          <a:p>
            <a:pPr algn="ctr"/>
            <a:r>
              <a:rPr lang="de-DE" sz="2000" noProof="0">
                <a:solidFill>
                  <a:sysClr val="windowText" lastClr="000000"/>
                </a:solidFill>
                <a:latin typeface="+mj-lt"/>
              </a:rPr>
              <a:t>NLC- | AI- </a:t>
            </a:r>
            <a:r>
              <a:rPr lang="de-DE" sz="2000" noProof="0" err="1">
                <a:solidFill>
                  <a:sysClr val="windowText" lastClr="000000"/>
                </a:solidFill>
                <a:latin typeface="+mj-lt"/>
              </a:rPr>
              <a:t>Workbench</a:t>
            </a:r>
            <a:endParaRPr lang="de-DE" sz="2000" noProof="0">
              <a:solidFill>
                <a:sysClr val="windowText" lastClr="000000"/>
              </a:solidFill>
              <a:latin typeface="+mj-lt"/>
            </a:endParaRPr>
          </a:p>
        </p:txBody>
      </p:sp>
      <p:sp>
        <p:nvSpPr>
          <p:cNvPr id="3" name="Abgerundetes Rechteck 22">
            <a:extLst>
              <a:ext uri="{FF2B5EF4-FFF2-40B4-BE49-F238E27FC236}">
                <a16:creationId xmlns:a16="http://schemas.microsoft.com/office/drawing/2014/main" id="{434660AC-BE81-119A-234B-233E4126733B}"/>
              </a:ext>
            </a:extLst>
          </p:cNvPr>
          <p:cNvSpPr/>
          <p:nvPr/>
        </p:nvSpPr>
        <p:spPr>
          <a:xfrm>
            <a:off x="10005532" y="3144501"/>
            <a:ext cx="1740176" cy="1727738"/>
          </a:xfrm>
          <a:prstGeom prst="roundRect">
            <a:avLst>
              <a:gd name="adj" fmla="val 375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216000" rIns="36000" bIns="72000" rtlCol="0" anchor="ctr">
            <a:noAutofit/>
          </a:bodyPr>
          <a:lstStyle/>
          <a:p>
            <a:pPr marL="171450" indent="-171450">
              <a:lnSpc>
                <a:spcPct val="90000"/>
              </a:lnSpc>
              <a:buFont typeface="Arial" panose="020B0604020202020204" pitchFamily="34" charset="0"/>
              <a:buChar char="•"/>
            </a:pPr>
            <a:r>
              <a:rPr lang="de-DE" sz="1200" noProof="0" err="1">
                <a:solidFill>
                  <a:schemeClr val="tx1"/>
                </a:solidFill>
                <a:latin typeface="+mn-lt"/>
              </a:rPr>
              <a:t>No</a:t>
            </a:r>
            <a:r>
              <a:rPr lang="de-DE" sz="1200" noProof="0">
                <a:solidFill>
                  <a:schemeClr val="tx1"/>
                </a:solidFill>
              </a:rPr>
              <a:t>-</a:t>
            </a:r>
            <a:r>
              <a:rPr lang="de-DE" sz="1200" noProof="0">
                <a:solidFill>
                  <a:schemeClr val="tx1"/>
                </a:solidFill>
                <a:latin typeface="+mn-lt"/>
              </a:rPr>
              <a:t>Coding Customizing</a:t>
            </a:r>
          </a:p>
          <a:p>
            <a:pPr marL="171450" indent="-171450">
              <a:lnSpc>
                <a:spcPct val="90000"/>
              </a:lnSpc>
              <a:buFont typeface="Arial" panose="020B0604020202020204" pitchFamily="34" charset="0"/>
              <a:buChar char="•"/>
            </a:pPr>
            <a:r>
              <a:rPr lang="de-DE" sz="1200" noProof="0">
                <a:solidFill>
                  <a:schemeClr val="tx1"/>
                </a:solidFill>
                <a:latin typeface="+mn-lt"/>
              </a:rPr>
              <a:t>Low- and Deep Coding (Java | J-</a:t>
            </a:r>
            <a:r>
              <a:rPr lang="de-DE" sz="1200" noProof="0" err="1">
                <a:solidFill>
                  <a:schemeClr val="tx1"/>
                </a:solidFill>
                <a:latin typeface="+mn-lt"/>
              </a:rPr>
              <a:t>Script</a:t>
            </a:r>
            <a:r>
              <a:rPr lang="de-DE" sz="1200" noProof="0">
                <a:solidFill>
                  <a:schemeClr val="tx1"/>
                </a:solidFill>
                <a:latin typeface="+mn-lt"/>
              </a:rPr>
              <a:t>)</a:t>
            </a:r>
          </a:p>
          <a:p>
            <a:pPr marL="171450" indent="-171450">
              <a:lnSpc>
                <a:spcPct val="90000"/>
              </a:lnSpc>
              <a:buFont typeface="Arial" panose="020B0604020202020204" pitchFamily="34" charset="0"/>
              <a:buChar char="•"/>
            </a:pPr>
            <a:r>
              <a:rPr lang="de-DE" sz="1200" noProof="0">
                <a:solidFill>
                  <a:schemeClr val="tx1"/>
                </a:solidFill>
              </a:rPr>
              <a:t>AI-Coding (Python)</a:t>
            </a:r>
            <a:endParaRPr lang="de-DE" sz="1200" noProof="0">
              <a:solidFill>
                <a:schemeClr val="tx1"/>
              </a:solidFill>
              <a:latin typeface="+mn-lt"/>
            </a:endParaRPr>
          </a:p>
          <a:p>
            <a:pPr>
              <a:lnSpc>
                <a:spcPct val="90000"/>
              </a:lnSpc>
              <a:spcBef>
                <a:spcPts val="600"/>
              </a:spcBef>
            </a:pPr>
            <a:r>
              <a:rPr lang="de-DE" sz="1200" b="1" noProof="0" err="1">
                <a:solidFill>
                  <a:schemeClr val="tx1"/>
                </a:solidFill>
                <a:latin typeface="Yu Gothic UI Semibold" panose="020B0700000000000000" pitchFamily="34" charset="-128"/>
                <a:ea typeface="Yu Gothic UI Semibold" panose="020B0700000000000000" pitchFamily="34" charset="-128"/>
              </a:rPr>
              <a:t>Eclipse</a:t>
            </a:r>
            <a:r>
              <a:rPr lang="de-DE" sz="1200" b="1" noProof="0">
                <a:solidFill>
                  <a:schemeClr val="tx1"/>
                </a:solidFill>
                <a:latin typeface="Yu Gothic UI Semibold" panose="020B0700000000000000" pitchFamily="34" charset="-128"/>
                <a:ea typeface="Yu Gothic UI Semibold" panose="020B0700000000000000" pitchFamily="34" charset="-128"/>
              </a:rPr>
              <a:t> | Visual Studio | </a:t>
            </a:r>
            <a:br>
              <a:rPr lang="de-DE" sz="1200" b="1" noProof="0">
                <a:solidFill>
                  <a:schemeClr val="tx1"/>
                </a:solidFill>
                <a:latin typeface="Yu Gothic UI Semibold" panose="020B0700000000000000" pitchFamily="34" charset="-128"/>
                <a:ea typeface="Yu Gothic UI Semibold" panose="020B0700000000000000" pitchFamily="34" charset="-128"/>
              </a:rPr>
            </a:br>
            <a:r>
              <a:rPr lang="de-DE" sz="1200" b="1" noProof="0">
                <a:solidFill>
                  <a:schemeClr val="tx1"/>
                </a:solidFill>
                <a:latin typeface="Yu Gothic UI Semibold" panose="020B0700000000000000" pitchFamily="34" charset="-128"/>
                <a:ea typeface="Yu Gothic UI Semibold" panose="020B0700000000000000" pitchFamily="34" charset="-128"/>
              </a:rPr>
              <a:t>Vertex | </a:t>
            </a:r>
            <a:r>
              <a:rPr lang="de-DE" sz="1200" b="1" noProof="0" err="1">
                <a:solidFill>
                  <a:schemeClr val="tx1"/>
                </a:solidFill>
                <a:latin typeface="Yu Gothic UI Semibold" panose="020B0700000000000000" pitchFamily="34" charset="-128"/>
                <a:ea typeface="Yu Gothic UI Semibold" panose="020B0700000000000000" pitchFamily="34" charset="-128"/>
              </a:rPr>
              <a:t>Bedrock</a:t>
            </a:r>
            <a:r>
              <a:rPr lang="de-DE" sz="1200" b="1" noProof="0">
                <a:solidFill>
                  <a:schemeClr val="tx1"/>
                </a:solidFill>
                <a:latin typeface="Yu Gothic UI Semibold" panose="020B0700000000000000" pitchFamily="34" charset="-128"/>
                <a:ea typeface="Yu Gothic UI Semibold" panose="020B0700000000000000" pitchFamily="34" charset="-128"/>
              </a:rPr>
              <a:t> | </a:t>
            </a:r>
            <a:br>
              <a:rPr lang="de-DE" sz="1200" b="1" noProof="0">
                <a:solidFill>
                  <a:schemeClr val="tx1"/>
                </a:solidFill>
                <a:latin typeface="Yu Gothic UI Semibold" panose="020B0700000000000000" pitchFamily="34" charset="-128"/>
                <a:ea typeface="Yu Gothic UI Semibold" panose="020B0700000000000000" pitchFamily="34" charset="-128"/>
              </a:rPr>
            </a:br>
            <a:r>
              <a:rPr lang="de-DE" sz="1200" b="1" noProof="0">
                <a:solidFill>
                  <a:schemeClr val="tx1"/>
                </a:solidFill>
                <a:latin typeface="Yu Gothic UI Semibold" panose="020B0700000000000000" pitchFamily="34" charset="-128"/>
                <a:ea typeface="Yu Gothic UI Semibold" panose="020B0700000000000000" pitchFamily="34" charset="-128"/>
              </a:rPr>
              <a:t>Azure KI | Lang Chain</a:t>
            </a:r>
            <a:endParaRPr lang="de-DE" sz="1200" noProof="0">
              <a:solidFill>
                <a:schemeClr val="tx1"/>
              </a:solidFill>
              <a:latin typeface="Yu Gothic UI Semibold" panose="020B0700000000000000" pitchFamily="34" charset="-128"/>
              <a:ea typeface="Yu Gothic UI Semibold" panose="020B0700000000000000" pitchFamily="34" charset="-128"/>
            </a:endParaRPr>
          </a:p>
        </p:txBody>
      </p:sp>
      <p:sp>
        <p:nvSpPr>
          <p:cNvPr id="5" name="Abgerundetes Rechteck 24">
            <a:extLst>
              <a:ext uri="{FF2B5EF4-FFF2-40B4-BE49-F238E27FC236}">
                <a16:creationId xmlns:a16="http://schemas.microsoft.com/office/drawing/2014/main" id="{1946A1AB-F22D-3C9A-541C-6182135B3559}"/>
              </a:ext>
            </a:extLst>
          </p:cNvPr>
          <p:cNvSpPr/>
          <p:nvPr/>
        </p:nvSpPr>
        <p:spPr>
          <a:xfrm>
            <a:off x="5097612" y="4337980"/>
            <a:ext cx="1404000" cy="529115"/>
          </a:xfrm>
          <a:prstGeom prst="roundRect">
            <a:avLst>
              <a:gd name="adj" fmla="val 3750"/>
            </a:avLst>
          </a:prstGeom>
          <a:solidFill>
            <a:schemeClr val="accent1">
              <a:lumMod val="40000"/>
              <a:lumOff val="60000"/>
            </a:schemeClr>
          </a:solidFill>
          <a:ln w="7620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de-DE" sz="1200" noProof="0">
                <a:solidFill>
                  <a:schemeClr val="tx1"/>
                </a:solidFill>
                <a:latin typeface="+mn-lt"/>
              </a:rPr>
              <a:t>SCAN**, OCR, </a:t>
            </a:r>
            <a:r>
              <a:rPr lang="de-DE" sz="1200" noProof="0">
                <a:solidFill>
                  <a:schemeClr val="tx1"/>
                </a:solidFill>
              </a:rPr>
              <a:t>NER</a:t>
            </a:r>
            <a:endParaRPr lang="de-DE" sz="1200" noProof="0">
              <a:solidFill>
                <a:schemeClr val="tx1"/>
              </a:solidFill>
              <a:latin typeface="+mn-lt"/>
            </a:endParaRPr>
          </a:p>
        </p:txBody>
      </p:sp>
      <p:sp>
        <p:nvSpPr>
          <p:cNvPr id="25" name="Textfeld 24">
            <a:extLst>
              <a:ext uri="{FF2B5EF4-FFF2-40B4-BE49-F238E27FC236}">
                <a16:creationId xmlns:a16="http://schemas.microsoft.com/office/drawing/2014/main" id="{F280725A-EFB3-2114-4193-FE5A735A16DB}"/>
              </a:ext>
            </a:extLst>
          </p:cNvPr>
          <p:cNvSpPr txBox="1"/>
          <p:nvPr/>
        </p:nvSpPr>
        <p:spPr>
          <a:xfrm>
            <a:off x="239157" y="6263187"/>
            <a:ext cx="8468985" cy="253916"/>
          </a:xfrm>
          <a:prstGeom prst="rect">
            <a:avLst/>
          </a:prstGeom>
          <a:noFill/>
        </p:spPr>
        <p:txBody>
          <a:bodyPr wrap="none" rtlCol="0">
            <a:spAutoFit/>
          </a:bodyPr>
          <a:lstStyle/>
          <a:p>
            <a:r>
              <a:rPr lang="de-DE" sz="1050" noProof="0"/>
              <a:t>* Nutzung von Signaturdienstanbietern | **Nutzung von Scan-Technologie | *** Nutzung und Downsizing bestehender Modelle (bps. LLAMA 8b)</a:t>
            </a:r>
          </a:p>
        </p:txBody>
      </p:sp>
      <p:sp>
        <p:nvSpPr>
          <p:cNvPr id="26" name="Abgerundetes Rechteck 21">
            <a:extLst>
              <a:ext uri="{FF2B5EF4-FFF2-40B4-BE49-F238E27FC236}">
                <a16:creationId xmlns:a16="http://schemas.microsoft.com/office/drawing/2014/main" id="{E262976D-351C-9EBD-B8A4-4AE597ECB806}"/>
              </a:ext>
            </a:extLst>
          </p:cNvPr>
          <p:cNvSpPr/>
          <p:nvPr/>
        </p:nvSpPr>
        <p:spPr>
          <a:xfrm>
            <a:off x="6661230" y="3923896"/>
            <a:ext cx="1404000" cy="937866"/>
          </a:xfrm>
          <a:prstGeom prst="roundRect">
            <a:avLst>
              <a:gd name="adj" fmla="val 3750"/>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de-DE" sz="1200" noProof="0">
                <a:solidFill>
                  <a:schemeClr val="tx1"/>
                </a:solidFill>
              </a:rPr>
              <a:t>Digitale </a:t>
            </a:r>
          </a:p>
          <a:p>
            <a:pPr algn="ctr"/>
            <a:r>
              <a:rPr lang="de-DE" sz="1200" noProof="0">
                <a:solidFill>
                  <a:schemeClr val="tx1"/>
                </a:solidFill>
              </a:rPr>
              <a:t>Agenten</a:t>
            </a:r>
          </a:p>
        </p:txBody>
      </p:sp>
      <p:sp>
        <p:nvSpPr>
          <p:cNvPr id="27" name="Rechteck 26">
            <a:extLst>
              <a:ext uri="{FF2B5EF4-FFF2-40B4-BE49-F238E27FC236}">
                <a16:creationId xmlns:a16="http://schemas.microsoft.com/office/drawing/2014/main" id="{2F25DE86-6E24-874B-2CC1-96DFEE84EEC2}"/>
              </a:ext>
            </a:extLst>
          </p:cNvPr>
          <p:cNvSpPr/>
          <p:nvPr/>
        </p:nvSpPr>
        <p:spPr>
          <a:xfrm>
            <a:off x="6575238" y="2829769"/>
            <a:ext cx="3114461" cy="2122681"/>
          </a:xfrm>
          <a:prstGeom prst="rect">
            <a:avLst/>
          </a:prstGeom>
          <a:noFill/>
          <a:ln w="28575">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noProof="0">
              <a:latin typeface="+mn-lt"/>
            </a:endParaRPr>
          </a:p>
        </p:txBody>
      </p:sp>
      <p:sp>
        <p:nvSpPr>
          <p:cNvPr id="29" name="Abgerundetes Rechteck 10">
            <a:extLst>
              <a:ext uri="{FF2B5EF4-FFF2-40B4-BE49-F238E27FC236}">
                <a16:creationId xmlns:a16="http://schemas.microsoft.com/office/drawing/2014/main" id="{1720D238-4666-3FEE-923B-82CC997C5B9F}"/>
              </a:ext>
            </a:extLst>
          </p:cNvPr>
          <p:cNvSpPr/>
          <p:nvPr/>
        </p:nvSpPr>
        <p:spPr>
          <a:xfrm>
            <a:off x="295025" y="5064409"/>
            <a:ext cx="11586103" cy="1142418"/>
          </a:xfrm>
          <a:prstGeom prst="roundRect">
            <a:avLst>
              <a:gd name="adj" fmla="val 6073"/>
            </a:avLst>
          </a:prstGeom>
          <a:solidFill>
            <a:schemeClr val="accent2"/>
          </a:solidFill>
          <a:ln w="19050">
            <a:noFill/>
            <a:prstDash val="sysDot"/>
          </a:ln>
        </p:spPr>
        <p:style>
          <a:lnRef idx="0">
            <a:scrgbClr r="0" g="0" b="0"/>
          </a:lnRef>
          <a:fillRef idx="0">
            <a:scrgbClr r="0" g="0" b="0"/>
          </a:fillRef>
          <a:effectRef idx="0">
            <a:scrgbClr r="0" g="0" b="0"/>
          </a:effectRef>
          <a:fontRef idx="minor">
            <a:schemeClr val="lt1"/>
          </a:fontRef>
        </p:style>
        <p:txBody>
          <a:bodyPr lIns="36000" tIns="72000" rIns="36000" bIns="36000" rtlCol="0" anchor="t">
            <a:normAutofit/>
          </a:bodyPr>
          <a:lstStyle/>
          <a:p>
            <a:pPr algn="ctr"/>
            <a:r>
              <a:rPr lang="en-US" sz="2000" noProof="0">
                <a:solidFill>
                  <a:schemeClr val="bg1"/>
                </a:solidFill>
                <a:latin typeface="+mj-lt"/>
              </a:rPr>
              <a:t>Backend integration</a:t>
            </a:r>
          </a:p>
        </p:txBody>
      </p:sp>
      <p:sp>
        <p:nvSpPr>
          <p:cNvPr id="30" name="Abgerundetes Rechteck 11">
            <a:extLst>
              <a:ext uri="{FF2B5EF4-FFF2-40B4-BE49-F238E27FC236}">
                <a16:creationId xmlns:a16="http://schemas.microsoft.com/office/drawing/2014/main" id="{72478DAD-9CB6-6646-B630-9BFA47E980A9}"/>
              </a:ext>
            </a:extLst>
          </p:cNvPr>
          <p:cNvSpPr/>
          <p:nvPr/>
        </p:nvSpPr>
        <p:spPr>
          <a:xfrm>
            <a:off x="391473" y="5546654"/>
            <a:ext cx="2160000" cy="548214"/>
          </a:xfrm>
          <a:prstGeom prst="roundRect">
            <a:avLst>
              <a:gd name="adj" fmla="val 14698"/>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algn="ctr"/>
            <a:endParaRPr lang="en-US" sz="1400" noProof="0">
              <a:solidFill>
                <a:schemeClr val="accent2"/>
              </a:solidFill>
              <a:latin typeface="+mn-lt"/>
            </a:endParaRPr>
          </a:p>
        </p:txBody>
      </p:sp>
      <p:sp>
        <p:nvSpPr>
          <p:cNvPr id="32" name="Abgerundetes Rechteck 12">
            <a:extLst>
              <a:ext uri="{FF2B5EF4-FFF2-40B4-BE49-F238E27FC236}">
                <a16:creationId xmlns:a16="http://schemas.microsoft.com/office/drawing/2014/main" id="{827368B7-6AA2-5888-DDF4-252F16D4945E}"/>
              </a:ext>
            </a:extLst>
          </p:cNvPr>
          <p:cNvSpPr/>
          <p:nvPr/>
        </p:nvSpPr>
        <p:spPr>
          <a:xfrm>
            <a:off x="2697960" y="5546654"/>
            <a:ext cx="2160000" cy="548214"/>
          </a:xfrm>
          <a:prstGeom prst="roundRect">
            <a:avLst>
              <a:gd name="adj" fmla="val 14698"/>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algn="ctr"/>
            <a:endParaRPr lang="en-US" sz="1400" noProof="0">
              <a:solidFill>
                <a:schemeClr val="accent2"/>
              </a:solidFill>
              <a:latin typeface="+mn-lt"/>
            </a:endParaRPr>
          </a:p>
        </p:txBody>
      </p:sp>
      <p:sp>
        <p:nvSpPr>
          <p:cNvPr id="33" name="Abgerundetes Rechteck 13">
            <a:extLst>
              <a:ext uri="{FF2B5EF4-FFF2-40B4-BE49-F238E27FC236}">
                <a16:creationId xmlns:a16="http://schemas.microsoft.com/office/drawing/2014/main" id="{2D47A403-8BE2-CA2F-24D2-51F148D01716}"/>
              </a:ext>
            </a:extLst>
          </p:cNvPr>
          <p:cNvSpPr/>
          <p:nvPr/>
        </p:nvSpPr>
        <p:spPr>
          <a:xfrm>
            <a:off x="5004447" y="5546654"/>
            <a:ext cx="2160000" cy="548214"/>
          </a:xfrm>
          <a:prstGeom prst="roundRect">
            <a:avLst>
              <a:gd name="adj" fmla="val 14698"/>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algn="ctr"/>
            <a:endParaRPr lang="en-US" sz="1400" noProof="0">
              <a:solidFill>
                <a:schemeClr val="accent2"/>
              </a:solidFill>
              <a:latin typeface="+mn-lt"/>
            </a:endParaRPr>
          </a:p>
        </p:txBody>
      </p:sp>
      <p:sp>
        <p:nvSpPr>
          <p:cNvPr id="34" name="Abgerundetes Rechteck 14">
            <a:extLst>
              <a:ext uri="{FF2B5EF4-FFF2-40B4-BE49-F238E27FC236}">
                <a16:creationId xmlns:a16="http://schemas.microsoft.com/office/drawing/2014/main" id="{34FF36EE-81CA-1031-C6B2-5CCD877C7073}"/>
              </a:ext>
            </a:extLst>
          </p:cNvPr>
          <p:cNvSpPr/>
          <p:nvPr/>
        </p:nvSpPr>
        <p:spPr>
          <a:xfrm>
            <a:off x="7310934" y="5546654"/>
            <a:ext cx="2160000" cy="548214"/>
          </a:xfrm>
          <a:prstGeom prst="roundRect">
            <a:avLst>
              <a:gd name="adj" fmla="val 14698"/>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algn="ctr"/>
            <a:endParaRPr lang="en-US" sz="1400" noProof="0">
              <a:solidFill>
                <a:schemeClr val="accent2"/>
              </a:solidFill>
            </a:endParaRPr>
          </a:p>
        </p:txBody>
      </p:sp>
      <p:sp>
        <p:nvSpPr>
          <p:cNvPr id="35" name="Abgerundetes Rechteck 17">
            <a:extLst>
              <a:ext uri="{FF2B5EF4-FFF2-40B4-BE49-F238E27FC236}">
                <a16:creationId xmlns:a16="http://schemas.microsoft.com/office/drawing/2014/main" id="{F1EA7476-B93D-330D-3862-EEC12FACD6AA}"/>
              </a:ext>
            </a:extLst>
          </p:cNvPr>
          <p:cNvSpPr/>
          <p:nvPr/>
        </p:nvSpPr>
        <p:spPr>
          <a:xfrm>
            <a:off x="9617422" y="5546654"/>
            <a:ext cx="2160000" cy="548214"/>
          </a:xfrm>
          <a:prstGeom prst="roundRect">
            <a:avLst>
              <a:gd name="adj" fmla="val 14698"/>
            </a:avLst>
          </a:prstGeom>
          <a:solidFill>
            <a:schemeClr val="accent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lIns="36000" tIns="36000" rIns="36000" bIns="36000" rtlCol="0" anchor="ctr">
            <a:normAutofit/>
          </a:bodyPr>
          <a:lstStyle/>
          <a:p>
            <a:pPr algn="ctr"/>
            <a:r>
              <a:rPr lang="en-US" sz="1400" noProof="0" err="1">
                <a:solidFill>
                  <a:schemeClr val="accent2"/>
                </a:solidFill>
                <a:latin typeface="+mn-lt"/>
              </a:rPr>
              <a:t>Weitere</a:t>
            </a:r>
            <a:r>
              <a:rPr lang="en-US" sz="1400" noProof="0">
                <a:solidFill>
                  <a:schemeClr val="accent2"/>
                </a:solidFill>
                <a:latin typeface="+mn-lt"/>
              </a:rPr>
              <a:t> Systeme (         )</a:t>
            </a:r>
          </a:p>
        </p:txBody>
      </p:sp>
      <p:pic>
        <p:nvPicPr>
          <p:cNvPr id="37" name="Picture 3">
            <a:extLst>
              <a:ext uri="{FF2B5EF4-FFF2-40B4-BE49-F238E27FC236}">
                <a16:creationId xmlns:a16="http://schemas.microsoft.com/office/drawing/2014/main" id="{B775D2AE-1F88-848C-B93C-69C8BDDAD1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25" y="5606357"/>
            <a:ext cx="1047750" cy="4191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a:extLst>
              <a:ext uri="{FF2B5EF4-FFF2-40B4-BE49-F238E27FC236}">
                <a16:creationId xmlns:a16="http://schemas.microsoft.com/office/drawing/2014/main" id="{371F3C29-5EDF-ACFF-AC38-BD77BA427B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985" y="5598736"/>
            <a:ext cx="942975" cy="44767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5" descr="SAP Successfactors">
            <a:extLst>
              <a:ext uri="{FF2B5EF4-FFF2-40B4-BE49-F238E27FC236}">
                <a16:creationId xmlns:a16="http://schemas.microsoft.com/office/drawing/2014/main" id="{6101CE95-A150-418C-F0AE-EAFA9B689D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0161" y="5722015"/>
            <a:ext cx="1735598" cy="20854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1" descr="DATEV eG - Kommunaltopinform">
            <a:extLst>
              <a:ext uri="{FF2B5EF4-FFF2-40B4-BE49-F238E27FC236}">
                <a16:creationId xmlns:a16="http://schemas.microsoft.com/office/drawing/2014/main" id="{61351464-C305-D6DB-A99B-D737C9DC14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33227" y="5633654"/>
            <a:ext cx="674381" cy="36235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Oracle Logo, symbol, meaning, history, PNG, brand">
            <a:extLst>
              <a:ext uri="{FF2B5EF4-FFF2-40B4-BE49-F238E27FC236}">
                <a16:creationId xmlns:a16="http://schemas.microsoft.com/office/drawing/2014/main" id="{8CF0FAA6-A272-0D4D-2EAC-C504C60DEB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40253" y="5372360"/>
            <a:ext cx="1652350" cy="929447"/>
          </a:xfrm>
          <a:prstGeom prst="rect">
            <a:avLst/>
          </a:prstGeom>
          <a:noFill/>
          <a:extLst>
            <a:ext uri="{909E8E84-426E-40DD-AFC4-6F175D3DCCD1}">
              <a14:hiddenFill xmlns:a14="http://schemas.microsoft.com/office/drawing/2010/main">
                <a:solidFill>
                  <a:srgbClr val="FFFFFF"/>
                </a:solidFill>
              </a14:hiddenFill>
            </a:ext>
          </a:extLst>
        </p:spPr>
      </p:pic>
      <p:sp>
        <p:nvSpPr>
          <p:cNvPr id="28" name="Abgerundetes Rechteck 20">
            <a:extLst>
              <a:ext uri="{FF2B5EF4-FFF2-40B4-BE49-F238E27FC236}">
                <a16:creationId xmlns:a16="http://schemas.microsoft.com/office/drawing/2014/main" id="{ACD0711E-2EE3-53CC-1F3D-1B4C6F2F0FDB}"/>
              </a:ext>
            </a:extLst>
          </p:cNvPr>
          <p:cNvSpPr/>
          <p:nvPr/>
        </p:nvSpPr>
        <p:spPr>
          <a:xfrm>
            <a:off x="3459639" y="2832334"/>
            <a:ext cx="1561863" cy="1460821"/>
          </a:xfrm>
          <a:prstGeom prst="roundRect">
            <a:avLst>
              <a:gd name="adj" fmla="val 3750"/>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Yu Gothic UI Semilight"/>
              <a:ea typeface="+mn-ea"/>
              <a:cs typeface="+mn-cs"/>
            </a:endParaRPr>
          </a:p>
        </p:txBody>
      </p:sp>
    </p:spTree>
    <p:extLst>
      <p:ext uri="{BB962C8B-B14F-4D97-AF65-F5344CB8AC3E}">
        <p14:creationId xmlns:p14="http://schemas.microsoft.com/office/powerpoint/2010/main" val="3526164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94150-B560-C6E7-0CF3-47A9F9EE62D2}"/>
            </a:ext>
          </a:extLst>
        </p:cNvPr>
        <p:cNvGrpSpPr/>
        <p:nvPr/>
      </p:nvGrpSpPr>
      <p:grpSpPr>
        <a:xfrm>
          <a:off x="0" y="0"/>
          <a:ext cx="0" cy="0"/>
          <a:chOff x="0" y="0"/>
          <a:chExt cx="0" cy="0"/>
        </a:xfrm>
      </p:grpSpPr>
      <p:pic>
        <p:nvPicPr>
          <p:cNvPr id="7" name="Grafik 6">
            <a:extLst>
              <a:ext uri="{FF2B5EF4-FFF2-40B4-BE49-F238E27FC236}">
                <a16:creationId xmlns:a16="http://schemas.microsoft.com/office/drawing/2014/main" id="{1464F402-287A-B241-4325-F1C51A8E1A17}"/>
              </a:ext>
            </a:extLst>
          </p:cNvPr>
          <p:cNvPicPr>
            <a:picLocks noChangeAspect="1"/>
          </p:cNvPicPr>
          <p:nvPr/>
        </p:nvPicPr>
        <p:blipFill>
          <a:blip r:embed="rId3">
            <a:alphaModFix amt="20000"/>
          </a:blip>
          <a:srcRect r="8429" b="22661"/>
          <a:stretch/>
        </p:blipFill>
        <p:spPr>
          <a:xfrm>
            <a:off x="1" y="1"/>
            <a:ext cx="12192000" cy="6858000"/>
          </a:xfrm>
          <a:prstGeom prst="rect">
            <a:avLst/>
          </a:prstGeom>
        </p:spPr>
      </p:pic>
      <p:sp>
        <p:nvSpPr>
          <p:cNvPr id="4" name="Titel 3">
            <a:extLst>
              <a:ext uri="{FF2B5EF4-FFF2-40B4-BE49-F238E27FC236}">
                <a16:creationId xmlns:a16="http://schemas.microsoft.com/office/drawing/2014/main" id="{8E10BCE1-22BF-21A7-2ED8-DDF32F1B8914}"/>
              </a:ext>
            </a:extLst>
          </p:cNvPr>
          <p:cNvSpPr>
            <a:spLocks noGrp="1"/>
          </p:cNvSpPr>
          <p:nvPr>
            <p:ph type="title"/>
          </p:nvPr>
        </p:nvSpPr>
        <p:spPr/>
        <p:txBody>
          <a:bodyPr/>
          <a:lstStyle/>
          <a:p>
            <a:r>
              <a:rPr lang="en-US" noProof="0"/>
              <a:t>Dokumentenerstellung mit ESCRIBA EDS </a:t>
            </a:r>
          </a:p>
        </p:txBody>
      </p:sp>
      <mc:AlternateContent xmlns:mc="http://schemas.openxmlformats.org/markup-compatibility/2006" xmlns:p14="http://schemas.microsoft.com/office/powerpoint/2010/main">
        <mc:Choice Requires="p14">
          <p:contentPart p14:bwMode="auto" r:id="rId4">
            <p14:nvContentPartPr>
              <p14:cNvPr id="16" name="Freihand 15">
                <a:extLst>
                  <a:ext uri="{FF2B5EF4-FFF2-40B4-BE49-F238E27FC236}">
                    <a16:creationId xmlns:a16="http://schemas.microsoft.com/office/drawing/2014/main" id="{6F4F74CB-A36B-63C0-E025-C47D250F77BF}"/>
                  </a:ext>
                </a:extLst>
              </p14:cNvPr>
              <p14:cNvContentPartPr/>
              <p14:nvPr/>
            </p14:nvContentPartPr>
            <p14:xfrm>
              <a:off x="-2170419" y="2551739"/>
              <a:ext cx="24120" cy="13680"/>
            </p14:xfrm>
          </p:contentPart>
        </mc:Choice>
        <mc:Fallback xmlns="">
          <p:pic>
            <p:nvPicPr>
              <p:cNvPr id="16" name="Freihand 15">
                <a:extLst>
                  <a:ext uri="{FF2B5EF4-FFF2-40B4-BE49-F238E27FC236}">
                    <a16:creationId xmlns:a16="http://schemas.microsoft.com/office/drawing/2014/main" id="{6F4F74CB-A36B-63C0-E025-C47D250F77BF}"/>
                  </a:ext>
                </a:extLst>
              </p:cNvPr>
              <p:cNvPicPr/>
              <p:nvPr/>
            </p:nvPicPr>
            <p:blipFill>
              <a:blip r:embed="rId5"/>
              <a:stretch>
                <a:fillRect/>
              </a:stretch>
            </p:blipFill>
            <p:spPr>
              <a:xfrm>
                <a:off x="-2188692" y="2533253"/>
                <a:ext cx="60300" cy="50283"/>
              </a:xfrm>
              <a:prstGeom prst="rect">
                <a:avLst/>
              </a:prstGeom>
            </p:spPr>
          </p:pic>
        </mc:Fallback>
      </mc:AlternateContent>
      <p:pic>
        <p:nvPicPr>
          <p:cNvPr id="18" name="Grafik 17">
            <a:extLst>
              <a:ext uri="{FF2B5EF4-FFF2-40B4-BE49-F238E27FC236}">
                <a16:creationId xmlns:a16="http://schemas.microsoft.com/office/drawing/2014/main" id="{D47A4E31-1D68-B54A-FDA6-EA9AEA5A42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00274" y="2911361"/>
            <a:ext cx="604845" cy="665329"/>
          </a:xfrm>
          <a:prstGeom prst="rect">
            <a:avLst/>
          </a:prstGeom>
        </p:spPr>
      </p:pic>
      <p:sp>
        <p:nvSpPr>
          <p:cNvPr id="19" name="Abgerundetes Rechteck 10">
            <a:extLst>
              <a:ext uri="{FF2B5EF4-FFF2-40B4-BE49-F238E27FC236}">
                <a16:creationId xmlns:a16="http://schemas.microsoft.com/office/drawing/2014/main" id="{981E73BF-0E32-0E4E-B0A1-C363BB867E18}"/>
              </a:ext>
            </a:extLst>
          </p:cNvPr>
          <p:cNvSpPr/>
          <p:nvPr/>
        </p:nvSpPr>
        <p:spPr>
          <a:xfrm>
            <a:off x="-142960" y="1858905"/>
            <a:ext cx="12477919" cy="4152762"/>
          </a:xfrm>
          <a:prstGeom prst="roundRect">
            <a:avLst>
              <a:gd name="adj" fmla="val 2202"/>
            </a:avLst>
          </a:prstGeom>
          <a:solidFill>
            <a:srgbClr val="FFFFFF">
              <a:alpha val="80000"/>
            </a:srgbClr>
          </a:solidFill>
          <a:ln w="19050">
            <a:noFill/>
            <a:prstDash val="sysDot"/>
          </a:ln>
        </p:spPr>
        <p:style>
          <a:lnRef idx="0">
            <a:scrgbClr r="0" g="0" b="0"/>
          </a:lnRef>
          <a:fillRef idx="0">
            <a:scrgbClr r="0" g="0" b="0"/>
          </a:fillRef>
          <a:effectRef idx="0">
            <a:scrgbClr r="0" g="0" b="0"/>
          </a:effectRef>
          <a:fontRef idx="minor">
            <a:schemeClr val="lt1"/>
          </a:fontRef>
        </p:style>
        <p:txBody>
          <a:bodyPr lIns="36000" tIns="72000" rIns="36000" bIns="36000" rtlCol="0" anchor="t">
            <a:normAutofit/>
          </a:bodyPr>
          <a:lstStyle>
            <a:defPPr>
              <a:defRPr lang="en-US"/>
            </a:defPPr>
            <a:lvl1pPr marL="0" algn="l" defTabSz="914194" rtl="0" eaLnBrk="1" latinLnBrk="0" hangingPunct="1">
              <a:defRPr sz="1800" kern="1200">
                <a:solidFill>
                  <a:schemeClr val="lt1"/>
                </a:solidFill>
                <a:latin typeface="+mn-lt"/>
                <a:ea typeface="+mn-ea"/>
                <a:cs typeface="+mn-cs"/>
              </a:defRPr>
            </a:lvl1pPr>
            <a:lvl2pPr marL="457097" algn="l" defTabSz="914194" rtl="0" eaLnBrk="1" latinLnBrk="0" hangingPunct="1">
              <a:defRPr sz="1800" kern="1200">
                <a:solidFill>
                  <a:schemeClr val="lt1"/>
                </a:solidFill>
                <a:latin typeface="+mn-lt"/>
                <a:ea typeface="+mn-ea"/>
                <a:cs typeface="+mn-cs"/>
              </a:defRPr>
            </a:lvl2pPr>
            <a:lvl3pPr marL="914194" algn="l" defTabSz="914194" rtl="0" eaLnBrk="1" latinLnBrk="0" hangingPunct="1">
              <a:defRPr sz="1800" kern="1200">
                <a:solidFill>
                  <a:schemeClr val="lt1"/>
                </a:solidFill>
                <a:latin typeface="+mn-lt"/>
                <a:ea typeface="+mn-ea"/>
                <a:cs typeface="+mn-cs"/>
              </a:defRPr>
            </a:lvl3pPr>
            <a:lvl4pPr marL="1371291" algn="l" defTabSz="914194" rtl="0" eaLnBrk="1" latinLnBrk="0" hangingPunct="1">
              <a:defRPr sz="1800" kern="1200">
                <a:solidFill>
                  <a:schemeClr val="lt1"/>
                </a:solidFill>
                <a:latin typeface="+mn-lt"/>
                <a:ea typeface="+mn-ea"/>
                <a:cs typeface="+mn-cs"/>
              </a:defRPr>
            </a:lvl4pPr>
            <a:lvl5pPr marL="1828389" algn="l" defTabSz="914194" rtl="0" eaLnBrk="1" latinLnBrk="0" hangingPunct="1">
              <a:defRPr sz="1800" kern="1200">
                <a:solidFill>
                  <a:schemeClr val="lt1"/>
                </a:solidFill>
                <a:latin typeface="+mn-lt"/>
                <a:ea typeface="+mn-ea"/>
                <a:cs typeface="+mn-cs"/>
              </a:defRPr>
            </a:lvl5pPr>
            <a:lvl6pPr marL="2285486" algn="l" defTabSz="914194" rtl="0" eaLnBrk="1" latinLnBrk="0" hangingPunct="1">
              <a:defRPr sz="1800" kern="1200">
                <a:solidFill>
                  <a:schemeClr val="lt1"/>
                </a:solidFill>
                <a:latin typeface="+mn-lt"/>
                <a:ea typeface="+mn-ea"/>
                <a:cs typeface="+mn-cs"/>
              </a:defRPr>
            </a:lvl6pPr>
            <a:lvl7pPr marL="2742583" algn="l" defTabSz="914194" rtl="0" eaLnBrk="1" latinLnBrk="0" hangingPunct="1">
              <a:defRPr sz="1800" kern="1200">
                <a:solidFill>
                  <a:schemeClr val="lt1"/>
                </a:solidFill>
                <a:latin typeface="+mn-lt"/>
                <a:ea typeface="+mn-ea"/>
                <a:cs typeface="+mn-cs"/>
              </a:defRPr>
            </a:lvl7pPr>
            <a:lvl8pPr marL="3199680" algn="l" defTabSz="914194" rtl="0" eaLnBrk="1" latinLnBrk="0" hangingPunct="1">
              <a:defRPr sz="1800" kern="1200">
                <a:solidFill>
                  <a:schemeClr val="lt1"/>
                </a:solidFill>
                <a:latin typeface="+mn-lt"/>
                <a:ea typeface="+mn-ea"/>
                <a:cs typeface="+mn-cs"/>
              </a:defRPr>
            </a:lvl8pPr>
            <a:lvl9pPr marL="3656777" algn="l" defTabSz="914194" rtl="0" eaLnBrk="1" latinLnBrk="0" hangingPunct="1">
              <a:defRPr sz="1800" kern="1200">
                <a:solidFill>
                  <a:schemeClr val="lt1"/>
                </a:solidFill>
                <a:latin typeface="+mn-lt"/>
                <a:ea typeface="+mn-ea"/>
                <a:cs typeface="+mn-cs"/>
              </a:defRPr>
            </a:lvl9pPr>
          </a:lstStyle>
          <a:p>
            <a:pPr algn="ctr"/>
            <a:endParaRPr lang="en-US" sz="2000" b="1" noProof="0">
              <a:solidFill>
                <a:schemeClr val="bg1"/>
              </a:solidFill>
              <a:latin typeface="+mj-lt"/>
            </a:endParaRPr>
          </a:p>
        </p:txBody>
      </p:sp>
      <p:sp>
        <p:nvSpPr>
          <p:cNvPr id="22" name="Textfeld 10">
            <a:extLst>
              <a:ext uri="{FF2B5EF4-FFF2-40B4-BE49-F238E27FC236}">
                <a16:creationId xmlns:a16="http://schemas.microsoft.com/office/drawing/2014/main" id="{FAFA7DD0-320D-B38D-1DB1-753CD5A28189}"/>
              </a:ext>
            </a:extLst>
          </p:cNvPr>
          <p:cNvSpPr txBox="1"/>
          <p:nvPr/>
        </p:nvSpPr>
        <p:spPr>
          <a:xfrm>
            <a:off x="355566" y="2196348"/>
            <a:ext cx="11504198" cy="3477875"/>
          </a:xfrm>
          <a:prstGeom prst="rect">
            <a:avLst/>
          </a:prstGeom>
          <a:noFill/>
        </p:spPr>
        <p:txBody>
          <a:bodyPr wrap="square" lIns="91440" tIns="45720" rIns="91440" bIns="45720" anchor="t">
            <a:spAutoFit/>
          </a:bodyPr>
          <a:lstStyle>
            <a:defPPr>
              <a:defRPr lang="en-US"/>
            </a:defPPr>
            <a:lvl1pPr marL="0" algn="l" defTabSz="914194" rtl="0" eaLnBrk="1" latinLnBrk="0" hangingPunct="1">
              <a:defRPr sz="1800" kern="1200">
                <a:solidFill>
                  <a:schemeClr val="tx1"/>
                </a:solidFill>
                <a:latin typeface="+mn-lt"/>
                <a:ea typeface="+mn-ea"/>
                <a:cs typeface="+mn-cs"/>
              </a:defRPr>
            </a:lvl1pPr>
            <a:lvl2pPr marL="457097" algn="l" defTabSz="914194" rtl="0" eaLnBrk="1" latinLnBrk="0" hangingPunct="1">
              <a:defRPr sz="1800" kern="1200">
                <a:solidFill>
                  <a:schemeClr val="tx1"/>
                </a:solidFill>
                <a:latin typeface="+mn-lt"/>
                <a:ea typeface="+mn-ea"/>
                <a:cs typeface="+mn-cs"/>
              </a:defRPr>
            </a:lvl2pPr>
            <a:lvl3pPr marL="914194" algn="l" defTabSz="914194" rtl="0" eaLnBrk="1" latinLnBrk="0" hangingPunct="1">
              <a:defRPr sz="1800" kern="1200">
                <a:solidFill>
                  <a:schemeClr val="tx1"/>
                </a:solidFill>
                <a:latin typeface="+mn-lt"/>
                <a:ea typeface="+mn-ea"/>
                <a:cs typeface="+mn-cs"/>
              </a:defRPr>
            </a:lvl3pPr>
            <a:lvl4pPr marL="1371291" algn="l" defTabSz="914194" rtl="0" eaLnBrk="1" latinLnBrk="0" hangingPunct="1">
              <a:defRPr sz="1800" kern="1200">
                <a:solidFill>
                  <a:schemeClr val="tx1"/>
                </a:solidFill>
                <a:latin typeface="+mn-lt"/>
                <a:ea typeface="+mn-ea"/>
                <a:cs typeface="+mn-cs"/>
              </a:defRPr>
            </a:lvl4pPr>
            <a:lvl5pPr marL="1828389" algn="l" defTabSz="914194" rtl="0" eaLnBrk="1" latinLnBrk="0" hangingPunct="1">
              <a:defRPr sz="1800" kern="1200">
                <a:solidFill>
                  <a:schemeClr val="tx1"/>
                </a:solidFill>
                <a:latin typeface="+mn-lt"/>
                <a:ea typeface="+mn-ea"/>
                <a:cs typeface="+mn-cs"/>
              </a:defRPr>
            </a:lvl5pPr>
            <a:lvl6pPr marL="2285486" algn="l" defTabSz="914194" rtl="0" eaLnBrk="1" latinLnBrk="0" hangingPunct="1">
              <a:defRPr sz="1800" kern="1200">
                <a:solidFill>
                  <a:schemeClr val="tx1"/>
                </a:solidFill>
                <a:latin typeface="+mn-lt"/>
                <a:ea typeface="+mn-ea"/>
                <a:cs typeface="+mn-cs"/>
              </a:defRPr>
            </a:lvl6pPr>
            <a:lvl7pPr marL="2742583" algn="l" defTabSz="914194" rtl="0" eaLnBrk="1" latinLnBrk="0" hangingPunct="1">
              <a:defRPr sz="1800" kern="1200">
                <a:solidFill>
                  <a:schemeClr val="tx1"/>
                </a:solidFill>
                <a:latin typeface="+mn-lt"/>
                <a:ea typeface="+mn-ea"/>
                <a:cs typeface="+mn-cs"/>
              </a:defRPr>
            </a:lvl7pPr>
            <a:lvl8pPr marL="3199680" algn="l" defTabSz="914194" rtl="0" eaLnBrk="1" latinLnBrk="0" hangingPunct="1">
              <a:defRPr sz="1800" kern="1200">
                <a:solidFill>
                  <a:schemeClr val="tx1"/>
                </a:solidFill>
                <a:latin typeface="+mn-lt"/>
                <a:ea typeface="+mn-ea"/>
                <a:cs typeface="+mn-cs"/>
              </a:defRPr>
            </a:lvl8pPr>
            <a:lvl9pPr marL="3656777" algn="l" defTabSz="914194" rtl="0" eaLnBrk="1" latinLnBrk="0" hangingPunct="1">
              <a:defRPr sz="1800" kern="1200">
                <a:solidFill>
                  <a:schemeClr val="tx1"/>
                </a:solidFill>
                <a:latin typeface="+mn-lt"/>
                <a:ea typeface="+mn-ea"/>
                <a:cs typeface="+mn-cs"/>
              </a:defRPr>
            </a:lvl9pPr>
          </a:lstStyle>
          <a:p>
            <a:r>
              <a:rPr lang="en-US" sz="2200" noProof="0"/>
              <a:t>EDS </a:t>
            </a:r>
            <a:r>
              <a:rPr lang="en-US" sz="2200" noProof="0" err="1"/>
              <a:t>steht</a:t>
            </a:r>
            <a:r>
              <a:rPr lang="en-US" sz="2200" noProof="0"/>
              <a:t> für </a:t>
            </a:r>
            <a:r>
              <a:rPr lang="en-US" sz="2200" noProof="0">
                <a:latin typeface="Yu Gothic UI Semibold"/>
                <a:ea typeface="Yu Gothic UI Semibold"/>
              </a:rPr>
              <a:t>Enterprise Document Services </a:t>
            </a:r>
            <a:r>
              <a:rPr lang="en-US" sz="2200" noProof="0" err="1">
                <a:ea typeface="Yu Gothic UI Semibold"/>
              </a:rPr>
              <a:t>zur</a:t>
            </a:r>
            <a:r>
              <a:rPr lang="en-US" sz="2200" noProof="0">
                <a:ea typeface="Yu Gothic UI Semibold"/>
              </a:rPr>
              <a:t> </a:t>
            </a:r>
            <a:r>
              <a:rPr lang="en-US" sz="2200" noProof="0" err="1"/>
              <a:t>effizienten</a:t>
            </a:r>
            <a:r>
              <a:rPr lang="en-US" sz="2200" noProof="0"/>
              <a:t>, </a:t>
            </a:r>
            <a:r>
              <a:rPr lang="en-US" sz="2200" noProof="0" err="1"/>
              <a:t>sicheren</a:t>
            </a:r>
            <a:r>
              <a:rPr lang="en-US" sz="2200" noProof="0"/>
              <a:t> und </a:t>
            </a:r>
            <a:endParaRPr lang="en-US" sz="2200"/>
          </a:p>
          <a:p>
            <a:r>
              <a:rPr lang="en-US" sz="2200" noProof="0" err="1"/>
              <a:t>konformen</a:t>
            </a:r>
            <a:r>
              <a:rPr lang="en-US" sz="2200" noProof="0"/>
              <a:t> </a:t>
            </a:r>
            <a:r>
              <a:rPr lang="en-US" sz="2200" noProof="0" err="1">
                <a:ea typeface="Yu Gothic UI Semibold"/>
              </a:rPr>
              <a:t>Erstellung</a:t>
            </a:r>
            <a:r>
              <a:rPr lang="en-US" sz="2200" noProof="0">
                <a:ea typeface="Yu Gothic UI Semibold"/>
              </a:rPr>
              <a:t> von </a:t>
            </a:r>
            <a:r>
              <a:rPr lang="en-US" sz="2200" noProof="0" err="1"/>
              <a:t>Dokumenten</a:t>
            </a:r>
            <a:r>
              <a:rPr lang="en-US" sz="2200" noProof="0"/>
              <a:t> </a:t>
            </a:r>
            <a:r>
              <a:rPr lang="en-US" sz="2200" noProof="0" err="1"/>
              <a:t>im</a:t>
            </a:r>
            <a:r>
              <a:rPr lang="en-US" sz="2200" noProof="0"/>
              <a:t> </a:t>
            </a:r>
            <a:r>
              <a:rPr lang="en-US" sz="2200" noProof="0" err="1"/>
              <a:t>gesamten</a:t>
            </a:r>
            <a:r>
              <a:rPr lang="en-US" sz="2200" noProof="0"/>
              <a:t> </a:t>
            </a:r>
            <a:r>
              <a:rPr lang="en-US" sz="2200" noProof="0" err="1"/>
              <a:t>Unternehmen</a:t>
            </a:r>
            <a:r>
              <a:rPr lang="en-US" sz="2200"/>
              <a:t>.</a:t>
            </a:r>
            <a:endParaRPr lang="en-US" sz="2200" noProof="0"/>
          </a:p>
          <a:p>
            <a:endParaRPr lang="en-US" sz="2200" noProof="0"/>
          </a:p>
          <a:p>
            <a:r>
              <a:rPr lang="en-US" sz="2200" noProof="0"/>
              <a:t>Die </a:t>
            </a:r>
            <a:r>
              <a:rPr lang="en-US" sz="2200" noProof="0" err="1"/>
              <a:t>Dokumentenerstellung</a:t>
            </a:r>
            <a:r>
              <a:rPr lang="en-US" sz="2200" noProof="0"/>
              <a:t> </a:t>
            </a:r>
            <a:r>
              <a:rPr lang="en-US" sz="2200" noProof="0" err="1"/>
              <a:t>kann</a:t>
            </a:r>
            <a:r>
              <a:rPr lang="en-US" sz="2200" noProof="0"/>
              <a:t> </a:t>
            </a:r>
            <a:r>
              <a:rPr lang="en-US" sz="2200" noProof="0" err="1"/>
              <a:t>als</a:t>
            </a:r>
            <a:r>
              <a:rPr lang="en-US" sz="2200" noProof="0"/>
              <a:t> </a:t>
            </a:r>
            <a:r>
              <a:rPr lang="en-US" sz="2200" err="1">
                <a:latin typeface="Yu Gothic UI Semibold"/>
                <a:ea typeface="Yu Gothic UI Semibold"/>
              </a:rPr>
              <a:t>eigenständige</a:t>
            </a:r>
            <a:r>
              <a:rPr lang="en-US" sz="2200">
                <a:latin typeface="Yu Gothic UI Semibold"/>
                <a:ea typeface="Yu Gothic UI Semibold"/>
              </a:rPr>
              <a:t> </a:t>
            </a:r>
            <a:r>
              <a:rPr lang="en-US" sz="2200" noProof="0" err="1">
                <a:ea typeface="Yu Gothic UI Semibold"/>
              </a:rPr>
              <a:t>Lösung</a:t>
            </a:r>
            <a:r>
              <a:rPr lang="en-US" sz="2200" noProof="0">
                <a:ea typeface="Yu Gothic UI Semibold"/>
              </a:rPr>
              <a:t> </a:t>
            </a:r>
            <a:r>
              <a:rPr lang="en-US" sz="2200" noProof="0" err="1">
                <a:ea typeface="Yu Gothic UI Semibold"/>
              </a:rPr>
              <a:t>oder</a:t>
            </a:r>
            <a:r>
              <a:rPr lang="en-US" sz="2200" noProof="0">
                <a:ea typeface="Yu Gothic UI Semibold"/>
              </a:rPr>
              <a:t> </a:t>
            </a:r>
            <a:r>
              <a:rPr lang="en-US" sz="2200" err="1">
                <a:latin typeface="Yu Gothic UI Semibold"/>
                <a:ea typeface="Yu Gothic UI Semibold"/>
              </a:rPr>
              <a:t>integriert</a:t>
            </a:r>
            <a:r>
              <a:rPr lang="en-US" sz="2200">
                <a:latin typeface="Yu Gothic UI Semibold"/>
                <a:ea typeface="Yu Gothic UI Semibold"/>
              </a:rPr>
              <a:t> </a:t>
            </a:r>
            <a:r>
              <a:rPr lang="en-US" sz="2200" noProof="0"/>
              <a:t>in die </a:t>
            </a:r>
            <a:r>
              <a:rPr lang="en-US" sz="2200" noProof="0">
                <a:latin typeface="Yu Gothic UI Semibold"/>
                <a:ea typeface="Yu Gothic UI Semibold"/>
              </a:rPr>
              <a:t>NLC|AI-</a:t>
            </a:r>
            <a:r>
              <a:rPr lang="en-US" sz="2200" noProof="0" err="1">
                <a:latin typeface="Yu Gothic UI Semibold"/>
                <a:ea typeface="Yu Gothic UI Semibold"/>
              </a:rPr>
              <a:t>Plattform</a:t>
            </a:r>
            <a:r>
              <a:rPr lang="en-US" sz="2200" noProof="0">
                <a:latin typeface="Yu Gothic UI Semibold"/>
                <a:ea typeface="Yu Gothic UI Semibold"/>
              </a:rPr>
              <a:t> ECAP </a:t>
            </a:r>
            <a:r>
              <a:rPr lang="en-US" sz="2200" noProof="0" err="1"/>
              <a:t>betrieben</a:t>
            </a:r>
            <a:r>
              <a:rPr lang="en-US" sz="2200" noProof="0"/>
              <a:t> </a:t>
            </a:r>
            <a:r>
              <a:rPr lang="en-US" sz="2200" noProof="0" err="1"/>
              <a:t>werden</a:t>
            </a:r>
            <a:r>
              <a:rPr lang="en-US" sz="2200" noProof="0"/>
              <a:t>. Die </a:t>
            </a:r>
            <a:r>
              <a:rPr lang="en-US" sz="2200" noProof="0" err="1"/>
              <a:t>Bereitstellung</a:t>
            </a:r>
            <a:r>
              <a:rPr lang="en-US" sz="2200" noProof="0"/>
              <a:t> </a:t>
            </a:r>
            <a:r>
              <a:rPr lang="en-US" sz="2200" noProof="0" err="1"/>
              <a:t>erfolgt</a:t>
            </a:r>
            <a:r>
              <a:rPr lang="en-US" sz="2200" noProof="0"/>
              <a:t> </a:t>
            </a:r>
            <a:r>
              <a:rPr lang="en-US" sz="2200" noProof="0" err="1"/>
              <a:t>als</a:t>
            </a:r>
            <a:r>
              <a:rPr lang="en-US" sz="2200" noProof="0"/>
              <a:t> SaaS </a:t>
            </a:r>
            <a:r>
              <a:rPr lang="en-US" sz="2200" noProof="0" err="1"/>
              <a:t>oder</a:t>
            </a:r>
            <a:r>
              <a:rPr lang="en-US" sz="2200" noProof="0"/>
              <a:t> on-premises.</a:t>
            </a:r>
            <a:endParaRPr lang="en-US" sz="2200" noProof="0">
              <a:ea typeface="Yu Gothic UI Semilight"/>
            </a:endParaRPr>
          </a:p>
          <a:p>
            <a:endParaRPr lang="en-US" sz="2200" noProof="0"/>
          </a:p>
          <a:p>
            <a:r>
              <a:rPr lang="en-US" sz="2200" noProof="0"/>
              <a:t>Ein </a:t>
            </a:r>
            <a:r>
              <a:rPr lang="en-US" sz="2200" noProof="0" err="1"/>
              <a:t>wesentlicher</a:t>
            </a:r>
            <a:r>
              <a:rPr lang="en-US" sz="2200" noProof="0"/>
              <a:t> </a:t>
            </a:r>
            <a:r>
              <a:rPr lang="en-US" sz="2200" noProof="0" err="1"/>
              <a:t>Bestandteil</a:t>
            </a:r>
            <a:r>
              <a:rPr lang="en-US" sz="2200" noProof="0"/>
              <a:t> </a:t>
            </a:r>
            <a:r>
              <a:rPr lang="en-US" sz="2200" noProof="0" err="1"/>
              <a:t>ist</a:t>
            </a:r>
            <a:r>
              <a:rPr lang="en-US" sz="2200" noProof="0"/>
              <a:t> die </a:t>
            </a:r>
            <a:r>
              <a:rPr lang="en-US" sz="2200" err="1">
                <a:latin typeface="Yu Gothic UI Semibold"/>
                <a:ea typeface="Yu Gothic UI Semibold"/>
              </a:rPr>
              <a:t>daten</a:t>
            </a:r>
            <a:r>
              <a:rPr lang="en-US" sz="2200">
                <a:latin typeface="Yu Gothic UI Semibold"/>
                <a:ea typeface="Yu Gothic UI Semibold"/>
              </a:rPr>
              <a:t>- und </a:t>
            </a:r>
            <a:r>
              <a:rPr lang="en-US" sz="2200" err="1">
                <a:latin typeface="Yu Gothic UI Semibold"/>
                <a:ea typeface="Yu Gothic UI Semibold"/>
              </a:rPr>
              <a:t>regelbasierte</a:t>
            </a:r>
            <a:r>
              <a:rPr lang="en-US" sz="2200">
                <a:latin typeface="Yu Gothic UI Semibold"/>
                <a:ea typeface="Yu Gothic UI Semibold"/>
              </a:rPr>
              <a:t> </a:t>
            </a:r>
            <a:r>
              <a:rPr lang="en-US" sz="2200" err="1">
                <a:latin typeface="Yu Gothic UI Semibold"/>
                <a:ea typeface="Yu Gothic UI Semibold"/>
              </a:rPr>
              <a:t>Dokumentenerstellung</a:t>
            </a:r>
            <a:r>
              <a:rPr lang="en-US" sz="2200"/>
              <a:t>. </a:t>
            </a:r>
            <a:r>
              <a:rPr lang="en-US" sz="2200" noProof="0">
                <a:ea typeface="Yu Gothic UI Semibold"/>
              </a:rPr>
              <a:t>Dies </a:t>
            </a:r>
            <a:r>
              <a:rPr lang="en-US" sz="2200" noProof="0" err="1">
                <a:ea typeface="Yu Gothic UI Semibold"/>
              </a:rPr>
              <a:t>bedeutet</a:t>
            </a:r>
            <a:r>
              <a:rPr lang="en-US" sz="2200" noProof="0">
                <a:ea typeface="Yu Gothic UI Semibold"/>
              </a:rPr>
              <a:t>, </a:t>
            </a:r>
            <a:r>
              <a:rPr lang="en-US" sz="2200" noProof="0" err="1"/>
              <a:t>dass</a:t>
            </a:r>
            <a:r>
              <a:rPr lang="en-US" sz="2200" noProof="0"/>
              <a:t> Daten </a:t>
            </a:r>
            <a:r>
              <a:rPr lang="en-US" sz="2200" noProof="0" err="1"/>
              <a:t>verwendet</a:t>
            </a:r>
            <a:r>
              <a:rPr lang="en-US" sz="2200" noProof="0"/>
              <a:t> </a:t>
            </a:r>
            <a:r>
              <a:rPr lang="en-US" sz="2200" noProof="0" err="1"/>
              <a:t>werden</a:t>
            </a:r>
            <a:r>
              <a:rPr lang="en-US" sz="2200" noProof="0"/>
              <a:t> </a:t>
            </a:r>
            <a:r>
              <a:rPr lang="en-US" sz="2200" noProof="0" err="1"/>
              <a:t>können</a:t>
            </a:r>
            <a:r>
              <a:rPr lang="en-US" sz="2200" noProof="0"/>
              <a:t>, um die </a:t>
            </a:r>
            <a:r>
              <a:rPr lang="en-US" sz="2200" noProof="0" err="1"/>
              <a:t>Struktur</a:t>
            </a:r>
            <a:r>
              <a:rPr lang="en-US" sz="2200"/>
              <a:t>, den </a:t>
            </a:r>
            <a:r>
              <a:rPr lang="en-US" sz="2200" noProof="0" err="1"/>
              <a:t>Inhalt</a:t>
            </a:r>
            <a:r>
              <a:rPr lang="en-US" sz="2200" noProof="0"/>
              <a:t> und den </a:t>
            </a:r>
            <a:r>
              <a:rPr lang="en-US" sz="2200" noProof="0" err="1"/>
              <a:t>Zugriff</a:t>
            </a:r>
            <a:r>
              <a:rPr lang="en-US" sz="2200" noProof="0"/>
              <a:t> auf </a:t>
            </a:r>
            <a:r>
              <a:rPr lang="en-US" sz="2200" noProof="0" err="1"/>
              <a:t>Dokumente</a:t>
            </a:r>
            <a:r>
              <a:rPr lang="en-US" sz="2200" noProof="0"/>
              <a:t> </a:t>
            </a:r>
            <a:r>
              <a:rPr lang="en-US" sz="2200" noProof="0" err="1"/>
              <a:t>einschließlich</a:t>
            </a:r>
            <a:r>
              <a:rPr lang="en-US" sz="2200" noProof="0"/>
              <a:t> der </a:t>
            </a:r>
            <a:r>
              <a:rPr lang="en-US" sz="2200" noProof="0" err="1"/>
              <a:t>Beziehungen</a:t>
            </a:r>
            <a:r>
              <a:rPr lang="en-US" sz="2200" noProof="0"/>
              <a:t> </a:t>
            </a:r>
            <a:r>
              <a:rPr lang="en-US" sz="2200" noProof="0" err="1"/>
              <a:t>zu</a:t>
            </a:r>
            <a:r>
              <a:rPr lang="en-US" sz="2200" noProof="0"/>
              <a:t> </a:t>
            </a:r>
            <a:r>
              <a:rPr lang="en-US" sz="2200" noProof="0" err="1"/>
              <a:t>anderen</a:t>
            </a:r>
            <a:r>
              <a:rPr lang="en-US" sz="2200" noProof="0"/>
              <a:t> </a:t>
            </a:r>
            <a:r>
              <a:rPr lang="en-US" sz="2200" noProof="0" err="1"/>
              <a:t>Dokumenten</a:t>
            </a:r>
            <a:r>
              <a:rPr lang="en-US" sz="2200" noProof="0"/>
              <a:t> </a:t>
            </a:r>
            <a:r>
              <a:rPr lang="en-US" sz="2200" noProof="0" err="1"/>
              <a:t>zu</a:t>
            </a:r>
            <a:r>
              <a:rPr lang="en-US" sz="2200" noProof="0"/>
              <a:t> </a:t>
            </a:r>
            <a:r>
              <a:rPr lang="en-US" sz="2200" noProof="0" err="1"/>
              <a:t>steuern</a:t>
            </a:r>
            <a:r>
              <a:rPr lang="en-US" sz="2200" noProof="0"/>
              <a:t>. Dabei </a:t>
            </a:r>
            <a:r>
              <a:rPr lang="en-US" sz="2200" noProof="0" err="1"/>
              <a:t>ist</a:t>
            </a:r>
            <a:r>
              <a:rPr lang="en-US" sz="2200" noProof="0"/>
              <a:t> d</a:t>
            </a:r>
            <a:r>
              <a:rPr lang="en-US" sz="2200" err="1"/>
              <a:t>ie</a:t>
            </a:r>
            <a:r>
              <a:rPr lang="en-US" sz="2200"/>
              <a:t> </a:t>
            </a:r>
            <a:r>
              <a:rPr lang="en-US" sz="2200" err="1"/>
              <a:t>Automatisierung</a:t>
            </a:r>
            <a:r>
              <a:rPr lang="en-US" sz="2200"/>
              <a:t> der </a:t>
            </a:r>
            <a:r>
              <a:rPr lang="en-US" sz="2200" err="1"/>
              <a:t>Dokumente</a:t>
            </a:r>
            <a:r>
              <a:rPr lang="en-US" sz="2200"/>
              <a:t> </a:t>
            </a:r>
            <a:r>
              <a:rPr lang="en-US" sz="2200" err="1"/>
              <a:t>sowie</a:t>
            </a:r>
            <a:r>
              <a:rPr lang="en-US" sz="2200"/>
              <a:t> Compliance </a:t>
            </a:r>
            <a:r>
              <a:rPr lang="en-US" sz="2200" err="1"/>
              <a:t>ist</a:t>
            </a:r>
            <a:r>
              <a:rPr lang="en-US" sz="2200"/>
              <a:t> </a:t>
            </a:r>
            <a:r>
              <a:rPr lang="en-US" sz="2200" err="1"/>
              <a:t>jederzeit</a:t>
            </a:r>
            <a:r>
              <a:rPr lang="en-US" sz="2200"/>
              <a:t> </a:t>
            </a:r>
            <a:r>
              <a:rPr lang="en-US" sz="2200" err="1"/>
              <a:t>gegeben</a:t>
            </a:r>
            <a:r>
              <a:rPr lang="en-US" sz="2200"/>
              <a:t>.</a:t>
            </a:r>
          </a:p>
        </p:txBody>
      </p:sp>
      <p:pic>
        <p:nvPicPr>
          <p:cNvPr id="25" name="Grafik 24">
            <a:extLst>
              <a:ext uri="{FF2B5EF4-FFF2-40B4-BE49-F238E27FC236}">
                <a16:creationId xmlns:a16="http://schemas.microsoft.com/office/drawing/2014/main" id="{310A40AA-F5A1-1368-13B7-752E43254209}"/>
              </a:ext>
            </a:extLst>
          </p:cNvPr>
          <p:cNvPicPr>
            <a:picLocks noChangeAspect="1"/>
          </p:cNvPicPr>
          <p:nvPr/>
        </p:nvPicPr>
        <p:blipFill>
          <a:blip r:embed="rId8"/>
          <a:stretch>
            <a:fillRect/>
          </a:stretch>
        </p:blipFill>
        <p:spPr>
          <a:xfrm>
            <a:off x="10543561" y="6269052"/>
            <a:ext cx="1648439" cy="612000"/>
          </a:xfrm>
          <a:prstGeom prst="rect">
            <a:avLst/>
          </a:prstGeom>
        </p:spPr>
      </p:pic>
      <p:pic>
        <p:nvPicPr>
          <p:cNvPr id="12" name="Grafik 11" descr="Ein Bild, das Schrift, Grafiken, Logo, Screenshot enthält.&#10;&#10;KI-generierte Inhalte können fehlerhaft sein.">
            <a:extLst>
              <a:ext uri="{FF2B5EF4-FFF2-40B4-BE49-F238E27FC236}">
                <a16:creationId xmlns:a16="http://schemas.microsoft.com/office/drawing/2014/main" id="{2B61B323-06F9-8902-F387-C50D73A4E6A8}"/>
              </a:ext>
            </a:extLst>
          </p:cNvPr>
          <p:cNvPicPr>
            <a:picLocks noChangeAspect="1"/>
          </p:cNvPicPr>
          <p:nvPr/>
        </p:nvPicPr>
        <p:blipFill>
          <a:blip r:embed="rId9"/>
          <a:stretch>
            <a:fillRect/>
          </a:stretch>
        </p:blipFill>
        <p:spPr>
          <a:xfrm>
            <a:off x="9415306" y="643932"/>
            <a:ext cx="2438400" cy="2438400"/>
          </a:xfrm>
          <a:prstGeom prst="rect">
            <a:avLst/>
          </a:prstGeom>
        </p:spPr>
      </p:pic>
      <p:sp>
        <p:nvSpPr>
          <p:cNvPr id="2" name="Fußzeilenplatzhalter 1">
            <a:extLst>
              <a:ext uri="{FF2B5EF4-FFF2-40B4-BE49-F238E27FC236}">
                <a16:creationId xmlns:a16="http://schemas.microsoft.com/office/drawing/2014/main" id="{DF953E7C-63ED-6598-3461-B747E711C4ED}"/>
              </a:ext>
            </a:extLst>
          </p:cNvPr>
          <p:cNvSpPr>
            <a:spLocks noGrp="1"/>
          </p:cNvSpPr>
          <p:nvPr>
            <p:ph type="ftr" sz="quarter" idx="3"/>
          </p:nvPr>
        </p:nvSpPr>
        <p:spPr/>
        <p:txBody>
          <a:bodyPr/>
          <a:lstStyle/>
          <a:p>
            <a:r>
              <a:rPr lang="de-DE"/>
              <a:t>ESCRIBA Enterprise Document Services (EDS)</a:t>
            </a:r>
          </a:p>
        </p:txBody>
      </p:sp>
    </p:spTree>
    <p:extLst>
      <p:ext uri="{BB962C8B-B14F-4D97-AF65-F5344CB8AC3E}">
        <p14:creationId xmlns:p14="http://schemas.microsoft.com/office/powerpoint/2010/main" val="2176927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76C40-D404-437D-D306-B3685362D3B9}"/>
            </a:ext>
          </a:extLst>
        </p:cNvPr>
        <p:cNvGrpSpPr/>
        <p:nvPr/>
      </p:nvGrpSpPr>
      <p:grpSpPr>
        <a:xfrm>
          <a:off x="0" y="0"/>
          <a:ext cx="0" cy="0"/>
          <a:chOff x="0" y="0"/>
          <a:chExt cx="0" cy="0"/>
        </a:xfrm>
      </p:grpSpPr>
      <p:sp>
        <p:nvSpPr>
          <p:cNvPr id="2091" name="Pfeil: Fünfeck 2090">
            <a:extLst>
              <a:ext uri="{FF2B5EF4-FFF2-40B4-BE49-F238E27FC236}">
                <a16:creationId xmlns:a16="http://schemas.microsoft.com/office/drawing/2014/main" id="{7580F6BF-A76D-9F2F-D2A2-276D648FB507}"/>
              </a:ext>
            </a:extLst>
          </p:cNvPr>
          <p:cNvSpPr/>
          <p:nvPr/>
        </p:nvSpPr>
        <p:spPr>
          <a:xfrm>
            <a:off x="8842997" y="1517982"/>
            <a:ext cx="4797140" cy="4465460"/>
          </a:xfrm>
          <a:prstGeom prst="homePlate">
            <a:avLst>
              <a:gd name="adj" fmla="val 1234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a:latin typeface="+mn-lt"/>
            </a:endParaRPr>
          </a:p>
        </p:txBody>
      </p:sp>
      <p:sp>
        <p:nvSpPr>
          <p:cNvPr id="2085" name="Pfeil: Fünfeck 2084">
            <a:extLst>
              <a:ext uri="{FF2B5EF4-FFF2-40B4-BE49-F238E27FC236}">
                <a16:creationId xmlns:a16="http://schemas.microsoft.com/office/drawing/2014/main" id="{5EC844E2-F48F-A0CA-75CD-5D23B20E2559}"/>
              </a:ext>
            </a:extLst>
          </p:cNvPr>
          <p:cNvSpPr/>
          <p:nvPr/>
        </p:nvSpPr>
        <p:spPr>
          <a:xfrm>
            <a:off x="-249114" y="1717903"/>
            <a:ext cx="4797140" cy="4465460"/>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de-DE" sz="1600">
              <a:latin typeface="+mn-lt"/>
            </a:endParaRPr>
          </a:p>
        </p:txBody>
      </p:sp>
      <p:sp>
        <p:nvSpPr>
          <p:cNvPr id="28" name="Pfeil: Fünfeck 27">
            <a:extLst>
              <a:ext uri="{FF2B5EF4-FFF2-40B4-BE49-F238E27FC236}">
                <a16:creationId xmlns:a16="http://schemas.microsoft.com/office/drawing/2014/main" id="{9A3DD516-B900-03DC-61A2-F9D5D3889669}"/>
              </a:ext>
            </a:extLst>
          </p:cNvPr>
          <p:cNvSpPr/>
          <p:nvPr/>
        </p:nvSpPr>
        <p:spPr>
          <a:xfrm>
            <a:off x="8814414" y="4173759"/>
            <a:ext cx="3458293" cy="1471129"/>
          </a:xfrm>
          <a:prstGeom prst="homePlate">
            <a:avLst>
              <a:gd name="adj" fmla="val 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grpSp>
        <p:nvGrpSpPr>
          <p:cNvPr id="37" name="Gruppieren 36">
            <a:extLst>
              <a:ext uri="{FF2B5EF4-FFF2-40B4-BE49-F238E27FC236}">
                <a16:creationId xmlns:a16="http://schemas.microsoft.com/office/drawing/2014/main" id="{F88F9131-EDC3-8245-8C04-33BFE4AA86F1}"/>
              </a:ext>
            </a:extLst>
          </p:cNvPr>
          <p:cNvGrpSpPr/>
          <p:nvPr/>
        </p:nvGrpSpPr>
        <p:grpSpPr>
          <a:xfrm>
            <a:off x="8054362" y="2275733"/>
            <a:ext cx="4207157" cy="1474405"/>
            <a:chOff x="7976503" y="1854218"/>
            <a:chExt cx="4207157" cy="1474405"/>
          </a:xfrm>
        </p:grpSpPr>
        <p:sp>
          <p:nvSpPr>
            <p:cNvPr id="29" name="Pfeil: Fünfeck 28">
              <a:extLst>
                <a:ext uri="{FF2B5EF4-FFF2-40B4-BE49-F238E27FC236}">
                  <a16:creationId xmlns:a16="http://schemas.microsoft.com/office/drawing/2014/main" id="{02DF4F68-5BD2-9256-2F05-B1CE50A6F80E}"/>
                </a:ext>
              </a:extLst>
            </p:cNvPr>
            <p:cNvSpPr/>
            <p:nvPr/>
          </p:nvSpPr>
          <p:spPr>
            <a:xfrm>
              <a:off x="8725367" y="1854218"/>
              <a:ext cx="3458293" cy="1471129"/>
            </a:xfrm>
            <a:prstGeom prst="homePlate">
              <a:avLst>
                <a:gd name="adj" fmla="val 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sp>
          <p:nvSpPr>
            <p:cNvPr id="31" name="Pfeil: Fünfeck 30">
              <a:extLst>
                <a:ext uri="{FF2B5EF4-FFF2-40B4-BE49-F238E27FC236}">
                  <a16:creationId xmlns:a16="http://schemas.microsoft.com/office/drawing/2014/main" id="{16E12BB2-0EA9-8EE1-8163-E492D69718C3}"/>
                </a:ext>
              </a:extLst>
            </p:cNvPr>
            <p:cNvSpPr/>
            <p:nvPr/>
          </p:nvSpPr>
          <p:spPr>
            <a:xfrm>
              <a:off x="7976503" y="1857494"/>
              <a:ext cx="1504873" cy="1471129"/>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grpSp>
      <p:sp>
        <p:nvSpPr>
          <p:cNvPr id="34" name="Pfeil: Fünfeck 33">
            <a:extLst>
              <a:ext uri="{FF2B5EF4-FFF2-40B4-BE49-F238E27FC236}">
                <a16:creationId xmlns:a16="http://schemas.microsoft.com/office/drawing/2014/main" id="{8D3C2217-3ACB-56E1-F3E5-7510468047C0}"/>
              </a:ext>
            </a:extLst>
          </p:cNvPr>
          <p:cNvSpPr/>
          <p:nvPr/>
        </p:nvSpPr>
        <p:spPr>
          <a:xfrm>
            <a:off x="8063127" y="4173759"/>
            <a:ext cx="1504873" cy="1471129"/>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sp>
        <p:nvSpPr>
          <p:cNvPr id="4" name="Titel 3">
            <a:extLst>
              <a:ext uri="{FF2B5EF4-FFF2-40B4-BE49-F238E27FC236}">
                <a16:creationId xmlns:a16="http://schemas.microsoft.com/office/drawing/2014/main" id="{5BE2E41B-63E1-D79C-4FED-18ACCD296355}"/>
              </a:ext>
            </a:extLst>
          </p:cNvPr>
          <p:cNvSpPr>
            <a:spLocks noGrp="1"/>
          </p:cNvSpPr>
          <p:nvPr>
            <p:ph type="title"/>
          </p:nvPr>
        </p:nvSpPr>
        <p:spPr/>
        <p:txBody>
          <a:bodyPr/>
          <a:lstStyle/>
          <a:p>
            <a:r>
              <a:rPr lang="en-US" noProof="0"/>
              <a:t>Daten zu Dokument zu Daten</a:t>
            </a:r>
          </a:p>
        </p:txBody>
      </p:sp>
      <p:sp>
        <p:nvSpPr>
          <p:cNvPr id="47" name="Textplatzhalter 46">
            <a:extLst>
              <a:ext uri="{FF2B5EF4-FFF2-40B4-BE49-F238E27FC236}">
                <a16:creationId xmlns:a16="http://schemas.microsoft.com/office/drawing/2014/main" id="{DA5DC87C-B7D7-AB85-F8A8-5C7D80A03F33}"/>
              </a:ext>
            </a:extLst>
          </p:cNvPr>
          <p:cNvSpPr>
            <a:spLocks noGrp="1"/>
          </p:cNvSpPr>
          <p:nvPr>
            <p:ph type="body" sz="quarter" idx="13"/>
          </p:nvPr>
        </p:nvSpPr>
        <p:spPr/>
        <p:txBody>
          <a:bodyPr/>
          <a:lstStyle/>
          <a:p>
            <a:r>
              <a:rPr lang="en-US" noProof="0"/>
              <a:t>Daten und Regeln steuern den Inhalt und das Aussehen von Dokumenten </a:t>
            </a:r>
          </a:p>
        </p:txBody>
      </p:sp>
      <p:sp>
        <p:nvSpPr>
          <p:cNvPr id="17" name="Textfeld 16">
            <a:extLst>
              <a:ext uri="{FF2B5EF4-FFF2-40B4-BE49-F238E27FC236}">
                <a16:creationId xmlns:a16="http://schemas.microsoft.com/office/drawing/2014/main" id="{AFE5E990-F7E8-3E12-04BC-5694321E77AE}"/>
              </a:ext>
            </a:extLst>
          </p:cNvPr>
          <p:cNvSpPr txBox="1"/>
          <p:nvPr/>
        </p:nvSpPr>
        <p:spPr>
          <a:xfrm>
            <a:off x="9747245" y="4168227"/>
            <a:ext cx="2478219" cy="430887"/>
          </a:xfrm>
          <a:prstGeom prst="rect">
            <a:avLst/>
          </a:prstGeom>
          <a:noFill/>
        </p:spPr>
        <p:txBody>
          <a:bodyPr wrap="square" rtlCol="0">
            <a:spAutoFit/>
          </a:bodyPr>
          <a:lstStyle/>
          <a:p>
            <a:pPr algn="r"/>
            <a:r>
              <a:rPr lang="en-US" sz="1100" noProof="0">
                <a:ea typeface="Yu Gothic UI Semibold" panose="020B0700000000000000" pitchFamily="34" charset="-128"/>
              </a:rPr>
              <a:t>Einzel- oder Massendokumente oder </a:t>
            </a:r>
          </a:p>
          <a:p>
            <a:pPr algn="r"/>
            <a:r>
              <a:rPr lang="en-US" sz="1100" noProof="0">
                <a:ea typeface="Yu Gothic UI Semibold" panose="020B0700000000000000" pitchFamily="34" charset="-128"/>
              </a:rPr>
              <a:t>Dokumentenbündel</a:t>
            </a:r>
          </a:p>
        </p:txBody>
      </p:sp>
      <p:sp>
        <p:nvSpPr>
          <p:cNvPr id="25" name="AutoShape 18" descr="E-Mail Silhouette">
            <a:extLst>
              <a:ext uri="{FF2B5EF4-FFF2-40B4-BE49-F238E27FC236}">
                <a16:creationId xmlns:a16="http://schemas.microsoft.com/office/drawing/2014/main" id="{888344E1-93E6-2FC7-A3AC-973403D8E813}"/>
              </a:ext>
            </a:extLst>
          </p:cNvPr>
          <p:cNvSpPr>
            <a:spLocks noChangeAspect="1" noChangeArrowheads="1"/>
          </p:cNvSpPr>
          <p:nvPr/>
        </p:nvSpPr>
        <p:spPr bwMode="auto">
          <a:xfrm>
            <a:off x="11376025" y="-803276"/>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a:p>
        </p:txBody>
      </p:sp>
      <p:pic>
        <p:nvPicPr>
          <p:cNvPr id="2067" name="Picture 19" descr="Pdf - Kostenlose daten und ordner-Icons">
            <a:extLst>
              <a:ext uri="{FF2B5EF4-FFF2-40B4-BE49-F238E27FC236}">
                <a16:creationId xmlns:a16="http://schemas.microsoft.com/office/drawing/2014/main" id="{2C0EA31C-5612-3512-4790-447CD30E3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9286" y="4420463"/>
            <a:ext cx="387444" cy="450165"/>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Ein Bild, das Entwurf, Screenshot, Schwarz, Design enthält.&#10;&#10;Beschreibung automatisch generiert.">
            <a:extLst>
              <a:ext uri="{FF2B5EF4-FFF2-40B4-BE49-F238E27FC236}">
                <a16:creationId xmlns:a16="http://schemas.microsoft.com/office/drawing/2014/main" id="{40460AFD-0E28-82E9-5276-107D583209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37203" y="4741637"/>
            <a:ext cx="577570" cy="566569"/>
          </a:xfrm>
          <a:prstGeom prst="rect">
            <a:avLst/>
          </a:prstGeom>
          <a:noFill/>
          <a:extLst>
            <a:ext uri="{909E8E84-426E-40DD-AFC4-6F175D3DCCD1}">
              <a14:hiddenFill xmlns:a14="http://schemas.microsoft.com/office/drawing/2010/main">
                <a:solidFill>
                  <a:srgbClr val="FFFFFF"/>
                </a:solidFill>
              </a14:hiddenFill>
            </a:ext>
          </a:extLst>
        </p:spPr>
      </p:pic>
      <p:pic>
        <p:nvPicPr>
          <p:cNvPr id="38" name="Grafik 37" descr="Entscheidungsdiagramm Silhouette">
            <a:extLst>
              <a:ext uri="{FF2B5EF4-FFF2-40B4-BE49-F238E27FC236}">
                <a16:creationId xmlns:a16="http://schemas.microsoft.com/office/drawing/2014/main" id="{A23DD16F-5C0A-6EF2-78CD-A61D71CF68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76183" y="2473369"/>
            <a:ext cx="524154" cy="563865"/>
          </a:xfrm>
          <a:prstGeom prst="rect">
            <a:avLst/>
          </a:prstGeom>
        </p:spPr>
      </p:pic>
      <p:pic>
        <p:nvPicPr>
          <p:cNvPr id="41" name="Grafik 40" descr="E-Mail Silhouette">
            <a:extLst>
              <a:ext uri="{FF2B5EF4-FFF2-40B4-BE49-F238E27FC236}">
                <a16:creationId xmlns:a16="http://schemas.microsoft.com/office/drawing/2014/main" id="{2AB4B116-F9B1-3121-8130-490D75989D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54141" y="2486138"/>
            <a:ext cx="450761" cy="472433"/>
          </a:xfrm>
          <a:prstGeom prst="rect">
            <a:avLst/>
          </a:prstGeom>
        </p:spPr>
      </p:pic>
      <p:pic>
        <p:nvPicPr>
          <p:cNvPr id="42" name="Graphic 19">
            <a:extLst>
              <a:ext uri="{FF2B5EF4-FFF2-40B4-BE49-F238E27FC236}">
                <a16:creationId xmlns:a16="http://schemas.microsoft.com/office/drawing/2014/main" id="{D9378AF6-2F05-0EE7-D312-58A347D73C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56229" y="5046224"/>
            <a:ext cx="486912" cy="450165"/>
          </a:xfrm>
          <a:prstGeom prst="rect">
            <a:avLst/>
          </a:prstGeom>
        </p:spPr>
      </p:pic>
      <p:pic>
        <p:nvPicPr>
          <p:cNvPr id="43" name="Grafik 42">
            <a:extLst>
              <a:ext uri="{FF2B5EF4-FFF2-40B4-BE49-F238E27FC236}">
                <a16:creationId xmlns:a16="http://schemas.microsoft.com/office/drawing/2014/main" id="{6CC5B502-2DCF-9D5F-E80A-7B8EFDA876F5}"/>
              </a:ext>
            </a:extLst>
          </p:cNvPr>
          <p:cNvPicPr>
            <a:picLocks noChangeAspect="1"/>
          </p:cNvPicPr>
          <p:nvPr/>
        </p:nvPicPr>
        <p:blipFill>
          <a:blip r:embed="rId11"/>
          <a:stretch>
            <a:fillRect/>
          </a:stretch>
        </p:blipFill>
        <p:spPr>
          <a:xfrm>
            <a:off x="10543561" y="6269052"/>
            <a:ext cx="1648439" cy="612000"/>
          </a:xfrm>
          <a:prstGeom prst="rect">
            <a:avLst/>
          </a:prstGeom>
        </p:spPr>
      </p:pic>
      <p:sp>
        <p:nvSpPr>
          <p:cNvPr id="45" name="Textfeld 44">
            <a:extLst>
              <a:ext uri="{FF2B5EF4-FFF2-40B4-BE49-F238E27FC236}">
                <a16:creationId xmlns:a16="http://schemas.microsoft.com/office/drawing/2014/main" id="{040E8C8A-ABCC-253F-171E-E8B51ED74A7C}"/>
              </a:ext>
            </a:extLst>
          </p:cNvPr>
          <p:cNvSpPr txBox="1"/>
          <p:nvPr/>
        </p:nvSpPr>
        <p:spPr>
          <a:xfrm>
            <a:off x="196081" y="1857368"/>
            <a:ext cx="3184930" cy="338554"/>
          </a:xfrm>
          <a:prstGeom prst="rect">
            <a:avLst/>
          </a:prstGeom>
          <a:noFill/>
        </p:spPr>
        <p:txBody>
          <a:bodyPr wrap="square" rtlCol="0">
            <a:spAutoFit/>
          </a:bodyPr>
          <a:lstStyle/>
          <a:p>
            <a:r>
              <a:rPr lang="en-US" sz="1600" noProof="0">
                <a:latin typeface="Yu Gothic UI Semibold" panose="020B0700000000000000" pitchFamily="34" charset="-128"/>
                <a:ea typeface="Yu Gothic UI Semibold" panose="020B0700000000000000" pitchFamily="34" charset="-128"/>
              </a:rPr>
              <a:t>Input</a:t>
            </a:r>
          </a:p>
        </p:txBody>
      </p:sp>
      <p:sp>
        <p:nvSpPr>
          <p:cNvPr id="2" name="Textfeld 1">
            <a:extLst>
              <a:ext uri="{FF2B5EF4-FFF2-40B4-BE49-F238E27FC236}">
                <a16:creationId xmlns:a16="http://schemas.microsoft.com/office/drawing/2014/main" id="{BACAE7AF-2814-D2B7-070E-FC3743D3CF39}"/>
              </a:ext>
            </a:extLst>
          </p:cNvPr>
          <p:cNvSpPr txBox="1"/>
          <p:nvPr/>
        </p:nvSpPr>
        <p:spPr>
          <a:xfrm>
            <a:off x="-179284" y="7175758"/>
            <a:ext cx="7928418" cy="1323439"/>
          </a:xfrm>
          <a:prstGeom prst="rect">
            <a:avLst/>
          </a:prstGeom>
          <a:noFill/>
        </p:spPr>
        <p:txBody>
          <a:bodyPr wrap="square" rtlCol="0">
            <a:spAutoFit/>
          </a:bodyPr>
          <a:lstStyle/>
          <a:p>
            <a:r>
              <a:rPr lang="en-US" sz="1600" noProof="0">
                <a:latin typeface="Yu Gothic UI Semibold" panose="020B0700000000000000" pitchFamily="34" charset="-128"/>
                <a:ea typeface="Yu Gothic UI Semibold" panose="020B0700000000000000" pitchFamily="34" charset="-128"/>
              </a:rPr>
              <a:t>Regeln (&lt;wenn, dann, sonst&gt; | &lt;im Fall von&gt;) gelten für:</a:t>
            </a:r>
          </a:p>
          <a:p>
            <a:pPr marL="285750" indent="-285750">
              <a:buBlip>
                <a:blip r:embed="rId12">
                  <a:extLst>
                    <a:ext uri="{96DAC541-7B7A-43D3-8B79-37D633B846F1}">
                      <asvg:svgBlip xmlns:asvg="http://schemas.microsoft.com/office/drawing/2016/SVG/main" r:embed="rId13"/>
                    </a:ext>
                  </a:extLst>
                </a:blip>
              </a:buBlip>
            </a:pPr>
            <a:r>
              <a:rPr lang="en-US" sz="1600" noProof="0">
                <a:latin typeface="Yu Gothic UI Semibold" panose="020B0700000000000000" pitchFamily="34" charset="-128"/>
                <a:ea typeface="Yu Gothic UI Semibold" panose="020B0700000000000000" pitchFamily="34" charset="-128"/>
              </a:rPr>
              <a:t>physisches Format, Schriftart und Farben (Basisvorlage),</a:t>
            </a:r>
          </a:p>
          <a:p>
            <a:pPr marL="285750" indent="-285750">
              <a:buBlip>
                <a:blip r:embed="rId12">
                  <a:extLst>
                    <a:ext uri="{96DAC541-7B7A-43D3-8B79-37D633B846F1}">
                      <asvg:svgBlip xmlns:asvg="http://schemas.microsoft.com/office/drawing/2016/SVG/main" r:embed="rId13"/>
                    </a:ext>
                  </a:extLst>
                </a:blip>
              </a:buBlip>
            </a:pPr>
            <a:r>
              <a:rPr lang="en-US" sz="1600" noProof="0">
                <a:latin typeface="Yu Gothic UI Semibold" panose="020B0700000000000000" pitchFamily="34" charset="-128"/>
                <a:ea typeface="Yu Gothic UI Semibold" panose="020B0700000000000000" pitchFamily="34" charset="-128"/>
              </a:rPr>
              <a:t>Dokumententyp (Dokumentvorlage für Briefe, Verträge usw.), </a:t>
            </a:r>
          </a:p>
          <a:p>
            <a:pPr marL="285750" indent="-285750">
              <a:buBlip>
                <a:blip r:embed="rId12">
                  <a:extLst>
                    <a:ext uri="{96DAC541-7B7A-43D3-8B79-37D633B846F1}">
                      <asvg:svgBlip xmlns:asvg="http://schemas.microsoft.com/office/drawing/2016/SVG/main" r:embed="rId13"/>
                    </a:ext>
                  </a:extLst>
                </a:blip>
              </a:buBlip>
            </a:pPr>
            <a:r>
              <a:rPr lang="en-US" sz="1600" noProof="0">
                <a:latin typeface="Yu Gothic UI Semibold" panose="020B0700000000000000" pitchFamily="34" charset="-128"/>
                <a:ea typeface="Yu Gothic UI Semibold" panose="020B0700000000000000" pitchFamily="34" charset="-128"/>
              </a:rPr>
              <a:t>Inhalt (Text, Bilder, Daten) und</a:t>
            </a:r>
          </a:p>
          <a:p>
            <a:pPr marL="285750" indent="-285750">
              <a:buBlip>
                <a:blip r:embed="rId12">
                  <a:extLst>
                    <a:ext uri="{96DAC541-7B7A-43D3-8B79-37D633B846F1}">
                      <asvg:svgBlip xmlns:asvg="http://schemas.microsoft.com/office/drawing/2016/SVG/main" r:embed="rId13"/>
                    </a:ext>
                  </a:extLst>
                </a:blip>
              </a:buBlip>
            </a:pPr>
            <a:r>
              <a:rPr lang="en-US" sz="1600" noProof="0">
                <a:latin typeface="Yu Gothic UI Semibold" panose="020B0700000000000000" pitchFamily="34" charset="-128"/>
                <a:ea typeface="Yu Gothic UI Semibold" panose="020B0700000000000000" pitchFamily="34" charset="-128"/>
              </a:rPr>
              <a:t>prompt-engineered content (alle LLMs verfügbar auf ECAP).</a:t>
            </a:r>
          </a:p>
        </p:txBody>
      </p:sp>
      <p:pic>
        <p:nvPicPr>
          <p:cNvPr id="20" name="Grafik 19" descr="Zahnrad mit einfarbiger Füllung">
            <a:extLst>
              <a:ext uri="{FF2B5EF4-FFF2-40B4-BE49-F238E27FC236}">
                <a16:creationId xmlns:a16="http://schemas.microsoft.com/office/drawing/2014/main" id="{F4BC4D03-37C9-1C07-D9D4-58214B28159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688468" y="1044681"/>
            <a:ext cx="3060172" cy="3060172"/>
          </a:xfrm>
          <a:prstGeom prst="rect">
            <a:avLst/>
          </a:prstGeom>
        </p:spPr>
      </p:pic>
      <p:sp>
        <p:nvSpPr>
          <p:cNvPr id="22" name="Pfeil: Fünfeck 21">
            <a:extLst>
              <a:ext uri="{FF2B5EF4-FFF2-40B4-BE49-F238E27FC236}">
                <a16:creationId xmlns:a16="http://schemas.microsoft.com/office/drawing/2014/main" id="{93662DEA-9A24-1D56-3A73-94ECC86C04CB}"/>
              </a:ext>
            </a:extLst>
          </p:cNvPr>
          <p:cNvSpPr/>
          <p:nvPr/>
        </p:nvSpPr>
        <p:spPr>
          <a:xfrm>
            <a:off x="-18378" y="4173759"/>
            <a:ext cx="3458293" cy="1471129"/>
          </a:xfrm>
          <a:prstGeom prst="homePlat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sp>
        <p:nvSpPr>
          <p:cNvPr id="23" name="Pfeil: Fünfeck 22">
            <a:extLst>
              <a:ext uri="{FF2B5EF4-FFF2-40B4-BE49-F238E27FC236}">
                <a16:creationId xmlns:a16="http://schemas.microsoft.com/office/drawing/2014/main" id="{2232C118-E91B-D363-E29E-FDEF3F0A5493}"/>
              </a:ext>
            </a:extLst>
          </p:cNvPr>
          <p:cNvSpPr/>
          <p:nvPr/>
        </p:nvSpPr>
        <p:spPr>
          <a:xfrm>
            <a:off x="2300" y="2271540"/>
            <a:ext cx="3458293" cy="1471129"/>
          </a:xfrm>
          <a:prstGeom prst="homePlat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pic>
        <p:nvPicPr>
          <p:cNvPr id="51" name="Picture 44" descr="A black and white logo&#10;&#10;Description automatically generated">
            <a:extLst>
              <a:ext uri="{FF2B5EF4-FFF2-40B4-BE49-F238E27FC236}">
                <a16:creationId xmlns:a16="http://schemas.microsoft.com/office/drawing/2014/main" id="{B0399562-5A69-B790-F277-C26B26B6BDFD}"/>
              </a:ext>
            </a:extLst>
          </p:cNvPr>
          <p:cNvPicPr>
            <a:picLocks noChangeAspect="1"/>
          </p:cNvPicPr>
          <p:nvPr/>
        </p:nvPicPr>
        <p:blipFill>
          <a:blip r:embed="rId16"/>
          <a:stretch>
            <a:fillRect/>
          </a:stretch>
        </p:blipFill>
        <p:spPr>
          <a:xfrm>
            <a:off x="111207" y="4348165"/>
            <a:ext cx="896293" cy="258132"/>
          </a:xfrm>
          <a:prstGeom prst="rect">
            <a:avLst/>
          </a:prstGeom>
        </p:spPr>
      </p:pic>
      <p:grpSp>
        <p:nvGrpSpPr>
          <p:cNvPr id="54" name="Gruppieren 53">
            <a:extLst>
              <a:ext uri="{FF2B5EF4-FFF2-40B4-BE49-F238E27FC236}">
                <a16:creationId xmlns:a16="http://schemas.microsoft.com/office/drawing/2014/main" id="{6DB5AC34-B166-99CA-6D67-0F3E38ED511E}"/>
              </a:ext>
            </a:extLst>
          </p:cNvPr>
          <p:cNvGrpSpPr/>
          <p:nvPr/>
        </p:nvGrpSpPr>
        <p:grpSpPr>
          <a:xfrm>
            <a:off x="670483" y="2352887"/>
            <a:ext cx="1532264" cy="1411047"/>
            <a:chOff x="2712061" y="4349735"/>
            <a:chExt cx="1319768" cy="1215361"/>
          </a:xfrm>
        </p:grpSpPr>
        <p:pic>
          <p:nvPicPr>
            <p:cNvPr id="46" name="Picture 2">
              <a:extLst>
                <a:ext uri="{FF2B5EF4-FFF2-40B4-BE49-F238E27FC236}">
                  <a16:creationId xmlns:a16="http://schemas.microsoft.com/office/drawing/2014/main" id="{4CE51D1C-FBA2-0F19-A9CA-2613C0A67AA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63465" y="4349735"/>
              <a:ext cx="1022897" cy="10035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3" name="Textfeld 52">
              <a:extLst>
                <a:ext uri="{FF2B5EF4-FFF2-40B4-BE49-F238E27FC236}">
                  <a16:creationId xmlns:a16="http://schemas.microsoft.com/office/drawing/2014/main" id="{726EAB31-A3A9-EF59-41C4-10748DF36928}"/>
                </a:ext>
              </a:extLst>
            </p:cNvPr>
            <p:cNvSpPr txBox="1"/>
            <p:nvPr/>
          </p:nvSpPr>
          <p:spPr>
            <a:xfrm>
              <a:off x="2712061" y="5339766"/>
              <a:ext cx="1319768" cy="225330"/>
            </a:xfrm>
            <a:prstGeom prst="rect">
              <a:avLst/>
            </a:prstGeom>
            <a:noFill/>
          </p:spPr>
          <p:txBody>
            <a:bodyPr wrap="square">
              <a:spAutoFit/>
            </a:bodyPr>
            <a:lstStyle/>
            <a:p>
              <a:pPr algn="ctr"/>
              <a:r>
                <a:rPr lang="en-US" sz="1100" noProof="0">
                  <a:latin typeface="Yu Gothic UI Semibold" panose="020B0700000000000000" pitchFamily="34" charset="-128"/>
                  <a:ea typeface="Yu Gothic UI Semibold" panose="020B0700000000000000" pitchFamily="34" charset="-128"/>
                </a:rPr>
                <a:t>ESCRIBA-Dialoge</a:t>
              </a:r>
            </a:p>
          </p:txBody>
        </p:sp>
      </p:grpSp>
      <p:pic>
        <p:nvPicPr>
          <p:cNvPr id="2086" name="Picture 38" descr="SAP Successfactors">
            <a:extLst>
              <a:ext uri="{FF2B5EF4-FFF2-40B4-BE49-F238E27FC236}">
                <a16:creationId xmlns:a16="http://schemas.microsoft.com/office/drawing/2014/main" id="{11755E0F-D6B8-2C02-47EA-05CA4D8BC97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3202" y="5356252"/>
            <a:ext cx="1412898" cy="169767"/>
          </a:xfrm>
          <a:prstGeom prst="rect">
            <a:avLst/>
          </a:prstGeom>
          <a:noFill/>
          <a:extLst>
            <a:ext uri="{909E8E84-426E-40DD-AFC4-6F175D3DCCD1}">
              <a14:hiddenFill xmlns:a14="http://schemas.microsoft.com/office/drawing/2010/main">
                <a:solidFill>
                  <a:srgbClr val="FFFFFF"/>
                </a:solidFill>
              </a14:hiddenFill>
            </a:ext>
          </a:extLst>
        </p:spPr>
      </p:pic>
      <p:pic>
        <p:nvPicPr>
          <p:cNvPr id="2087" name="Picture 39">
            <a:extLst>
              <a:ext uri="{FF2B5EF4-FFF2-40B4-BE49-F238E27FC236}">
                <a16:creationId xmlns:a16="http://schemas.microsoft.com/office/drawing/2014/main" id="{89F63DCC-52F9-BBCC-2FB9-0AFDFED824A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980181" y="4337559"/>
            <a:ext cx="693761" cy="329361"/>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a:extLst>
              <a:ext uri="{FF2B5EF4-FFF2-40B4-BE49-F238E27FC236}">
                <a16:creationId xmlns:a16="http://schemas.microsoft.com/office/drawing/2014/main" id="{2D69F328-68B0-277B-88C4-B2B2A0F83DE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4972" y="4881371"/>
            <a:ext cx="806261" cy="322504"/>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42" descr="Oracle Logo, symbol, meaning, history, PNG, brand">
            <a:extLst>
              <a:ext uri="{FF2B5EF4-FFF2-40B4-BE49-F238E27FC236}">
                <a16:creationId xmlns:a16="http://schemas.microsoft.com/office/drawing/2014/main" id="{DF6A0B32-D4FA-E1D6-8A39-379E70996F8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52698" y="4934059"/>
            <a:ext cx="844219" cy="474874"/>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a:extLst>
              <a:ext uri="{FF2B5EF4-FFF2-40B4-BE49-F238E27FC236}">
                <a16:creationId xmlns:a16="http://schemas.microsoft.com/office/drawing/2014/main" id="{E343D689-FD81-2749-FD23-D57D4B17FE6C}"/>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75617" y="4370279"/>
            <a:ext cx="748079" cy="533020"/>
          </a:xfrm>
          <a:prstGeom prst="rect">
            <a:avLst/>
          </a:prstGeom>
          <a:noFill/>
          <a:extLst>
            <a:ext uri="{909E8E84-426E-40DD-AFC4-6F175D3DCCD1}">
              <a14:hiddenFill xmlns:a14="http://schemas.microsoft.com/office/drawing/2010/main">
                <a:solidFill>
                  <a:srgbClr val="FFFFFF"/>
                </a:solidFill>
              </a14:hiddenFill>
            </a:ext>
          </a:extLst>
        </p:spPr>
      </p:pic>
      <p:sp>
        <p:nvSpPr>
          <p:cNvPr id="24" name="Textfeld 23">
            <a:extLst>
              <a:ext uri="{FF2B5EF4-FFF2-40B4-BE49-F238E27FC236}">
                <a16:creationId xmlns:a16="http://schemas.microsoft.com/office/drawing/2014/main" id="{159E6B2A-C1E0-53AA-A0F6-DBDC56688B28}"/>
              </a:ext>
            </a:extLst>
          </p:cNvPr>
          <p:cNvSpPr txBox="1"/>
          <p:nvPr/>
        </p:nvSpPr>
        <p:spPr>
          <a:xfrm>
            <a:off x="1099736" y="5644941"/>
            <a:ext cx="1532264" cy="261611"/>
          </a:xfrm>
          <a:prstGeom prst="rect">
            <a:avLst/>
          </a:prstGeom>
          <a:solidFill>
            <a:schemeClr val="accent1"/>
          </a:solidFill>
        </p:spPr>
        <p:txBody>
          <a:bodyPr wrap="square">
            <a:spAutoFit/>
          </a:bodyPr>
          <a:lstStyle/>
          <a:p>
            <a:pPr algn="r"/>
            <a:r>
              <a:rPr lang="en-US" sz="1100" noProof="0">
                <a:latin typeface="Yu Gothic UI Semibold" panose="020B0700000000000000" pitchFamily="34" charset="-128"/>
                <a:ea typeface="Yu Gothic UI Semibold" panose="020B0700000000000000" pitchFamily="34" charset="-128"/>
              </a:rPr>
              <a:t>Backend-Systeme</a:t>
            </a:r>
          </a:p>
        </p:txBody>
      </p:sp>
      <p:pic>
        <p:nvPicPr>
          <p:cNvPr id="26" name="Grafik 25" descr="Zahnrad mit einfarbiger Füllung">
            <a:extLst>
              <a:ext uri="{FF2B5EF4-FFF2-40B4-BE49-F238E27FC236}">
                <a16:creationId xmlns:a16="http://schemas.microsoft.com/office/drawing/2014/main" id="{A4B6B298-4C86-4F5D-5E7C-12842F32C31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20296503">
            <a:off x="5603374" y="2252939"/>
            <a:ext cx="3060172" cy="3060172"/>
          </a:xfrm>
          <a:prstGeom prst="rect">
            <a:avLst/>
          </a:prstGeom>
        </p:spPr>
      </p:pic>
      <p:pic>
        <p:nvPicPr>
          <p:cNvPr id="27" name="Grafik 26" descr="Zahnrad mit einfarbiger Füllung">
            <a:extLst>
              <a:ext uri="{FF2B5EF4-FFF2-40B4-BE49-F238E27FC236}">
                <a16:creationId xmlns:a16="http://schemas.microsoft.com/office/drawing/2014/main" id="{337DB0DE-9619-DBEF-44C3-FEF114574737}"/>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742121">
            <a:off x="3925099" y="3505595"/>
            <a:ext cx="3060172" cy="3060172"/>
          </a:xfrm>
          <a:prstGeom prst="rect">
            <a:avLst/>
          </a:prstGeom>
        </p:spPr>
      </p:pic>
      <p:sp>
        <p:nvSpPr>
          <p:cNvPr id="8" name="Rechteck 7">
            <a:extLst>
              <a:ext uri="{FF2B5EF4-FFF2-40B4-BE49-F238E27FC236}">
                <a16:creationId xmlns:a16="http://schemas.microsoft.com/office/drawing/2014/main" id="{79E6E2B4-55C3-BEE0-9CAB-4221BEFFF240}"/>
              </a:ext>
            </a:extLst>
          </p:cNvPr>
          <p:cNvSpPr/>
          <p:nvPr/>
        </p:nvSpPr>
        <p:spPr>
          <a:xfrm>
            <a:off x="3939042" y="1504656"/>
            <a:ext cx="2559024" cy="8408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US" sz="1600" err="1">
                <a:solidFill>
                  <a:schemeClr val="bg1"/>
                </a:solidFill>
                <a:latin typeface="Yu Gothic UI Semibold" panose="020B0700000000000000" pitchFamily="34" charset="-128"/>
                <a:ea typeface="Yu Gothic UI Semibold" panose="020B0700000000000000" pitchFamily="34" charset="-128"/>
              </a:rPr>
              <a:t>Basisvorlage</a:t>
            </a:r>
            <a:endParaRPr lang="en-US" sz="1600" noProof="0">
              <a:solidFill>
                <a:schemeClr val="bg1"/>
              </a:solidFill>
              <a:latin typeface="Yu Gothic UI Semibold" panose="020B0700000000000000" pitchFamily="34" charset="-128"/>
              <a:ea typeface="Yu Gothic UI Semibold" panose="020B0700000000000000" pitchFamily="34" charset="-128"/>
            </a:endParaRPr>
          </a:p>
        </p:txBody>
      </p:sp>
      <p:sp>
        <p:nvSpPr>
          <p:cNvPr id="9" name="Rechteck 8">
            <a:extLst>
              <a:ext uri="{FF2B5EF4-FFF2-40B4-BE49-F238E27FC236}">
                <a16:creationId xmlns:a16="http://schemas.microsoft.com/office/drawing/2014/main" id="{18D92638-EC0F-8347-12E4-87ED184408F5}"/>
              </a:ext>
            </a:extLst>
          </p:cNvPr>
          <p:cNvSpPr/>
          <p:nvPr/>
        </p:nvSpPr>
        <p:spPr>
          <a:xfrm>
            <a:off x="5873689" y="2773533"/>
            <a:ext cx="2559024" cy="84082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US" sz="1400" noProof="0" err="1">
                <a:solidFill>
                  <a:schemeClr val="bg1"/>
                </a:solidFill>
                <a:latin typeface="Yu Gothic UI Semibold" panose="020B0700000000000000" pitchFamily="34" charset="-128"/>
                <a:ea typeface="Yu Gothic UI Semibold" panose="020B0700000000000000" pitchFamily="34" charset="-128"/>
              </a:rPr>
              <a:t>Dokumenten</a:t>
            </a:r>
            <a:r>
              <a:rPr lang="en-US" sz="1400">
                <a:solidFill>
                  <a:schemeClr val="bg1"/>
                </a:solidFill>
                <a:latin typeface="Yu Gothic UI Semibold" panose="020B0700000000000000" pitchFamily="34" charset="-128"/>
                <a:ea typeface="Yu Gothic UI Semibold" panose="020B0700000000000000" pitchFamily="34" charset="-128"/>
              </a:rPr>
              <a:t>-</a:t>
            </a:r>
          </a:p>
          <a:p>
            <a:pPr algn="ctr"/>
            <a:r>
              <a:rPr lang="en-US" sz="1400" err="1">
                <a:solidFill>
                  <a:schemeClr val="bg1"/>
                </a:solidFill>
                <a:latin typeface="Yu Gothic UI Semibold" panose="020B0700000000000000" pitchFamily="34" charset="-128"/>
                <a:ea typeface="Yu Gothic UI Semibold" panose="020B0700000000000000" pitchFamily="34" charset="-128"/>
              </a:rPr>
              <a:t>vorlagen</a:t>
            </a:r>
            <a:endParaRPr lang="en-US" sz="1400">
              <a:solidFill>
                <a:schemeClr val="bg1"/>
              </a:solidFill>
              <a:latin typeface="Yu Gothic UI Semibold" panose="020B0700000000000000" pitchFamily="34" charset="-128"/>
              <a:ea typeface="Yu Gothic UI Semibold" panose="020B0700000000000000" pitchFamily="34" charset="-128"/>
            </a:endParaRPr>
          </a:p>
        </p:txBody>
      </p:sp>
      <p:sp>
        <p:nvSpPr>
          <p:cNvPr id="10" name="Rechteck 9">
            <a:extLst>
              <a:ext uri="{FF2B5EF4-FFF2-40B4-BE49-F238E27FC236}">
                <a16:creationId xmlns:a16="http://schemas.microsoft.com/office/drawing/2014/main" id="{FA70C9DD-31B8-E57C-CC32-3D1EE8093B51}"/>
              </a:ext>
            </a:extLst>
          </p:cNvPr>
          <p:cNvSpPr/>
          <p:nvPr/>
        </p:nvSpPr>
        <p:spPr>
          <a:xfrm>
            <a:off x="4175673" y="4000051"/>
            <a:ext cx="2559024" cy="840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r>
              <a:rPr lang="en-US" sz="1600" noProof="0" err="1">
                <a:solidFill>
                  <a:schemeClr val="tx1"/>
                </a:solidFill>
                <a:latin typeface="Yu Gothic UI Semibold" panose="020B0700000000000000" pitchFamily="34" charset="-128"/>
                <a:ea typeface="Yu Gothic UI Semibold" panose="020B0700000000000000" pitchFamily="34" charset="-128"/>
              </a:rPr>
              <a:t>Inhalte</a:t>
            </a:r>
            <a:endParaRPr lang="en-US" sz="1600" noProof="0">
              <a:solidFill>
                <a:schemeClr val="tx1"/>
              </a:solidFill>
              <a:latin typeface="Yu Gothic UI Semibold" panose="020B0700000000000000" pitchFamily="34" charset="-128"/>
              <a:ea typeface="Yu Gothic UI Semibold" panose="020B0700000000000000" pitchFamily="34" charset="-128"/>
            </a:endParaRPr>
          </a:p>
        </p:txBody>
      </p:sp>
      <p:sp>
        <p:nvSpPr>
          <p:cNvPr id="35" name="Textfeld 34">
            <a:extLst>
              <a:ext uri="{FF2B5EF4-FFF2-40B4-BE49-F238E27FC236}">
                <a16:creationId xmlns:a16="http://schemas.microsoft.com/office/drawing/2014/main" id="{C1958AAA-FCC2-7268-A7C1-12C9EBF64751}"/>
              </a:ext>
            </a:extLst>
          </p:cNvPr>
          <p:cNvSpPr txBox="1"/>
          <p:nvPr/>
        </p:nvSpPr>
        <p:spPr>
          <a:xfrm>
            <a:off x="10566349" y="5646984"/>
            <a:ext cx="1532264" cy="261611"/>
          </a:xfrm>
          <a:prstGeom prst="rect">
            <a:avLst/>
          </a:prstGeom>
          <a:solidFill>
            <a:schemeClr val="accent1"/>
          </a:solidFill>
        </p:spPr>
        <p:txBody>
          <a:bodyPr wrap="square">
            <a:spAutoFit/>
          </a:bodyPr>
          <a:lstStyle/>
          <a:p>
            <a:pPr algn="r"/>
            <a:r>
              <a:rPr lang="en-US" sz="1100" noProof="0">
                <a:latin typeface="Yu Gothic UI Semibold" panose="020B0700000000000000" pitchFamily="34" charset="-128"/>
                <a:ea typeface="Yu Gothic UI Semibold" panose="020B0700000000000000" pitchFamily="34" charset="-128"/>
              </a:rPr>
              <a:t>Formate</a:t>
            </a:r>
          </a:p>
        </p:txBody>
      </p:sp>
      <p:sp>
        <p:nvSpPr>
          <p:cNvPr id="40" name="Textfeld 39">
            <a:extLst>
              <a:ext uri="{FF2B5EF4-FFF2-40B4-BE49-F238E27FC236}">
                <a16:creationId xmlns:a16="http://schemas.microsoft.com/office/drawing/2014/main" id="{8267958A-AA10-F4B7-B334-6138D2C248DE}"/>
              </a:ext>
            </a:extLst>
          </p:cNvPr>
          <p:cNvSpPr txBox="1"/>
          <p:nvPr/>
        </p:nvSpPr>
        <p:spPr>
          <a:xfrm>
            <a:off x="10566349" y="3741676"/>
            <a:ext cx="1532264" cy="261611"/>
          </a:xfrm>
          <a:prstGeom prst="rect">
            <a:avLst/>
          </a:prstGeom>
          <a:solidFill>
            <a:schemeClr val="accent1"/>
          </a:solidFill>
        </p:spPr>
        <p:txBody>
          <a:bodyPr wrap="square">
            <a:spAutoFit/>
          </a:bodyPr>
          <a:lstStyle/>
          <a:p>
            <a:pPr algn="r"/>
            <a:r>
              <a:rPr lang="en-US" sz="1100" noProof="0">
                <a:latin typeface="Yu Gothic UI Semibold" panose="020B0700000000000000" pitchFamily="34" charset="-128"/>
                <a:ea typeface="Yu Gothic UI Semibold" panose="020B0700000000000000" pitchFamily="34" charset="-128"/>
              </a:rPr>
              <a:t>Kanäle</a:t>
            </a:r>
          </a:p>
        </p:txBody>
      </p:sp>
      <p:grpSp>
        <p:nvGrpSpPr>
          <p:cNvPr id="52" name="Gruppieren 51">
            <a:extLst>
              <a:ext uri="{FF2B5EF4-FFF2-40B4-BE49-F238E27FC236}">
                <a16:creationId xmlns:a16="http://schemas.microsoft.com/office/drawing/2014/main" id="{B9A6AA77-C918-1676-0CB9-4460BE5701A6}"/>
              </a:ext>
            </a:extLst>
          </p:cNvPr>
          <p:cNvGrpSpPr/>
          <p:nvPr/>
        </p:nvGrpSpPr>
        <p:grpSpPr>
          <a:xfrm>
            <a:off x="2188143" y="2310526"/>
            <a:ext cx="2471452" cy="679958"/>
            <a:chOff x="5899457" y="883863"/>
            <a:chExt cx="5616000" cy="1595338"/>
          </a:xfrm>
        </p:grpSpPr>
        <p:grpSp>
          <p:nvGrpSpPr>
            <p:cNvPr id="55" name="Gruppieren 54">
              <a:extLst>
                <a:ext uri="{FF2B5EF4-FFF2-40B4-BE49-F238E27FC236}">
                  <a16:creationId xmlns:a16="http://schemas.microsoft.com/office/drawing/2014/main" id="{3C78E19D-B6FA-C8DA-CAD0-B8BE813FEC53}"/>
                </a:ext>
              </a:extLst>
            </p:cNvPr>
            <p:cNvGrpSpPr/>
            <p:nvPr/>
          </p:nvGrpSpPr>
          <p:grpSpPr>
            <a:xfrm>
              <a:off x="5899457" y="883863"/>
              <a:ext cx="5616000" cy="1594886"/>
              <a:chOff x="5899457" y="883863"/>
              <a:chExt cx="5616000" cy="1594886"/>
            </a:xfrm>
          </p:grpSpPr>
          <p:sp>
            <p:nvSpPr>
              <p:cNvPr id="57" name="Rechteck 56">
                <a:extLst>
                  <a:ext uri="{FF2B5EF4-FFF2-40B4-BE49-F238E27FC236}">
                    <a16:creationId xmlns:a16="http://schemas.microsoft.com/office/drawing/2014/main" id="{ACCCF3D6-8447-7F7A-4523-969257921005}"/>
                  </a:ext>
                </a:extLst>
              </p:cNvPr>
              <p:cNvSpPr/>
              <p:nvPr/>
            </p:nvSpPr>
            <p:spPr>
              <a:xfrm>
                <a:off x="5941284" y="883863"/>
                <a:ext cx="5160785" cy="159488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72000" rtlCol="0" anchor="ctr">
                <a:normAutofit/>
              </a:bodyPr>
              <a:lstStyle/>
              <a:p>
                <a:r>
                  <a:rPr lang="en-US" sz="1500" noProof="0">
                    <a:solidFill>
                      <a:schemeClr val="tx1"/>
                    </a:solidFill>
                    <a:latin typeface="+mj-lt"/>
                    <a:ea typeface="Yu Gothic UI Semibold" panose="020B0700000000000000" pitchFamily="34" charset="-128"/>
                  </a:rPr>
                  <a:t>Physisches Format, Schriftarten und Farben</a:t>
                </a:r>
                <a:endParaRPr lang="en-US" sz="1500" noProof="0">
                  <a:solidFill>
                    <a:schemeClr val="tx1"/>
                  </a:solidFill>
                  <a:latin typeface="+mn-lt"/>
                </a:endParaRPr>
              </a:p>
            </p:txBody>
          </p:sp>
          <p:cxnSp>
            <p:nvCxnSpPr>
              <p:cNvPr id="58" name="Gerader Verbinder 57">
                <a:extLst>
                  <a:ext uri="{FF2B5EF4-FFF2-40B4-BE49-F238E27FC236}">
                    <a16:creationId xmlns:a16="http://schemas.microsoft.com/office/drawing/2014/main" id="{583F151F-0FB4-8982-D581-43A4C0605C15}"/>
                  </a:ext>
                </a:extLst>
              </p:cNvPr>
              <p:cNvCxnSpPr>
                <a:cxnSpLocks/>
              </p:cNvCxnSpPr>
              <p:nvPr/>
            </p:nvCxnSpPr>
            <p:spPr>
              <a:xfrm>
                <a:off x="5899457" y="2471656"/>
                <a:ext cx="5616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56" name="Gerader Verbinder 55">
              <a:extLst>
                <a:ext uri="{FF2B5EF4-FFF2-40B4-BE49-F238E27FC236}">
                  <a16:creationId xmlns:a16="http://schemas.microsoft.com/office/drawing/2014/main" id="{0CDB012F-9223-E1FF-895C-F9A4CD46303C}"/>
                </a:ext>
              </a:extLst>
            </p:cNvPr>
            <p:cNvCxnSpPr>
              <a:cxnSpLocks/>
            </p:cNvCxnSpPr>
            <p:nvPr/>
          </p:nvCxnSpPr>
          <p:spPr>
            <a:xfrm>
              <a:off x="5912163" y="895201"/>
              <a:ext cx="0" cy="158400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2054" name="Picture 2">
            <a:extLst>
              <a:ext uri="{FF2B5EF4-FFF2-40B4-BE49-F238E27FC236}">
                <a16:creationId xmlns:a16="http://schemas.microsoft.com/office/drawing/2014/main" id="{08835831-3426-404D-252E-5FC35A718DB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521109" y="4748986"/>
            <a:ext cx="389781" cy="363135"/>
          </a:xfrm>
          <a:prstGeom prst="rect">
            <a:avLst/>
          </a:prstGeom>
          <a:noFill/>
          <a:extLst>
            <a:ext uri="{909E8E84-426E-40DD-AFC4-6F175D3DCCD1}">
              <a14:hiddenFill xmlns:a14="http://schemas.microsoft.com/office/drawing/2010/main">
                <a:solidFill>
                  <a:srgbClr val="FFFFFF"/>
                </a:solidFill>
              </a14:hiddenFill>
            </a:ext>
          </a:extLst>
        </p:spPr>
      </p:pic>
      <p:sp>
        <p:nvSpPr>
          <p:cNvPr id="2055" name="Textfeld 2054">
            <a:extLst>
              <a:ext uri="{FF2B5EF4-FFF2-40B4-BE49-F238E27FC236}">
                <a16:creationId xmlns:a16="http://schemas.microsoft.com/office/drawing/2014/main" id="{D7BA0C1A-A42D-DCF0-2D67-1B35BD898DFF}"/>
              </a:ext>
            </a:extLst>
          </p:cNvPr>
          <p:cNvSpPr txBox="1"/>
          <p:nvPr/>
        </p:nvSpPr>
        <p:spPr>
          <a:xfrm>
            <a:off x="9182572" y="1859896"/>
            <a:ext cx="2902963" cy="338554"/>
          </a:xfrm>
          <a:prstGeom prst="rect">
            <a:avLst/>
          </a:prstGeom>
          <a:noFill/>
        </p:spPr>
        <p:txBody>
          <a:bodyPr wrap="square" rtlCol="0">
            <a:spAutoFit/>
          </a:bodyPr>
          <a:lstStyle/>
          <a:p>
            <a:pPr algn="r"/>
            <a:r>
              <a:rPr lang="en-US" sz="1600" noProof="0">
                <a:latin typeface="Yu Gothic UI Semibold" panose="020B0700000000000000" pitchFamily="34" charset="-128"/>
                <a:ea typeface="Yu Gothic UI Semibold" panose="020B0700000000000000" pitchFamily="34" charset="-128"/>
              </a:rPr>
              <a:t>Output</a:t>
            </a:r>
          </a:p>
        </p:txBody>
      </p:sp>
      <p:pic>
        <p:nvPicPr>
          <p:cNvPr id="2059" name="Grafik 2058" descr="Fax Silhouette">
            <a:extLst>
              <a:ext uri="{FF2B5EF4-FFF2-40B4-BE49-F238E27FC236}">
                <a16:creationId xmlns:a16="http://schemas.microsoft.com/office/drawing/2014/main" id="{DC261717-1E40-C52D-BB44-A27BA6434C51}"/>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0619821" y="3092034"/>
            <a:ext cx="451765" cy="451765"/>
          </a:xfrm>
          <a:prstGeom prst="rect">
            <a:avLst/>
          </a:prstGeom>
        </p:spPr>
      </p:pic>
      <p:grpSp>
        <p:nvGrpSpPr>
          <p:cNvPr id="2064" name="Gruppieren 2063">
            <a:extLst>
              <a:ext uri="{FF2B5EF4-FFF2-40B4-BE49-F238E27FC236}">
                <a16:creationId xmlns:a16="http://schemas.microsoft.com/office/drawing/2014/main" id="{17DDDF70-EC77-E04B-016A-F083442F56A8}"/>
              </a:ext>
            </a:extLst>
          </p:cNvPr>
          <p:cNvGrpSpPr/>
          <p:nvPr/>
        </p:nvGrpSpPr>
        <p:grpSpPr>
          <a:xfrm>
            <a:off x="11238005" y="3044510"/>
            <a:ext cx="582905" cy="519109"/>
            <a:chOff x="11532945" y="-165297"/>
            <a:chExt cx="1026776" cy="914400"/>
          </a:xfrm>
        </p:grpSpPr>
        <p:pic>
          <p:nvPicPr>
            <p:cNvPr id="2057" name="Grafik 2056" descr="Fotokopierer Silhouette">
              <a:extLst>
                <a:ext uri="{FF2B5EF4-FFF2-40B4-BE49-F238E27FC236}">
                  <a16:creationId xmlns:a16="http://schemas.microsoft.com/office/drawing/2014/main" id="{AFB05950-A697-97C7-304E-4F6A4DBC0238}"/>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1532945" y="-165297"/>
              <a:ext cx="914400" cy="914400"/>
            </a:xfrm>
            <a:prstGeom prst="rect">
              <a:avLst/>
            </a:prstGeom>
          </p:spPr>
        </p:pic>
        <p:grpSp>
          <p:nvGrpSpPr>
            <p:cNvPr id="2063" name="Gruppieren 2062">
              <a:extLst>
                <a:ext uri="{FF2B5EF4-FFF2-40B4-BE49-F238E27FC236}">
                  <a16:creationId xmlns:a16="http://schemas.microsoft.com/office/drawing/2014/main" id="{441146A5-ACAE-93C1-6C22-11CA0EEAFB3A}"/>
                </a:ext>
              </a:extLst>
            </p:cNvPr>
            <p:cNvGrpSpPr/>
            <p:nvPr/>
          </p:nvGrpSpPr>
          <p:grpSpPr>
            <a:xfrm>
              <a:off x="12140437" y="325884"/>
              <a:ext cx="419284" cy="419284"/>
              <a:chOff x="6554722" y="-1392072"/>
              <a:chExt cx="419284" cy="419284"/>
            </a:xfrm>
          </p:grpSpPr>
          <p:sp>
            <p:nvSpPr>
              <p:cNvPr id="2062" name="Ellipse 2061">
                <a:extLst>
                  <a:ext uri="{FF2B5EF4-FFF2-40B4-BE49-F238E27FC236}">
                    <a16:creationId xmlns:a16="http://schemas.microsoft.com/office/drawing/2014/main" id="{D22D2BAE-36DB-643C-ACD1-C979F0070ACF}"/>
                  </a:ext>
                </a:extLst>
              </p:cNvPr>
              <p:cNvSpPr/>
              <p:nvPr/>
            </p:nvSpPr>
            <p:spPr>
              <a:xfrm>
                <a:off x="6554722" y="-1392072"/>
                <a:ext cx="419284" cy="419284"/>
              </a:xfrm>
              <a:prstGeom prst="ellipse">
                <a:avLst/>
              </a:prstGeom>
              <a:solidFill>
                <a:srgbClr val="CDCDC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40000" lnSpcReduction="20000"/>
              </a:bodyPr>
              <a:lstStyle/>
              <a:p>
                <a:pPr algn="ctr"/>
                <a:endParaRPr lang="en-US" sz="1600" noProof="0">
                  <a:latin typeface="+mn-lt"/>
                </a:endParaRPr>
              </a:p>
            </p:txBody>
          </p:sp>
          <p:pic>
            <p:nvPicPr>
              <p:cNvPr id="2061" name="Grafik 2060" descr="Morsecode mit einfarbiger Füllung">
                <a:extLst>
                  <a:ext uri="{FF2B5EF4-FFF2-40B4-BE49-F238E27FC236}">
                    <a16:creationId xmlns:a16="http://schemas.microsoft.com/office/drawing/2014/main" id="{F741A45B-AF90-C59A-4CE2-6644365E403C}"/>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6631685" y="-1314731"/>
                <a:ext cx="292654" cy="292654"/>
              </a:xfrm>
              <a:prstGeom prst="rect">
                <a:avLst/>
              </a:prstGeom>
            </p:spPr>
          </p:pic>
        </p:grpSp>
      </p:grpSp>
      <p:pic>
        <p:nvPicPr>
          <p:cNvPr id="2069" name="Grafik 2068" descr="Unterschrift Silhouette">
            <a:extLst>
              <a:ext uri="{FF2B5EF4-FFF2-40B4-BE49-F238E27FC236}">
                <a16:creationId xmlns:a16="http://schemas.microsoft.com/office/drawing/2014/main" id="{FE2586AA-6135-2DB8-B7EC-F9F50F5B345E}"/>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9956882" y="3095364"/>
            <a:ext cx="451765" cy="451765"/>
          </a:xfrm>
          <a:prstGeom prst="rect">
            <a:avLst/>
          </a:prstGeom>
        </p:spPr>
      </p:pic>
      <p:grpSp>
        <p:nvGrpSpPr>
          <p:cNvPr id="59" name="Gruppieren 58">
            <a:extLst>
              <a:ext uri="{FF2B5EF4-FFF2-40B4-BE49-F238E27FC236}">
                <a16:creationId xmlns:a16="http://schemas.microsoft.com/office/drawing/2014/main" id="{6B46D793-65C3-23A2-F20C-F2D0AD70CCA7}"/>
              </a:ext>
            </a:extLst>
          </p:cNvPr>
          <p:cNvGrpSpPr/>
          <p:nvPr/>
        </p:nvGrpSpPr>
        <p:grpSpPr>
          <a:xfrm flipH="1">
            <a:off x="7621557" y="3502424"/>
            <a:ext cx="2471452" cy="679958"/>
            <a:chOff x="5899457" y="883863"/>
            <a:chExt cx="5616000" cy="1595338"/>
          </a:xfrm>
        </p:grpSpPr>
        <p:grpSp>
          <p:nvGrpSpPr>
            <p:cNvPr id="60" name="Gruppieren 59">
              <a:extLst>
                <a:ext uri="{FF2B5EF4-FFF2-40B4-BE49-F238E27FC236}">
                  <a16:creationId xmlns:a16="http://schemas.microsoft.com/office/drawing/2014/main" id="{6D487BCB-C045-66F1-9B39-D8CDC8347671}"/>
                </a:ext>
              </a:extLst>
            </p:cNvPr>
            <p:cNvGrpSpPr/>
            <p:nvPr/>
          </p:nvGrpSpPr>
          <p:grpSpPr>
            <a:xfrm>
              <a:off x="5899457" y="883863"/>
              <a:ext cx="5616000" cy="1594886"/>
              <a:chOff x="5899457" y="883863"/>
              <a:chExt cx="5616000" cy="1594886"/>
            </a:xfrm>
          </p:grpSpPr>
          <p:sp>
            <p:nvSpPr>
              <p:cNvPr id="62" name="Rechteck 61">
                <a:extLst>
                  <a:ext uri="{FF2B5EF4-FFF2-40B4-BE49-F238E27FC236}">
                    <a16:creationId xmlns:a16="http://schemas.microsoft.com/office/drawing/2014/main" id="{819AEAE2-06D1-70ED-65A1-6A5B2B5D2D3D}"/>
                  </a:ext>
                </a:extLst>
              </p:cNvPr>
              <p:cNvSpPr/>
              <p:nvPr/>
            </p:nvSpPr>
            <p:spPr>
              <a:xfrm>
                <a:off x="5941284" y="883863"/>
                <a:ext cx="5160785" cy="159488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72000" rtlCol="0" anchor="ctr">
                <a:normAutofit/>
              </a:bodyPr>
              <a:lstStyle/>
              <a:p>
                <a:r>
                  <a:rPr lang="en-US" sz="1500" noProof="0">
                    <a:solidFill>
                      <a:schemeClr val="tx1"/>
                    </a:solidFill>
                    <a:latin typeface="+mj-lt"/>
                    <a:ea typeface="Yu Gothic UI Semibold" panose="020B0700000000000000" pitchFamily="34" charset="-128"/>
                  </a:rPr>
                  <a:t>Dokumentenvorlage für Briefe, Verträge usw.</a:t>
                </a:r>
                <a:endParaRPr lang="en-US" sz="1500" noProof="0">
                  <a:solidFill>
                    <a:schemeClr val="tx1"/>
                  </a:solidFill>
                  <a:latin typeface="+mn-lt"/>
                </a:endParaRPr>
              </a:p>
            </p:txBody>
          </p:sp>
          <p:cxnSp>
            <p:nvCxnSpPr>
              <p:cNvPr id="63" name="Gerader Verbinder 62">
                <a:extLst>
                  <a:ext uri="{FF2B5EF4-FFF2-40B4-BE49-F238E27FC236}">
                    <a16:creationId xmlns:a16="http://schemas.microsoft.com/office/drawing/2014/main" id="{DADFB4DD-7421-9663-2B91-2A5D7F5DE70D}"/>
                  </a:ext>
                </a:extLst>
              </p:cNvPr>
              <p:cNvCxnSpPr>
                <a:cxnSpLocks/>
              </p:cNvCxnSpPr>
              <p:nvPr/>
            </p:nvCxnSpPr>
            <p:spPr>
              <a:xfrm>
                <a:off x="5899457" y="2471656"/>
                <a:ext cx="5616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61" name="Gerader Verbinder 60">
              <a:extLst>
                <a:ext uri="{FF2B5EF4-FFF2-40B4-BE49-F238E27FC236}">
                  <a16:creationId xmlns:a16="http://schemas.microsoft.com/office/drawing/2014/main" id="{CDFB57CC-7E90-6645-3DC4-7B9CE1CEAF43}"/>
                </a:ext>
              </a:extLst>
            </p:cNvPr>
            <p:cNvCxnSpPr>
              <a:cxnSpLocks/>
            </p:cNvCxnSpPr>
            <p:nvPr/>
          </p:nvCxnSpPr>
          <p:spPr>
            <a:xfrm>
              <a:off x="5912163" y="895201"/>
              <a:ext cx="0" cy="158400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pic>
        <p:nvPicPr>
          <p:cNvPr id="2071" name="Grafik 2070" descr="Geöffneter Ordner Silhouette">
            <a:extLst>
              <a:ext uri="{FF2B5EF4-FFF2-40B4-BE49-F238E27FC236}">
                <a16:creationId xmlns:a16="http://schemas.microsoft.com/office/drawing/2014/main" id="{DE33EA6C-0E8F-1E7C-2A45-55D065E48AB3}"/>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1297710" y="2523408"/>
            <a:ext cx="463497" cy="463497"/>
          </a:xfrm>
          <a:prstGeom prst="rect">
            <a:avLst/>
          </a:prstGeom>
        </p:spPr>
      </p:pic>
      <p:sp>
        <p:nvSpPr>
          <p:cNvPr id="2073" name="Textfeld 2072">
            <a:extLst>
              <a:ext uri="{FF2B5EF4-FFF2-40B4-BE49-F238E27FC236}">
                <a16:creationId xmlns:a16="http://schemas.microsoft.com/office/drawing/2014/main" id="{A1BE3618-E378-246D-44E3-B2574F966F8C}"/>
              </a:ext>
            </a:extLst>
          </p:cNvPr>
          <p:cNvSpPr txBox="1"/>
          <p:nvPr/>
        </p:nvSpPr>
        <p:spPr>
          <a:xfrm>
            <a:off x="4548026" y="6385568"/>
            <a:ext cx="3077308" cy="276999"/>
          </a:xfrm>
          <a:prstGeom prst="rect">
            <a:avLst/>
          </a:prstGeom>
          <a:solidFill>
            <a:schemeClr val="accent1">
              <a:lumMod val="75000"/>
            </a:schemeClr>
          </a:solidFill>
        </p:spPr>
        <p:txBody>
          <a:bodyPr wrap="square" rtlCol="0">
            <a:spAutoFit/>
          </a:bodyPr>
          <a:lstStyle/>
          <a:p>
            <a:pPr algn="ctr"/>
            <a:endParaRPr lang="en-US" sz="1200" noProof="0">
              <a:latin typeface="Yu Gothic UI Semibold" panose="020B0700000000000000" pitchFamily="34" charset="-128"/>
              <a:ea typeface="Yu Gothic UI Semibold" panose="020B0700000000000000" pitchFamily="34" charset="-128"/>
            </a:endParaRPr>
          </a:p>
        </p:txBody>
      </p:sp>
      <p:grpSp>
        <p:nvGrpSpPr>
          <p:cNvPr id="2083" name="Gruppieren 2082">
            <a:extLst>
              <a:ext uri="{FF2B5EF4-FFF2-40B4-BE49-F238E27FC236}">
                <a16:creationId xmlns:a16="http://schemas.microsoft.com/office/drawing/2014/main" id="{99BEE39D-4F51-0234-E06C-45845B256DEB}"/>
              </a:ext>
            </a:extLst>
          </p:cNvPr>
          <p:cNvGrpSpPr/>
          <p:nvPr/>
        </p:nvGrpSpPr>
        <p:grpSpPr>
          <a:xfrm>
            <a:off x="3939042" y="5112121"/>
            <a:ext cx="4115320" cy="1229029"/>
            <a:chOff x="3856590" y="4596077"/>
            <a:chExt cx="4115320" cy="1229029"/>
          </a:xfrm>
        </p:grpSpPr>
        <p:cxnSp>
          <p:nvCxnSpPr>
            <p:cNvPr id="2077" name="Gerader Verbinder 2076">
              <a:extLst>
                <a:ext uri="{FF2B5EF4-FFF2-40B4-BE49-F238E27FC236}">
                  <a16:creationId xmlns:a16="http://schemas.microsoft.com/office/drawing/2014/main" id="{51D03266-80EA-A269-D5DB-8FEB6F269D1C}"/>
                </a:ext>
              </a:extLst>
            </p:cNvPr>
            <p:cNvCxnSpPr/>
            <p:nvPr/>
          </p:nvCxnSpPr>
          <p:spPr>
            <a:xfrm flipV="1">
              <a:off x="4435676" y="5810134"/>
              <a:ext cx="3134784" cy="0"/>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78" name="Gerader Verbinder 2077">
              <a:extLst>
                <a:ext uri="{FF2B5EF4-FFF2-40B4-BE49-F238E27FC236}">
                  <a16:creationId xmlns:a16="http://schemas.microsoft.com/office/drawing/2014/main" id="{E8BC1D7E-39D5-E155-0CA6-DB603ABF303B}"/>
                </a:ext>
              </a:extLst>
            </p:cNvPr>
            <p:cNvCxnSpPr>
              <a:cxnSpLocks/>
            </p:cNvCxnSpPr>
            <p:nvPr/>
          </p:nvCxnSpPr>
          <p:spPr>
            <a:xfrm flipH="1" flipV="1">
              <a:off x="3856590" y="4596077"/>
              <a:ext cx="608983" cy="1229029"/>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82" name="Gerader Verbinder 2081">
              <a:extLst>
                <a:ext uri="{FF2B5EF4-FFF2-40B4-BE49-F238E27FC236}">
                  <a16:creationId xmlns:a16="http://schemas.microsoft.com/office/drawing/2014/main" id="{4288BA85-CD39-0620-25C7-BD102EE9AEBA}"/>
                </a:ext>
              </a:extLst>
            </p:cNvPr>
            <p:cNvCxnSpPr>
              <a:cxnSpLocks/>
            </p:cNvCxnSpPr>
            <p:nvPr/>
          </p:nvCxnSpPr>
          <p:spPr>
            <a:xfrm flipV="1">
              <a:off x="7542882" y="4596077"/>
              <a:ext cx="429028" cy="1228207"/>
            </a:xfrm>
            <a:prstGeom prst="line">
              <a:avLst/>
            </a:prstGeom>
            <a:ln w="762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084" name="Textfeld 2083">
            <a:extLst>
              <a:ext uri="{FF2B5EF4-FFF2-40B4-BE49-F238E27FC236}">
                <a16:creationId xmlns:a16="http://schemas.microsoft.com/office/drawing/2014/main" id="{65C9EB96-F2DE-D223-99C8-1E2C85CCC8AA}"/>
              </a:ext>
            </a:extLst>
          </p:cNvPr>
          <p:cNvSpPr txBox="1"/>
          <p:nvPr/>
        </p:nvSpPr>
        <p:spPr>
          <a:xfrm>
            <a:off x="1118669" y="3738549"/>
            <a:ext cx="1532264" cy="261611"/>
          </a:xfrm>
          <a:prstGeom prst="rect">
            <a:avLst/>
          </a:prstGeom>
          <a:solidFill>
            <a:schemeClr val="accent1"/>
          </a:solidFill>
        </p:spPr>
        <p:txBody>
          <a:bodyPr wrap="square">
            <a:spAutoFit/>
          </a:bodyPr>
          <a:lstStyle/>
          <a:p>
            <a:pPr algn="r"/>
            <a:r>
              <a:rPr lang="en-US" sz="1100" noProof="0">
                <a:latin typeface="Yu Gothic UI Semibold" panose="020B0700000000000000" pitchFamily="34" charset="-128"/>
                <a:ea typeface="Yu Gothic UI Semibold" panose="020B0700000000000000" pitchFamily="34" charset="-128"/>
              </a:rPr>
              <a:t>Manuell</a:t>
            </a:r>
          </a:p>
        </p:txBody>
      </p:sp>
      <p:sp>
        <p:nvSpPr>
          <p:cNvPr id="3" name="Fußzeilenplatzhalter 2">
            <a:extLst>
              <a:ext uri="{FF2B5EF4-FFF2-40B4-BE49-F238E27FC236}">
                <a16:creationId xmlns:a16="http://schemas.microsoft.com/office/drawing/2014/main" id="{C17D3278-3A17-A2F8-FF99-F367897CFC09}"/>
              </a:ext>
            </a:extLst>
          </p:cNvPr>
          <p:cNvSpPr>
            <a:spLocks noGrp="1"/>
          </p:cNvSpPr>
          <p:nvPr>
            <p:ph type="ftr" sz="quarter" idx="10"/>
          </p:nvPr>
        </p:nvSpPr>
        <p:spPr/>
        <p:txBody>
          <a:bodyPr/>
          <a:lstStyle/>
          <a:p>
            <a:r>
              <a:rPr lang="de-DE"/>
              <a:t>ESCRIBA Enterprise Document Services (EDS)</a:t>
            </a:r>
          </a:p>
        </p:txBody>
      </p:sp>
      <p:sp>
        <p:nvSpPr>
          <p:cNvPr id="5" name="Textfeld 4">
            <a:extLst>
              <a:ext uri="{FF2B5EF4-FFF2-40B4-BE49-F238E27FC236}">
                <a16:creationId xmlns:a16="http://schemas.microsoft.com/office/drawing/2014/main" id="{5FB3146D-F791-7C7C-C113-2B8962EEA7DB}"/>
              </a:ext>
            </a:extLst>
          </p:cNvPr>
          <p:cNvSpPr txBox="1"/>
          <p:nvPr/>
        </p:nvSpPr>
        <p:spPr>
          <a:xfrm>
            <a:off x="4382975" y="6371943"/>
            <a:ext cx="3233578" cy="292388"/>
          </a:xfrm>
          <a:prstGeom prst="rect">
            <a:avLst/>
          </a:prstGeom>
          <a:noFill/>
        </p:spPr>
        <p:txBody>
          <a:bodyPr wrap="none" rtlCol="0">
            <a:spAutoFit/>
          </a:bodyPr>
          <a:lstStyle/>
          <a:p>
            <a:pPr algn="ctr"/>
            <a:r>
              <a:rPr lang="en-US" sz="1300" noProof="0" err="1">
                <a:latin typeface="Yu Gothic UI Semibold" panose="020B0700000000000000" pitchFamily="34" charset="-128"/>
                <a:ea typeface="Yu Gothic UI Semibold" panose="020B0700000000000000" pitchFamily="34" charset="-128"/>
              </a:rPr>
              <a:t>Regelsatz</a:t>
            </a:r>
            <a:r>
              <a:rPr lang="en-US" sz="1300" noProof="0">
                <a:latin typeface="Yu Gothic UI Semibold" panose="020B0700000000000000" pitchFamily="34" charset="-128"/>
                <a:ea typeface="Yu Gothic UI Semibold" panose="020B0700000000000000" pitchFamily="34" charset="-128"/>
              </a:rPr>
              <a:t> für die </a:t>
            </a:r>
            <a:r>
              <a:rPr lang="en-US" sz="1300" noProof="0" err="1">
                <a:latin typeface="Yu Gothic UI Semibold" panose="020B0700000000000000" pitchFamily="34" charset="-128"/>
                <a:ea typeface="Yu Gothic UI Semibold" panose="020B0700000000000000" pitchFamily="34" charset="-128"/>
              </a:rPr>
              <a:t>Dokumentenerstellung</a:t>
            </a:r>
            <a:endParaRPr lang="en-US" sz="1300" noProof="0">
              <a:latin typeface="Yu Gothic UI Semibold" panose="020B0700000000000000" pitchFamily="34" charset="-128"/>
              <a:ea typeface="Yu Gothic UI Semibold" panose="020B0700000000000000" pitchFamily="34" charset="-128"/>
            </a:endParaRPr>
          </a:p>
        </p:txBody>
      </p:sp>
      <p:grpSp>
        <p:nvGrpSpPr>
          <p:cNvPr id="2049" name="Gruppieren 2048">
            <a:extLst>
              <a:ext uri="{FF2B5EF4-FFF2-40B4-BE49-F238E27FC236}">
                <a16:creationId xmlns:a16="http://schemas.microsoft.com/office/drawing/2014/main" id="{C59EB10C-4C5D-6E21-F312-DB8EC1D365E8}"/>
              </a:ext>
            </a:extLst>
          </p:cNvPr>
          <p:cNvGrpSpPr/>
          <p:nvPr/>
        </p:nvGrpSpPr>
        <p:grpSpPr>
          <a:xfrm flipH="1">
            <a:off x="6044445" y="4912349"/>
            <a:ext cx="2471452" cy="918709"/>
            <a:chOff x="5899457" y="883864"/>
            <a:chExt cx="5616000" cy="1595337"/>
          </a:xfrm>
        </p:grpSpPr>
        <p:grpSp>
          <p:nvGrpSpPr>
            <p:cNvPr id="2050" name="Gruppieren 2049">
              <a:extLst>
                <a:ext uri="{FF2B5EF4-FFF2-40B4-BE49-F238E27FC236}">
                  <a16:creationId xmlns:a16="http://schemas.microsoft.com/office/drawing/2014/main" id="{D69C30F8-E5FA-6C7F-EF64-B5534D768A56}"/>
                </a:ext>
              </a:extLst>
            </p:cNvPr>
            <p:cNvGrpSpPr/>
            <p:nvPr/>
          </p:nvGrpSpPr>
          <p:grpSpPr>
            <a:xfrm>
              <a:off x="5899457" y="883864"/>
              <a:ext cx="5616000" cy="1594886"/>
              <a:chOff x="5899457" y="883864"/>
              <a:chExt cx="5616000" cy="1594886"/>
            </a:xfrm>
          </p:grpSpPr>
          <p:sp>
            <p:nvSpPr>
              <p:cNvPr id="2052" name="Rechteck 2051">
                <a:extLst>
                  <a:ext uri="{FF2B5EF4-FFF2-40B4-BE49-F238E27FC236}">
                    <a16:creationId xmlns:a16="http://schemas.microsoft.com/office/drawing/2014/main" id="{CEE38D2D-5172-B450-97F4-97DD1AAE5217}"/>
                  </a:ext>
                </a:extLst>
              </p:cNvPr>
              <p:cNvSpPr/>
              <p:nvPr/>
            </p:nvSpPr>
            <p:spPr>
              <a:xfrm>
                <a:off x="5941284" y="883864"/>
                <a:ext cx="5160785" cy="1594886"/>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36000" bIns="72000" rtlCol="0" anchor="ctr">
                <a:normAutofit fontScale="92500" lnSpcReduction="10000"/>
              </a:bodyPr>
              <a:lstStyle/>
              <a:p>
                <a:r>
                  <a:rPr lang="en-US" sz="1600" noProof="0">
                    <a:solidFill>
                      <a:schemeClr val="tx1"/>
                    </a:solidFill>
                    <a:latin typeface="+mj-lt"/>
                    <a:ea typeface="Yu Gothic UI Semibold" panose="020B0700000000000000" pitchFamily="34" charset="-128"/>
                  </a:rPr>
                  <a:t>Texte, Bilder, Daten, prompt-</a:t>
                </a:r>
                <a:r>
                  <a:rPr lang="en-US" sz="1600" noProof="0" err="1">
                    <a:solidFill>
                      <a:schemeClr val="tx1"/>
                    </a:solidFill>
                    <a:latin typeface="+mj-lt"/>
                    <a:ea typeface="Yu Gothic UI Semibold" panose="020B0700000000000000" pitchFamily="34" charset="-128"/>
                  </a:rPr>
                  <a:t>engineerte</a:t>
                </a:r>
                <a:r>
                  <a:rPr lang="en-US" sz="1600" noProof="0">
                    <a:solidFill>
                      <a:schemeClr val="tx1"/>
                    </a:solidFill>
                    <a:latin typeface="+mj-lt"/>
                    <a:ea typeface="Yu Gothic UI Semibold" panose="020B0700000000000000" pitchFamily="34" charset="-128"/>
                  </a:rPr>
                  <a:t> </a:t>
                </a:r>
                <a:r>
                  <a:rPr lang="en-US" sz="1600" noProof="0" err="1">
                    <a:solidFill>
                      <a:schemeClr val="tx1"/>
                    </a:solidFill>
                    <a:latin typeface="+mj-lt"/>
                    <a:ea typeface="Yu Gothic UI Semibold" panose="020B0700000000000000" pitchFamily="34" charset="-128"/>
                  </a:rPr>
                  <a:t>Inhalte</a:t>
                </a:r>
                <a:r>
                  <a:rPr lang="en-US" sz="1600" noProof="0">
                    <a:solidFill>
                      <a:schemeClr val="tx1"/>
                    </a:solidFill>
                    <a:latin typeface="+mj-lt"/>
                    <a:ea typeface="Yu Gothic UI Semibold" panose="020B0700000000000000" pitchFamily="34" charset="-128"/>
                  </a:rPr>
                  <a:t> </a:t>
                </a:r>
                <a:br>
                  <a:rPr lang="en-US" sz="1600" noProof="0">
                    <a:solidFill>
                      <a:schemeClr val="tx1"/>
                    </a:solidFill>
                    <a:latin typeface="+mj-lt"/>
                    <a:ea typeface="Yu Gothic UI Semibold" panose="020B0700000000000000" pitchFamily="34" charset="-128"/>
                  </a:rPr>
                </a:br>
                <a:r>
                  <a:rPr lang="en-US" sz="1300" noProof="0">
                    <a:solidFill>
                      <a:schemeClr val="tx1"/>
                    </a:solidFill>
                    <a:latin typeface="+mj-lt"/>
                    <a:ea typeface="Yu Gothic UI Semibold" panose="020B0700000000000000" pitchFamily="34" charset="-128"/>
                  </a:rPr>
                  <a:t>(LLMs </a:t>
                </a:r>
                <a:r>
                  <a:rPr lang="en-US" sz="1300" noProof="0" err="1">
                    <a:solidFill>
                      <a:schemeClr val="tx1"/>
                    </a:solidFill>
                    <a:latin typeface="+mj-lt"/>
                    <a:ea typeface="Yu Gothic UI Semibold" panose="020B0700000000000000" pitchFamily="34" charset="-128"/>
                  </a:rPr>
                  <a:t>verfügbar</a:t>
                </a:r>
                <a:r>
                  <a:rPr lang="en-US" sz="1300" noProof="0">
                    <a:solidFill>
                      <a:schemeClr val="tx1"/>
                    </a:solidFill>
                    <a:latin typeface="+mj-lt"/>
                    <a:ea typeface="Yu Gothic UI Semibold" panose="020B0700000000000000" pitchFamily="34" charset="-128"/>
                  </a:rPr>
                  <a:t> auf ECAP)</a:t>
                </a:r>
                <a:endParaRPr lang="en-US" sz="1600" noProof="0">
                  <a:solidFill>
                    <a:schemeClr val="tx1"/>
                  </a:solidFill>
                  <a:latin typeface="+mn-lt"/>
                </a:endParaRPr>
              </a:p>
            </p:txBody>
          </p:sp>
          <p:cxnSp>
            <p:nvCxnSpPr>
              <p:cNvPr id="2053" name="Gerader Verbinder 2052">
                <a:extLst>
                  <a:ext uri="{FF2B5EF4-FFF2-40B4-BE49-F238E27FC236}">
                    <a16:creationId xmlns:a16="http://schemas.microsoft.com/office/drawing/2014/main" id="{A1707136-6C70-9054-807C-795ED8E842A1}"/>
                  </a:ext>
                </a:extLst>
              </p:cNvPr>
              <p:cNvCxnSpPr>
                <a:cxnSpLocks/>
              </p:cNvCxnSpPr>
              <p:nvPr/>
            </p:nvCxnSpPr>
            <p:spPr>
              <a:xfrm>
                <a:off x="5899457" y="2471656"/>
                <a:ext cx="5616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cxnSp>
          <p:nvCxnSpPr>
            <p:cNvPr id="2051" name="Gerader Verbinder 2050">
              <a:extLst>
                <a:ext uri="{FF2B5EF4-FFF2-40B4-BE49-F238E27FC236}">
                  <a16:creationId xmlns:a16="http://schemas.microsoft.com/office/drawing/2014/main" id="{3525F17B-063A-94E9-3F18-526B096686C8}"/>
                </a:ext>
              </a:extLst>
            </p:cNvPr>
            <p:cNvCxnSpPr>
              <a:cxnSpLocks/>
            </p:cNvCxnSpPr>
            <p:nvPr/>
          </p:nvCxnSpPr>
          <p:spPr>
            <a:xfrm>
              <a:off x="5912163" y="895201"/>
              <a:ext cx="0" cy="158400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0717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Grafik 55">
            <a:extLst>
              <a:ext uri="{FF2B5EF4-FFF2-40B4-BE49-F238E27FC236}">
                <a16:creationId xmlns:a16="http://schemas.microsoft.com/office/drawing/2014/main" id="{E0127EB2-8E4E-AE91-7EF0-62E1D576B9A6}"/>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colorTemperature colorTemp="11200"/>
                    </a14:imgEffect>
                  </a14:imgLayer>
                </a14:imgProps>
              </a:ext>
            </a:extLst>
          </a:blip>
          <a:srcRect l="6892" t="39956" r="5960" b="22915"/>
          <a:stretch/>
        </p:blipFill>
        <p:spPr>
          <a:xfrm>
            <a:off x="0" y="-23861"/>
            <a:ext cx="12192000" cy="6905722"/>
          </a:xfrm>
          <a:prstGeom prst="rect">
            <a:avLst/>
          </a:prstGeom>
        </p:spPr>
      </p:pic>
      <p:sp>
        <p:nvSpPr>
          <p:cNvPr id="40" name="Rechteck 39">
            <a:extLst>
              <a:ext uri="{FF2B5EF4-FFF2-40B4-BE49-F238E27FC236}">
                <a16:creationId xmlns:a16="http://schemas.microsoft.com/office/drawing/2014/main" id="{93541444-FFA0-C2E3-C84F-D9A8D1EFEB4E}"/>
              </a:ext>
            </a:extLst>
          </p:cNvPr>
          <p:cNvSpPr/>
          <p:nvPr/>
        </p:nvSpPr>
        <p:spPr>
          <a:xfrm>
            <a:off x="7042902" y="0"/>
            <a:ext cx="514909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sp>
        <p:nvSpPr>
          <p:cNvPr id="2" name="Titel 1">
            <a:extLst>
              <a:ext uri="{FF2B5EF4-FFF2-40B4-BE49-F238E27FC236}">
                <a16:creationId xmlns:a16="http://schemas.microsoft.com/office/drawing/2014/main" id="{4154CF5C-FB71-1A47-FCBE-033D0B3D8D62}"/>
              </a:ext>
            </a:extLst>
          </p:cNvPr>
          <p:cNvSpPr>
            <a:spLocks noGrp="1"/>
          </p:cNvSpPr>
          <p:nvPr>
            <p:ph type="title"/>
          </p:nvPr>
        </p:nvSpPr>
        <p:spPr/>
        <p:txBody>
          <a:bodyPr wrap="square" lIns="0" tIns="0" rIns="0" bIns="0" anchor="t">
            <a:noAutofit/>
          </a:bodyPr>
          <a:lstStyle/>
          <a:p>
            <a:r>
              <a:rPr lang="en-US" err="1"/>
              <a:t>Basisvorlage</a:t>
            </a:r>
            <a:endParaRPr lang="en-US" noProof="0" err="1"/>
          </a:p>
        </p:txBody>
      </p:sp>
      <p:sp>
        <p:nvSpPr>
          <p:cNvPr id="15" name="Textfeld 14">
            <a:extLst>
              <a:ext uri="{FF2B5EF4-FFF2-40B4-BE49-F238E27FC236}">
                <a16:creationId xmlns:a16="http://schemas.microsoft.com/office/drawing/2014/main" id="{0226FF5D-5C19-B90F-938D-AD40E7FB6E7D}"/>
              </a:ext>
            </a:extLst>
          </p:cNvPr>
          <p:cNvSpPr txBox="1"/>
          <p:nvPr/>
        </p:nvSpPr>
        <p:spPr>
          <a:xfrm>
            <a:off x="227455" y="1721641"/>
            <a:ext cx="6029409" cy="2062103"/>
          </a:xfrm>
          <a:prstGeom prst="rect">
            <a:avLst/>
          </a:prstGeom>
          <a:noFill/>
        </p:spPr>
        <p:txBody>
          <a:bodyPr wrap="square" lIns="91440" tIns="45720" rIns="91440" bIns="45720" rtlCol="0" anchor="t">
            <a:spAutoFit/>
          </a:bodyPr>
          <a:lstStyle/>
          <a:p>
            <a:r>
              <a:rPr lang="en-US" sz="1600" noProof="0">
                <a:latin typeface="Yu Gothic UI Semibold"/>
                <a:ea typeface="Yu Gothic UI Semibold"/>
              </a:rPr>
              <a:t>Das </a:t>
            </a:r>
            <a:r>
              <a:rPr lang="en-US" sz="1600">
                <a:latin typeface="Yu Gothic UI Semibold"/>
                <a:ea typeface="Yu Gothic UI Semibold"/>
              </a:rPr>
              <a:t>Basisvorlage</a:t>
            </a:r>
            <a:r>
              <a:rPr lang="en-US" sz="1600" noProof="0">
                <a:latin typeface="Yu Gothic UI Semibold"/>
                <a:ea typeface="Yu Gothic UI Semibold"/>
              </a:rPr>
              <a:t> </a:t>
            </a:r>
            <a:r>
              <a:rPr lang="en-US" sz="1600" noProof="0" err="1">
                <a:latin typeface="Yu Gothic UI Semibold"/>
                <a:ea typeface="Yu Gothic UI Semibold"/>
              </a:rPr>
              <a:t>definiert</a:t>
            </a:r>
            <a:r>
              <a:rPr lang="en-US" sz="1600" noProof="0">
                <a:latin typeface="Yu Gothic UI Semibold"/>
                <a:ea typeface="Yu Gothic UI Semibold"/>
              </a:rPr>
              <a:t> die </a:t>
            </a:r>
            <a:r>
              <a:rPr lang="en-US" sz="1600" noProof="0" err="1">
                <a:latin typeface="Yu Gothic UI Semibold"/>
                <a:ea typeface="Yu Gothic UI Semibold"/>
              </a:rPr>
              <a:t>analoge</a:t>
            </a:r>
            <a:r>
              <a:rPr lang="en-US" sz="1600" noProof="0">
                <a:latin typeface="Yu Gothic UI Semibold"/>
                <a:ea typeface="Yu Gothic UI Semibold"/>
              </a:rPr>
              <a:t> (</a:t>
            </a:r>
            <a:r>
              <a:rPr lang="en-US" sz="1600" noProof="0" err="1">
                <a:latin typeface="Yu Gothic UI Semibold"/>
                <a:ea typeface="Yu Gothic UI Semibold"/>
              </a:rPr>
              <a:t>physische</a:t>
            </a:r>
            <a:r>
              <a:rPr lang="en-US" sz="1600" noProof="0">
                <a:latin typeface="Yu Gothic UI Semibold"/>
                <a:ea typeface="Yu Gothic UI Semibold"/>
              </a:rPr>
              <a:t>) und/</a:t>
            </a:r>
            <a:r>
              <a:rPr lang="en-US" sz="1600" noProof="0" err="1">
                <a:latin typeface="Yu Gothic UI Semibold"/>
                <a:ea typeface="Yu Gothic UI Semibold"/>
              </a:rPr>
              <a:t>oder</a:t>
            </a:r>
            <a:r>
              <a:rPr lang="en-US" sz="1600" noProof="0">
                <a:latin typeface="Yu Gothic UI Semibold"/>
                <a:ea typeface="Yu Gothic UI Semibold"/>
              </a:rPr>
              <a:t> </a:t>
            </a:r>
            <a:r>
              <a:rPr lang="en-US" sz="1600" noProof="0" err="1">
                <a:latin typeface="Yu Gothic UI Semibold"/>
                <a:ea typeface="Yu Gothic UI Semibold"/>
              </a:rPr>
              <a:t>digitale</a:t>
            </a:r>
            <a:r>
              <a:rPr lang="en-US" sz="1600" noProof="0">
                <a:latin typeface="Yu Gothic UI Semibold"/>
                <a:ea typeface="Yu Gothic UI Semibold"/>
              </a:rPr>
              <a:t> Form des </a:t>
            </a:r>
            <a:r>
              <a:rPr lang="en-US" sz="1600" noProof="0" err="1">
                <a:latin typeface="Yu Gothic UI Semibold"/>
                <a:ea typeface="Yu Gothic UI Semibold"/>
              </a:rPr>
              <a:t>Dokuments</a:t>
            </a:r>
            <a:r>
              <a:rPr lang="en-US" sz="1600" noProof="0">
                <a:latin typeface="Yu Gothic UI Semibold"/>
                <a:ea typeface="Yu Gothic UI Semibold"/>
              </a:rPr>
              <a:t>.</a:t>
            </a:r>
          </a:p>
          <a:p>
            <a:endParaRPr lang="en-US" sz="1600" noProof="0">
              <a:latin typeface="Yu Gothic UI Semibold" panose="020B0700000000000000" pitchFamily="34" charset="-128"/>
              <a:ea typeface="Yu Gothic UI Semibold" panose="020B0700000000000000" pitchFamily="34" charset="-128"/>
            </a:endParaRPr>
          </a:p>
          <a:p>
            <a:pPr marL="285750" indent="-285750">
              <a:buBlip>
                <a:blip r:embed="rId5">
                  <a:extLst>
                    <a:ext uri="{96DAC541-7B7A-43D3-8B79-37D633B846F1}">
                      <asvg:svgBlip xmlns:asvg="http://schemas.microsoft.com/office/drawing/2016/SVG/main" r:embed="rId6"/>
                    </a:ext>
                  </a:extLst>
                </a:blip>
              </a:buBlip>
              <a:defRPr/>
            </a:pPr>
            <a:r>
              <a:rPr lang="en-US" sz="1600">
                <a:solidFill>
                  <a:srgbClr val="000000"/>
                </a:solidFill>
                <a:latin typeface="Yu Gothic UI Semilight"/>
              </a:rPr>
              <a:t>Format (z. B. DIN A4-Dokument, US-Legal-Letter, </a:t>
            </a:r>
            <a:r>
              <a:rPr lang="en-US" sz="1600" err="1">
                <a:solidFill>
                  <a:srgbClr val="000000"/>
                </a:solidFill>
                <a:latin typeface="Yu Gothic UI Semilight"/>
              </a:rPr>
              <a:t>Präsentationsfolie</a:t>
            </a:r>
            <a:r>
              <a:rPr lang="en-US" sz="1600">
                <a:solidFill>
                  <a:srgbClr val="000000"/>
                </a:solidFill>
                <a:latin typeface="Yu Gothic UI Semilight"/>
              </a:rPr>
              <a:t>, Bauplan, E-Mail, RFID-Chip </a:t>
            </a:r>
            <a:r>
              <a:rPr lang="en-US" sz="1600" err="1">
                <a:solidFill>
                  <a:srgbClr val="000000"/>
                </a:solidFill>
                <a:latin typeface="Yu Gothic UI Semilight"/>
              </a:rPr>
              <a:t>usw</a:t>
            </a:r>
            <a:r>
              <a:rPr lang="en-US" sz="1600">
                <a:solidFill>
                  <a:srgbClr val="000000"/>
                </a:solidFill>
                <a:latin typeface="Yu Gothic UI Semilight"/>
              </a:rPr>
              <a:t>.)</a:t>
            </a:r>
          </a:p>
          <a:p>
            <a:pPr marL="285750" indent="-285750">
              <a:buBlip>
                <a:blip r:embed="rId5">
                  <a:extLst>
                    <a:ext uri="{96DAC541-7B7A-43D3-8B79-37D633B846F1}">
                      <asvg:svgBlip xmlns:asvg="http://schemas.microsoft.com/office/drawing/2016/SVG/main" r:embed="rId6"/>
                    </a:ext>
                  </a:extLst>
                </a:blip>
              </a:buBlip>
              <a:defRPr/>
            </a:pPr>
            <a:r>
              <a:rPr lang="en-US" sz="1600" err="1">
                <a:solidFill>
                  <a:srgbClr val="000000"/>
                </a:solidFill>
                <a:latin typeface="Yu Gothic UI Semilight"/>
              </a:rPr>
              <a:t>Zeichensätze</a:t>
            </a:r>
            <a:r>
              <a:rPr lang="en-US" sz="1600">
                <a:solidFill>
                  <a:srgbClr val="000000"/>
                </a:solidFill>
                <a:latin typeface="Yu Gothic UI Semilight"/>
              </a:rPr>
              <a:t> und </a:t>
            </a:r>
            <a:r>
              <a:rPr lang="en-US" sz="1600" err="1">
                <a:solidFill>
                  <a:srgbClr val="000000"/>
                </a:solidFill>
                <a:latin typeface="Yu Gothic UI Semilight"/>
              </a:rPr>
              <a:t>Schriftarten</a:t>
            </a:r>
            <a:endParaRPr lang="en-US" sz="1600">
              <a:solidFill>
                <a:srgbClr val="000000"/>
              </a:solidFill>
              <a:latin typeface="Yu Gothic UI Semilight"/>
            </a:endParaRPr>
          </a:p>
          <a:p>
            <a:pPr marL="285750" indent="-285750">
              <a:buBlip>
                <a:blip r:embed="rId5">
                  <a:extLst>
                    <a:ext uri="{96DAC541-7B7A-43D3-8B79-37D633B846F1}">
                      <asvg:svgBlip xmlns:asvg="http://schemas.microsoft.com/office/drawing/2016/SVG/main" r:embed="rId6"/>
                    </a:ext>
                  </a:extLst>
                </a:blip>
              </a:buBlip>
              <a:defRPr/>
            </a:pPr>
            <a:r>
              <a:rPr lang="en-US" sz="1600" err="1">
                <a:solidFill>
                  <a:srgbClr val="000000"/>
                </a:solidFill>
                <a:latin typeface="Yu Gothic UI Semilight"/>
              </a:rPr>
              <a:t>Sprache</a:t>
            </a:r>
            <a:r>
              <a:rPr lang="en-US" sz="1600">
                <a:solidFill>
                  <a:srgbClr val="000000"/>
                </a:solidFill>
                <a:latin typeface="Yu Gothic UI Semilight"/>
              </a:rPr>
              <a:t> und </a:t>
            </a:r>
            <a:r>
              <a:rPr lang="en-US" sz="1600" err="1">
                <a:solidFill>
                  <a:srgbClr val="000000"/>
                </a:solidFill>
                <a:latin typeface="Yu Gothic UI Semilight"/>
              </a:rPr>
              <a:t>Protokolle</a:t>
            </a:r>
            <a:endParaRPr lang="en-US" sz="1600">
              <a:solidFill>
                <a:srgbClr val="000000"/>
              </a:solidFill>
              <a:latin typeface="Yu Gothic UI Semilight"/>
            </a:endParaRPr>
          </a:p>
          <a:p>
            <a:pPr marR="0" lvl="0" algn="l" defTabSz="914194"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a:ln>
                <a:noFill/>
              </a:ln>
              <a:solidFill>
                <a:srgbClr val="000000"/>
              </a:solidFill>
              <a:effectLst/>
              <a:uLnTx/>
              <a:uFillTx/>
              <a:latin typeface="Yu Gothic UI Semilight"/>
              <a:ea typeface="+mn-ea"/>
              <a:cs typeface="+mn-cs"/>
            </a:endParaRPr>
          </a:p>
        </p:txBody>
      </p:sp>
      <p:grpSp>
        <p:nvGrpSpPr>
          <p:cNvPr id="34" name="Gruppieren 33">
            <a:extLst>
              <a:ext uri="{FF2B5EF4-FFF2-40B4-BE49-F238E27FC236}">
                <a16:creationId xmlns:a16="http://schemas.microsoft.com/office/drawing/2014/main" id="{BD8B1964-5ABF-7102-9DBE-7A5F676777D4}"/>
              </a:ext>
            </a:extLst>
          </p:cNvPr>
          <p:cNvGrpSpPr/>
          <p:nvPr/>
        </p:nvGrpSpPr>
        <p:grpSpPr>
          <a:xfrm>
            <a:off x="9995929" y="1872895"/>
            <a:ext cx="1364476" cy="1683398"/>
            <a:chOff x="2371108" y="4977901"/>
            <a:chExt cx="1364476" cy="1683398"/>
          </a:xfrm>
        </p:grpSpPr>
        <p:pic>
          <p:nvPicPr>
            <p:cNvPr id="1028" name="Picture 4" descr="ASME Y14.1 PDF Download - Engineering Standards Store">
              <a:extLst>
                <a:ext uri="{FF2B5EF4-FFF2-40B4-BE49-F238E27FC236}">
                  <a16:creationId xmlns:a16="http://schemas.microsoft.com/office/drawing/2014/main" id="{95B0F6FF-6591-5219-3F9F-EE00E53523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43130" y="5075601"/>
              <a:ext cx="1021941" cy="13280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9" name="Textfeld 18">
              <a:extLst>
                <a:ext uri="{FF2B5EF4-FFF2-40B4-BE49-F238E27FC236}">
                  <a16:creationId xmlns:a16="http://schemas.microsoft.com/office/drawing/2014/main" id="{CA6C4575-8165-F323-2B47-DF1D6A99C67E}"/>
                </a:ext>
              </a:extLst>
            </p:cNvPr>
            <p:cNvSpPr txBox="1"/>
            <p:nvPr/>
          </p:nvSpPr>
          <p:spPr>
            <a:xfrm>
              <a:off x="2371108" y="6399689"/>
              <a:ext cx="1364476" cy="261610"/>
            </a:xfrm>
            <a:prstGeom prst="rect">
              <a:avLst/>
            </a:prstGeom>
            <a:noFill/>
          </p:spPr>
          <p:txBody>
            <a:bodyPr wrap="none" rtlCol="0">
              <a:spAutoFit/>
            </a:bodyPr>
            <a:lstStyle/>
            <a:p>
              <a:r>
                <a:rPr lang="en-US" sz="1100" noProof="0">
                  <a:solidFill>
                    <a:schemeClr val="bg1"/>
                  </a:solidFill>
                  <a:latin typeface="Yu Gothic UI Semibold" panose="020B0700000000000000" pitchFamily="34" charset="-128"/>
                  <a:ea typeface="Yu Gothic UI Semibold" panose="020B0700000000000000" pitchFamily="34" charset="-128"/>
                </a:rPr>
                <a:t>ANSE / ASMI Y14.1</a:t>
              </a:r>
            </a:p>
          </p:txBody>
        </p:sp>
        <p:pic>
          <p:nvPicPr>
            <p:cNvPr id="26" name="Grafik 25">
              <a:extLst>
                <a:ext uri="{FF2B5EF4-FFF2-40B4-BE49-F238E27FC236}">
                  <a16:creationId xmlns:a16="http://schemas.microsoft.com/office/drawing/2014/main" id="{E1F34043-AD14-DE28-CADB-DE079FAD7624}"/>
                </a:ext>
              </a:extLst>
            </p:cNvPr>
            <p:cNvPicPr>
              <a:picLocks noChangeAspect="1"/>
            </p:cNvPicPr>
            <p:nvPr/>
          </p:nvPicPr>
          <p:blipFill>
            <a:blip r:embed="rId8"/>
            <a:stretch>
              <a:fillRect/>
            </a:stretch>
          </p:blipFill>
          <p:spPr>
            <a:xfrm>
              <a:off x="2371108" y="4977901"/>
              <a:ext cx="371258" cy="195399"/>
            </a:xfrm>
            <a:prstGeom prst="rect">
              <a:avLst/>
            </a:prstGeom>
            <a:ln>
              <a:noFill/>
            </a:ln>
            <a:effectLst>
              <a:outerShdw blurRad="190500" algn="tl" rotWithShape="0">
                <a:srgbClr val="000000">
                  <a:alpha val="70000"/>
                </a:srgbClr>
              </a:outerShdw>
            </a:effectLst>
          </p:spPr>
        </p:pic>
        <p:pic>
          <p:nvPicPr>
            <p:cNvPr id="28" name="Grafik 27">
              <a:extLst>
                <a:ext uri="{FF2B5EF4-FFF2-40B4-BE49-F238E27FC236}">
                  <a16:creationId xmlns:a16="http://schemas.microsoft.com/office/drawing/2014/main" id="{CF91D571-6BFD-57DD-6CA8-FC787585DD57}"/>
                </a:ext>
              </a:extLst>
            </p:cNvPr>
            <p:cNvPicPr>
              <a:picLocks noChangeAspect="1"/>
            </p:cNvPicPr>
            <p:nvPr/>
          </p:nvPicPr>
          <p:blipFill>
            <a:blip r:embed="rId9"/>
            <a:stretch>
              <a:fillRect/>
            </a:stretch>
          </p:blipFill>
          <p:spPr>
            <a:xfrm>
              <a:off x="2371108" y="5195727"/>
              <a:ext cx="371258" cy="185629"/>
            </a:xfrm>
            <a:prstGeom prst="rect">
              <a:avLst/>
            </a:prstGeom>
            <a:ln>
              <a:noFill/>
            </a:ln>
            <a:effectLst>
              <a:outerShdw blurRad="190500" algn="tl" rotWithShape="0">
                <a:srgbClr val="000000">
                  <a:alpha val="70000"/>
                </a:srgbClr>
              </a:outerShdw>
            </a:effectLst>
          </p:spPr>
        </p:pic>
      </p:grpSp>
      <p:grpSp>
        <p:nvGrpSpPr>
          <p:cNvPr id="35" name="Gruppieren 34">
            <a:extLst>
              <a:ext uri="{FF2B5EF4-FFF2-40B4-BE49-F238E27FC236}">
                <a16:creationId xmlns:a16="http://schemas.microsoft.com/office/drawing/2014/main" id="{0A6B238D-CFB3-0F5F-33C1-61ADC7E12AE9}"/>
              </a:ext>
            </a:extLst>
          </p:cNvPr>
          <p:cNvGrpSpPr/>
          <p:nvPr/>
        </p:nvGrpSpPr>
        <p:grpSpPr>
          <a:xfrm>
            <a:off x="8211361" y="4012551"/>
            <a:ext cx="1465466" cy="1670132"/>
            <a:chOff x="3639688" y="4972892"/>
            <a:chExt cx="1465466" cy="1670132"/>
          </a:xfrm>
        </p:grpSpPr>
        <p:pic>
          <p:nvPicPr>
            <p:cNvPr id="1030" name="Picture 6" descr="GB/T 148-1997 印刷、书写和绘图纸幅面尺寸 标准下载">
              <a:extLst>
                <a:ext uri="{FF2B5EF4-FFF2-40B4-BE49-F238E27FC236}">
                  <a16:creationId xmlns:a16="http://schemas.microsoft.com/office/drawing/2014/main" id="{43DA945D-F3F9-FB8E-BED9-B702DF2FA9F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56987" y="5052728"/>
              <a:ext cx="938888" cy="13280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0" name="Textfeld 19">
              <a:extLst>
                <a:ext uri="{FF2B5EF4-FFF2-40B4-BE49-F238E27FC236}">
                  <a16:creationId xmlns:a16="http://schemas.microsoft.com/office/drawing/2014/main" id="{6E758F10-2707-A146-E0B5-CCAE89395A5F}"/>
                </a:ext>
              </a:extLst>
            </p:cNvPr>
            <p:cNvSpPr txBox="1"/>
            <p:nvPr/>
          </p:nvSpPr>
          <p:spPr>
            <a:xfrm>
              <a:off x="3639688" y="6381414"/>
              <a:ext cx="1465466" cy="261610"/>
            </a:xfrm>
            <a:prstGeom prst="rect">
              <a:avLst/>
            </a:prstGeom>
            <a:noFill/>
          </p:spPr>
          <p:txBody>
            <a:bodyPr wrap="none" rtlCol="0">
              <a:spAutoFit/>
            </a:bodyPr>
            <a:lstStyle/>
            <a:p>
              <a:r>
                <a:rPr lang="en-US" sz="1100" noProof="0">
                  <a:solidFill>
                    <a:schemeClr val="bg1"/>
                  </a:solidFill>
                  <a:latin typeface="Yu Gothic UI Semibold" panose="020B0700000000000000" pitchFamily="34" charset="-128"/>
                  <a:ea typeface="Yu Gothic UI Semibold" panose="020B0700000000000000" pitchFamily="34" charset="-128"/>
                </a:rPr>
                <a:t>GB/T 148-1997 (</a:t>
              </a:r>
              <a:r>
                <a:rPr lang="en-US" sz="1100" noProof="0" err="1">
                  <a:solidFill>
                    <a:schemeClr val="bg1"/>
                  </a:solidFill>
                  <a:latin typeface="Yu Gothic UI Semibold" panose="020B0700000000000000" pitchFamily="34" charset="-128"/>
                  <a:ea typeface="Yu Gothic UI Semibold" panose="020B0700000000000000" pitchFamily="34" charset="-128"/>
                </a:rPr>
                <a:t>kāi</a:t>
              </a:r>
              <a:r>
                <a:rPr lang="en-US" sz="1100" noProof="0">
                  <a:solidFill>
                    <a:schemeClr val="bg1"/>
                  </a:solidFill>
                  <a:latin typeface="Yu Gothic UI Semibold" panose="020B0700000000000000" pitchFamily="34" charset="-128"/>
                  <a:ea typeface="Yu Gothic UI Semibold" panose="020B0700000000000000" pitchFamily="34" charset="-128"/>
                </a:rPr>
                <a:t>) </a:t>
              </a:r>
            </a:p>
          </p:txBody>
        </p:sp>
        <p:pic>
          <p:nvPicPr>
            <p:cNvPr id="30" name="Grafik 29">
              <a:extLst>
                <a:ext uri="{FF2B5EF4-FFF2-40B4-BE49-F238E27FC236}">
                  <a16:creationId xmlns:a16="http://schemas.microsoft.com/office/drawing/2014/main" id="{FB7A609E-3B0F-200E-8CB8-FF8788FEAA8A}"/>
                </a:ext>
              </a:extLst>
            </p:cNvPr>
            <p:cNvPicPr>
              <a:picLocks noChangeAspect="1"/>
            </p:cNvPicPr>
            <p:nvPr/>
          </p:nvPicPr>
          <p:blipFill>
            <a:blip r:embed="rId11"/>
            <a:stretch>
              <a:fillRect/>
            </a:stretch>
          </p:blipFill>
          <p:spPr>
            <a:xfrm>
              <a:off x="3676311" y="4972892"/>
              <a:ext cx="400428" cy="266952"/>
            </a:xfrm>
            <a:prstGeom prst="rect">
              <a:avLst/>
            </a:prstGeom>
            <a:ln>
              <a:noFill/>
            </a:ln>
            <a:effectLst>
              <a:outerShdw blurRad="190500" algn="tl" rotWithShape="0">
                <a:srgbClr val="000000">
                  <a:alpha val="70000"/>
                </a:srgbClr>
              </a:outerShdw>
            </a:effectLst>
          </p:spPr>
        </p:pic>
      </p:grpSp>
      <p:sp>
        <p:nvSpPr>
          <p:cNvPr id="37" name="Textfeld 36">
            <a:extLst>
              <a:ext uri="{FF2B5EF4-FFF2-40B4-BE49-F238E27FC236}">
                <a16:creationId xmlns:a16="http://schemas.microsoft.com/office/drawing/2014/main" id="{1AC4D5B3-5D85-B6DF-1253-E073785DF2C6}"/>
              </a:ext>
            </a:extLst>
          </p:cNvPr>
          <p:cNvSpPr txBox="1"/>
          <p:nvPr/>
        </p:nvSpPr>
        <p:spPr>
          <a:xfrm>
            <a:off x="245971" y="3698277"/>
            <a:ext cx="4458407" cy="2308324"/>
          </a:xfrm>
          <a:prstGeom prst="rect">
            <a:avLst/>
          </a:prstGeom>
          <a:noFill/>
        </p:spPr>
        <p:txBody>
          <a:bodyPr wrap="square" rtlCol="0">
            <a:spAutoFit/>
          </a:bodyPr>
          <a:lstStyle/>
          <a:p>
            <a:r>
              <a:rPr lang="de-DE" sz="1600" noProof="0">
                <a:latin typeface="Yu Gothic UI Semibold" panose="020B0700000000000000" pitchFamily="34" charset="-128"/>
                <a:ea typeface="Yu Gothic UI Semibold" panose="020B0700000000000000" pitchFamily="34" charset="-128"/>
              </a:rPr>
              <a:t>In EDS verwalten und stellen Benutzer Folgendes bereit:</a:t>
            </a:r>
          </a:p>
          <a:p>
            <a:endParaRPr lang="de-DE" sz="1600" noProof="0">
              <a:latin typeface="Yu Gothic UI Semibold" panose="020B0700000000000000" pitchFamily="34" charset="-128"/>
              <a:ea typeface="Yu Gothic UI Semibold" panose="020B0700000000000000" pitchFamily="34" charset="-128"/>
            </a:endParaRPr>
          </a:p>
          <a:p>
            <a:pPr marL="285750" indent="-285750">
              <a:buBlip>
                <a:blip r:embed="rId5">
                  <a:extLst>
                    <a:ext uri="{96DAC541-7B7A-43D3-8B79-37D633B846F1}">
                      <asvg:svgBlip xmlns:asvg="http://schemas.microsoft.com/office/drawing/2016/SVG/main" r:embed="rId6"/>
                    </a:ext>
                  </a:extLst>
                </a:blip>
              </a:buBlip>
              <a:defRPr/>
            </a:pPr>
            <a:r>
              <a:rPr lang="de-DE" sz="1600">
                <a:solidFill>
                  <a:srgbClr val="000000"/>
                </a:solidFill>
                <a:latin typeface="Yu Gothic UI Semilight"/>
              </a:rPr>
              <a:t>Schriftarten und zugehörige Stile (fett, kursiv, Kleinbuchstaben usw.),</a:t>
            </a:r>
          </a:p>
          <a:p>
            <a:pPr marL="285750" indent="-285750">
              <a:buBlip>
                <a:blip r:embed="rId5">
                  <a:extLst>
                    <a:ext uri="{96DAC541-7B7A-43D3-8B79-37D633B846F1}">
                      <asvg:svgBlip xmlns:asvg="http://schemas.microsoft.com/office/drawing/2016/SVG/main" r:embed="rId6"/>
                    </a:ext>
                  </a:extLst>
                </a:blip>
              </a:buBlip>
              <a:defRPr/>
            </a:pPr>
            <a:r>
              <a:rPr lang="de-DE" sz="1600">
                <a:solidFill>
                  <a:srgbClr val="000000"/>
                </a:solidFill>
                <a:latin typeface="Yu Gothic UI Semilight"/>
              </a:rPr>
              <a:t>Farben und</a:t>
            </a:r>
          </a:p>
          <a:p>
            <a:pPr marL="285750" indent="-285750">
              <a:buBlip>
                <a:blip r:embed="rId5">
                  <a:extLst>
                    <a:ext uri="{96DAC541-7B7A-43D3-8B79-37D633B846F1}">
                      <asvg:svgBlip xmlns:asvg="http://schemas.microsoft.com/office/drawing/2016/SVG/main" r:embed="rId6"/>
                    </a:ext>
                  </a:extLst>
                </a:blip>
              </a:buBlip>
              <a:defRPr/>
            </a:pPr>
            <a:r>
              <a:rPr lang="de-DE" sz="1600">
                <a:solidFill>
                  <a:srgbClr val="000000"/>
                </a:solidFill>
                <a:latin typeface="Yu Gothic UI Semilight"/>
              </a:rPr>
              <a:t>Zeichensätze für das Unternehmen oder die Unternehmensgruppe.</a:t>
            </a:r>
            <a:endParaRPr lang="en-US" sz="1600">
              <a:solidFill>
                <a:srgbClr val="000000"/>
              </a:solidFill>
              <a:latin typeface="Yu Gothic UI Semilight"/>
            </a:endParaRPr>
          </a:p>
          <a:p>
            <a:endParaRPr lang="en-US" sz="1600" noProof="0"/>
          </a:p>
        </p:txBody>
      </p:sp>
      <p:sp>
        <p:nvSpPr>
          <p:cNvPr id="38" name="Textfeld 37">
            <a:extLst>
              <a:ext uri="{FF2B5EF4-FFF2-40B4-BE49-F238E27FC236}">
                <a16:creationId xmlns:a16="http://schemas.microsoft.com/office/drawing/2014/main" id="{BA8FD598-8B0F-42D2-7739-3CCFF8EC0453}"/>
              </a:ext>
            </a:extLst>
          </p:cNvPr>
          <p:cNvSpPr txBox="1"/>
          <p:nvPr/>
        </p:nvSpPr>
        <p:spPr>
          <a:xfrm>
            <a:off x="8390192" y="822926"/>
            <a:ext cx="2454518" cy="369332"/>
          </a:xfrm>
          <a:prstGeom prst="rect">
            <a:avLst/>
          </a:prstGeom>
          <a:noFill/>
        </p:spPr>
        <p:txBody>
          <a:bodyPr wrap="none" rtlCol="0">
            <a:spAutoFit/>
          </a:bodyPr>
          <a:lstStyle/>
          <a:p>
            <a:pPr algn="ctr"/>
            <a:r>
              <a:rPr lang="en-US" sz="1800" noProof="0" err="1">
                <a:solidFill>
                  <a:schemeClr val="bg1"/>
                </a:solidFill>
                <a:latin typeface="Yu Gothic UI Semibold" panose="020B0700000000000000" pitchFamily="34" charset="-128"/>
                <a:ea typeface="Yu Gothic UI Semibold" panose="020B0700000000000000" pitchFamily="34" charset="-128"/>
              </a:rPr>
              <a:t>Zugehörige</a:t>
            </a:r>
            <a:r>
              <a:rPr lang="en-US" sz="1800" noProof="0">
                <a:solidFill>
                  <a:schemeClr val="bg1"/>
                </a:solidFill>
                <a:latin typeface="Yu Gothic UI Semibold" panose="020B0700000000000000" pitchFamily="34" charset="-128"/>
                <a:ea typeface="Yu Gothic UI Semibold" panose="020B0700000000000000" pitchFamily="34" charset="-128"/>
              </a:rPr>
              <a:t> Normen:</a:t>
            </a:r>
          </a:p>
        </p:txBody>
      </p:sp>
      <p:sp>
        <p:nvSpPr>
          <p:cNvPr id="41" name="AutoShape 24" descr="Jis Certification Mark - JIS Certification Mark for Industrial Standards -  CleanPNG">
            <a:extLst>
              <a:ext uri="{FF2B5EF4-FFF2-40B4-BE49-F238E27FC236}">
                <a16:creationId xmlns:a16="http://schemas.microsoft.com/office/drawing/2014/main" id="{AB2B8748-D808-7744-06F4-1C31FE5D255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noProof="0"/>
          </a:p>
        </p:txBody>
      </p:sp>
      <p:sp>
        <p:nvSpPr>
          <p:cNvPr id="50" name="Rechteck 49">
            <a:extLst>
              <a:ext uri="{FF2B5EF4-FFF2-40B4-BE49-F238E27FC236}">
                <a16:creationId xmlns:a16="http://schemas.microsoft.com/office/drawing/2014/main" id="{19D980EA-0377-EC3C-C422-7F97B111AC6C}"/>
              </a:ext>
            </a:extLst>
          </p:cNvPr>
          <p:cNvSpPr/>
          <p:nvPr/>
        </p:nvSpPr>
        <p:spPr>
          <a:xfrm>
            <a:off x="8247984" y="2067209"/>
            <a:ext cx="1320527" cy="13235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grpSp>
        <p:nvGrpSpPr>
          <p:cNvPr id="33" name="Gruppieren 32">
            <a:extLst>
              <a:ext uri="{FF2B5EF4-FFF2-40B4-BE49-F238E27FC236}">
                <a16:creationId xmlns:a16="http://schemas.microsoft.com/office/drawing/2014/main" id="{B49DE9E0-D1D6-244B-FA09-3F55F56D412A}"/>
              </a:ext>
            </a:extLst>
          </p:cNvPr>
          <p:cNvGrpSpPr/>
          <p:nvPr/>
        </p:nvGrpSpPr>
        <p:grpSpPr>
          <a:xfrm>
            <a:off x="8167028" y="1909443"/>
            <a:ext cx="1329123" cy="1520003"/>
            <a:chOff x="851264" y="4981891"/>
            <a:chExt cx="1329123" cy="1520003"/>
          </a:xfrm>
        </p:grpSpPr>
        <p:pic>
          <p:nvPicPr>
            <p:cNvPr id="1032" name="Picture 8" descr="ISO Logo PNG Transparent &amp; SVG Vector - Freebie Supply">
              <a:extLst>
                <a:ext uri="{FF2B5EF4-FFF2-40B4-BE49-F238E27FC236}">
                  <a16:creationId xmlns:a16="http://schemas.microsoft.com/office/drawing/2014/main" id="{D7B41D57-F69B-6FAC-43E6-2B49C696272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1424" y="5192477"/>
              <a:ext cx="1188963" cy="966564"/>
            </a:xfrm>
            <a:prstGeom prst="rect">
              <a:avLst/>
            </a:prstGeom>
            <a:noFill/>
            <a:extLst>
              <a:ext uri="{909E8E84-426E-40DD-AFC4-6F175D3DCCD1}">
                <a14:hiddenFill xmlns:a14="http://schemas.microsoft.com/office/drawing/2010/main">
                  <a:solidFill>
                    <a:srgbClr val="FFFFFF"/>
                  </a:solidFill>
                </a14:hiddenFill>
              </a:ext>
            </a:extLst>
          </p:spPr>
        </p:pic>
        <p:sp>
          <p:nvSpPr>
            <p:cNvPr id="16" name="Textfeld 15">
              <a:extLst>
                <a:ext uri="{FF2B5EF4-FFF2-40B4-BE49-F238E27FC236}">
                  <a16:creationId xmlns:a16="http://schemas.microsoft.com/office/drawing/2014/main" id="{5C47FDBA-4677-5FB4-591D-430734C920C9}"/>
                </a:ext>
              </a:extLst>
            </p:cNvPr>
            <p:cNvSpPr txBox="1"/>
            <p:nvPr/>
          </p:nvSpPr>
          <p:spPr>
            <a:xfrm>
              <a:off x="1319647" y="6132562"/>
              <a:ext cx="534121" cy="369332"/>
            </a:xfrm>
            <a:prstGeom prst="rect">
              <a:avLst/>
            </a:prstGeom>
            <a:noFill/>
          </p:spPr>
          <p:txBody>
            <a:bodyPr wrap="none" rtlCol="0">
              <a:spAutoFit/>
            </a:bodyPr>
            <a:lstStyle/>
            <a:p>
              <a:r>
                <a:rPr lang="en-US" noProof="0">
                  <a:solidFill>
                    <a:srgbClr val="0398CC"/>
                  </a:solidFill>
                  <a:latin typeface="Yu Gothic UI Semibold" panose="020B0700000000000000" pitchFamily="34" charset="-128"/>
                  <a:ea typeface="Yu Gothic UI Semibold" panose="020B0700000000000000" pitchFamily="34" charset="-128"/>
                </a:rPr>
                <a:t>216</a:t>
              </a:r>
            </a:p>
          </p:txBody>
        </p:sp>
        <p:pic>
          <p:nvPicPr>
            <p:cNvPr id="24" name="Grafik 23">
              <a:extLst>
                <a:ext uri="{FF2B5EF4-FFF2-40B4-BE49-F238E27FC236}">
                  <a16:creationId xmlns:a16="http://schemas.microsoft.com/office/drawing/2014/main" id="{A03BB823-F546-086F-9A4E-894A7E431213}"/>
                </a:ext>
              </a:extLst>
            </p:cNvPr>
            <p:cNvPicPr>
              <a:picLocks noChangeAspect="1"/>
            </p:cNvPicPr>
            <p:nvPr/>
          </p:nvPicPr>
          <p:blipFill>
            <a:blip r:embed="rId13"/>
            <a:stretch>
              <a:fillRect/>
            </a:stretch>
          </p:blipFill>
          <p:spPr>
            <a:xfrm>
              <a:off x="851264" y="4981891"/>
              <a:ext cx="400785" cy="267190"/>
            </a:xfrm>
            <a:prstGeom prst="rect">
              <a:avLst/>
            </a:prstGeom>
            <a:ln>
              <a:noFill/>
            </a:ln>
            <a:effectLst>
              <a:outerShdw blurRad="190500" algn="tl" rotWithShape="0">
                <a:srgbClr val="000000">
                  <a:alpha val="70000"/>
                </a:srgbClr>
              </a:outerShdw>
            </a:effectLst>
          </p:spPr>
        </p:pic>
      </p:grpSp>
      <p:sp>
        <p:nvSpPr>
          <p:cNvPr id="51" name="Rechteck 50">
            <a:extLst>
              <a:ext uri="{FF2B5EF4-FFF2-40B4-BE49-F238E27FC236}">
                <a16:creationId xmlns:a16="http://schemas.microsoft.com/office/drawing/2014/main" id="{61DFCD16-C61F-26F8-8E01-EFB9A58AE833}"/>
              </a:ext>
            </a:extLst>
          </p:cNvPr>
          <p:cNvSpPr/>
          <p:nvPr/>
        </p:nvSpPr>
        <p:spPr>
          <a:xfrm>
            <a:off x="9993672" y="4096959"/>
            <a:ext cx="1320527" cy="13235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grpSp>
        <p:nvGrpSpPr>
          <p:cNvPr id="49" name="Gruppieren 48">
            <a:extLst>
              <a:ext uri="{FF2B5EF4-FFF2-40B4-BE49-F238E27FC236}">
                <a16:creationId xmlns:a16="http://schemas.microsoft.com/office/drawing/2014/main" id="{C9CD8842-35A4-53E4-075D-F731F021641E}"/>
              </a:ext>
            </a:extLst>
          </p:cNvPr>
          <p:cNvGrpSpPr/>
          <p:nvPr/>
        </p:nvGrpSpPr>
        <p:grpSpPr>
          <a:xfrm>
            <a:off x="9873616" y="4028230"/>
            <a:ext cx="1441684" cy="1669757"/>
            <a:chOff x="9552978" y="3834356"/>
            <a:chExt cx="1441684" cy="1669757"/>
          </a:xfrm>
        </p:grpSpPr>
        <p:grpSp>
          <p:nvGrpSpPr>
            <p:cNvPr id="36" name="Gruppieren 35">
              <a:extLst>
                <a:ext uri="{FF2B5EF4-FFF2-40B4-BE49-F238E27FC236}">
                  <a16:creationId xmlns:a16="http://schemas.microsoft.com/office/drawing/2014/main" id="{A0062762-155D-0705-8553-21028BF0E2DC}"/>
                </a:ext>
              </a:extLst>
            </p:cNvPr>
            <p:cNvGrpSpPr/>
            <p:nvPr/>
          </p:nvGrpSpPr>
          <p:grpSpPr>
            <a:xfrm>
              <a:off x="9552978" y="3834356"/>
              <a:ext cx="1194284" cy="1669757"/>
              <a:chOff x="5221307" y="4953621"/>
              <a:chExt cx="1194284" cy="1669757"/>
            </a:xfrm>
          </p:grpSpPr>
          <p:sp>
            <p:nvSpPr>
              <p:cNvPr id="21" name="Textfeld 20">
                <a:extLst>
                  <a:ext uri="{FF2B5EF4-FFF2-40B4-BE49-F238E27FC236}">
                    <a16:creationId xmlns:a16="http://schemas.microsoft.com/office/drawing/2014/main" id="{C44FA7DE-D584-3FA7-863D-C1057924D54B}"/>
                  </a:ext>
                </a:extLst>
              </p:cNvPr>
              <p:cNvSpPr txBox="1"/>
              <p:nvPr/>
            </p:nvSpPr>
            <p:spPr>
              <a:xfrm>
                <a:off x="5583312" y="6361768"/>
                <a:ext cx="832279" cy="261610"/>
              </a:xfrm>
              <a:prstGeom prst="rect">
                <a:avLst/>
              </a:prstGeom>
              <a:noFill/>
            </p:spPr>
            <p:txBody>
              <a:bodyPr wrap="none" rtlCol="0">
                <a:spAutoFit/>
              </a:bodyPr>
              <a:lstStyle/>
              <a:p>
                <a:r>
                  <a:rPr lang="en-US" sz="1100" noProof="0">
                    <a:solidFill>
                      <a:schemeClr val="bg1"/>
                    </a:solidFill>
                    <a:latin typeface="Yu Gothic UI Semibold" panose="020B0700000000000000" pitchFamily="34" charset="-128"/>
                    <a:ea typeface="Yu Gothic UI Semibold" panose="020B0700000000000000" pitchFamily="34" charset="-128"/>
                  </a:rPr>
                  <a:t>JIS P 0202</a:t>
                </a:r>
              </a:p>
            </p:txBody>
          </p:sp>
          <p:pic>
            <p:nvPicPr>
              <p:cNvPr id="32" name="Grafik 31">
                <a:extLst>
                  <a:ext uri="{FF2B5EF4-FFF2-40B4-BE49-F238E27FC236}">
                    <a16:creationId xmlns:a16="http://schemas.microsoft.com/office/drawing/2014/main" id="{EFCEBE7C-A3DE-CDFD-6AC3-C2FFCF06A486}"/>
                  </a:ext>
                </a:extLst>
              </p:cNvPr>
              <p:cNvPicPr>
                <a:picLocks noChangeAspect="1"/>
              </p:cNvPicPr>
              <p:nvPr/>
            </p:nvPicPr>
            <p:blipFill>
              <a:blip r:embed="rId14"/>
              <a:stretch>
                <a:fillRect/>
              </a:stretch>
            </p:blipFill>
            <p:spPr>
              <a:xfrm>
                <a:off x="5221307" y="4953621"/>
                <a:ext cx="420302" cy="280201"/>
              </a:xfrm>
              <a:prstGeom prst="rect">
                <a:avLst/>
              </a:prstGeom>
              <a:ln>
                <a:noFill/>
              </a:ln>
              <a:effectLst>
                <a:outerShdw blurRad="190500" algn="tl" rotWithShape="0">
                  <a:srgbClr val="000000">
                    <a:alpha val="70000"/>
                  </a:srgbClr>
                </a:outerShdw>
              </a:effectLst>
            </p:spPr>
          </p:pic>
        </p:grpSp>
        <p:pic>
          <p:nvPicPr>
            <p:cNvPr id="48" name="Grafik 47">
              <a:extLst>
                <a:ext uri="{FF2B5EF4-FFF2-40B4-BE49-F238E27FC236}">
                  <a16:creationId xmlns:a16="http://schemas.microsoft.com/office/drawing/2014/main" id="{0D89B5AE-FD4C-7313-55B4-B817BFF6B59A}"/>
                </a:ext>
              </a:extLst>
            </p:cNvPr>
            <p:cNvPicPr>
              <a:picLocks noChangeAspect="1"/>
            </p:cNvPicPr>
            <p:nvPr/>
          </p:nvPicPr>
          <p:blipFill>
            <a:blip r:embed="rId15"/>
            <a:stretch>
              <a:fillRect/>
            </a:stretch>
          </p:blipFill>
          <p:spPr>
            <a:xfrm>
              <a:off x="9720396" y="3932606"/>
              <a:ext cx="1274266" cy="1274266"/>
            </a:xfrm>
            <a:prstGeom prst="rect">
              <a:avLst/>
            </a:prstGeom>
          </p:spPr>
        </p:pic>
      </p:grpSp>
      <p:pic>
        <p:nvPicPr>
          <p:cNvPr id="52" name="Grafik 51">
            <a:extLst>
              <a:ext uri="{FF2B5EF4-FFF2-40B4-BE49-F238E27FC236}">
                <a16:creationId xmlns:a16="http://schemas.microsoft.com/office/drawing/2014/main" id="{E0C0FD93-59D7-86A1-1B63-F0E135AF9BE0}"/>
              </a:ext>
            </a:extLst>
          </p:cNvPr>
          <p:cNvPicPr>
            <a:picLocks noChangeAspect="1"/>
          </p:cNvPicPr>
          <p:nvPr/>
        </p:nvPicPr>
        <p:blipFill>
          <a:blip r:embed="rId16"/>
          <a:stretch>
            <a:fillRect/>
          </a:stretch>
        </p:blipFill>
        <p:spPr>
          <a:xfrm>
            <a:off x="10543561" y="6269052"/>
            <a:ext cx="1648439" cy="612809"/>
          </a:xfrm>
          <a:prstGeom prst="rect">
            <a:avLst/>
          </a:prstGeom>
        </p:spPr>
      </p:pic>
    </p:spTree>
    <p:extLst>
      <p:ext uri="{BB962C8B-B14F-4D97-AF65-F5344CB8AC3E}">
        <p14:creationId xmlns:p14="http://schemas.microsoft.com/office/powerpoint/2010/main" val="34376687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3A85B-7634-A243-C512-BB116532C843}"/>
            </a:ext>
          </a:extLst>
        </p:cNvPr>
        <p:cNvGrpSpPr/>
        <p:nvPr/>
      </p:nvGrpSpPr>
      <p:grpSpPr>
        <a:xfrm>
          <a:off x="0" y="0"/>
          <a:ext cx="0" cy="0"/>
          <a:chOff x="0" y="0"/>
          <a:chExt cx="0" cy="0"/>
        </a:xfrm>
      </p:grpSpPr>
      <p:pic>
        <p:nvPicPr>
          <p:cNvPr id="37" name="Grafik 36">
            <a:extLst>
              <a:ext uri="{FF2B5EF4-FFF2-40B4-BE49-F238E27FC236}">
                <a16:creationId xmlns:a16="http://schemas.microsoft.com/office/drawing/2014/main" id="{A7392954-81CB-EF66-BAE0-6B6D825D70EF}"/>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colorTemperature colorTemp="11200"/>
                    </a14:imgEffect>
                  </a14:imgLayer>
                </a14:imgProps>
              </a:ext>
            </a:extLst>
          </a:blip>
          <a:srcRect l="6892" t="39956" r="5960" b="22915"/>
          <a:stretch/>
        </p:blipFill>
        <p:spPr>
          <a:xfrm>
            <a:off x="0" y="-23861"/>
            <a:ext cx="12192000" cy="6905722"/>
          </a:xfrm>
          <a:prstGeom prst="rect">
            <a:avLst/>
          </a:prstGeom>
        </p:spPr>
      </p:pic>
      <p:sp>
        <p:nvSpPr>
          <p:cNvPr id="2" name="Titel 1">
            <a:extLst>
              <a:ext uri="{FF2B5EF4-FFF2-40B4-BE49-F238E27FC236}">
                <a16:creationId xmlns:a16="http://schemas.microsoft.com/office/drawing/2014/main" id="{FF640989-94A5-DA4F-8677-E72FF23D7EB6}"/>
              </a:ext>
            </a:extLst>
          </p:cNvPr>
          <p:cNvSpPr>
            <a:spLocks noGrp="1"/>
          </p:cNvSpPr>
          <p:nvPr>
            <p:ph type="title"/>
          </p:nvPr>
        </p:nvSpPr>
        <p:spPr/>
        <p:txBody>
          <a:bodyPr/>
          <a:lstStyle/>
          <a:p>
            <a:r>
              <a:rPr lang="en-US" noProof="0" err="1"/>
              <a:t>Dokumentenvorlagen</a:t>
            </a:r>
            <a:endParaRPr lang="en-US" noProof="0"/>
          </a:p>
        </p:txBody>
      </p:sp>
      <p:sp>
        <p:nvSpPr>
          <p:cNvPr id="38" name="Textplatzhalter 37">
            <a:extLst>
              <a:ext uri="{FF2B5EF4-FFF2-40B4-BE49-F238E27FC236}">
                <a16:creationId xmlns:a16="http://schemas.microsoft.com/office/drawing/2014/main" id="{43845653-B9EE-F0F9-972A-6B8E7FA91C8A}"/>
              </a:ext>
            </a:extLst>
          </p:cNvPr>
          <p:cNvSpPr>
            <a:spLocks noGrp="1"/>
          </p:cNvSpPr>
          <p:nvPr>
            <p:ph type="body" sz="quarter" idx="13"/>
          </p:nvPr>
        </p:nvSpPr>
        <p:spPr/>
        <p:txBody>
          <a:bodyPr/>
          <a:lstStyle/>
          <a:p>
            <a:r>
              <a:rPr lang="en-US" noProof="0">
                <a:solidFill>
                  <a:schemeClr val="tx1"/>
                </a:solidFill>
              </a:rPr>
              <a:t>Document Playbooks für </a:t>
            </a:r>
            <a:r>
              <a:rPr lang="en-US" noProof="0" err="1">
                <a:solidFill>
                  <a:schemeClr val="tx1"/>
                </a:solidFill>
              </a:rPr>
              <a:t>Verträge</a:t>
            </a:r>
            <a:r>
              <a:rPr lang="en-US">
                <a:solidFill>
                  <a:schemeClr val="tx1"/>
                </a:solidFill>
              </a:rPr>
              <a:t>, Briefe</a:t>
            </a:r>
            <a:r>
              <a:rPr lang="en-US" noProof="0">
                <a:solidFill>
                  <a:schemeClr val="tx1"/>
                </a:solidFill>
              </a:rPr>
              <a:t>, etc.</a:t>
            </a:r>
          </a:p>
        </p:txBody>
      </p:sp>
      <p:sp>
        <p:nvSpPr>
          <p:cNvPr id="42" name="Textplatzhalter 41">
            <a:extLst>
              <a:ext uri="{FF2B5EF4-FFF2-40B4-BE49-F238E27FC236}">
                <a16:creationId xmlns:a16="http://schemas.microsoft.com/office/drawing/2014/main" id="{E69C5789-82EF-C177-70AA-32CFCD5ACB5D}"/>
              </a:ext>
            </a:extLst>
          </p:cNvPr>
          <p:cNvSpPr>
            <a:spLocks noGrp="1"/>
          </p:cNvSpPr>
          <p:nvPr>
            <p:ph type="body" sz="quarter" idx="17"/>
          </p:nvPr>
        </p:nvSpPr>
        <p:spPr/>
        <p:txBody>
          <a:bodyPr/>
          <a:lstStyle/>
          <a:p>
            <a:endParaRPr lang="en-US" noProof="0"/>
          </a:p>
        </p:txBody>
      </p:sp>
      <p:sp>
        <p:nvSpPr>
          <p:cNvPr id="3" name="Rechteck 2">
            <a:extLst>
              <a:ext uri="{FF2B5EF4-FFF2-40B4-BE49-F238E27FC236}">
                <a16:creationId xmlns:a16="http://schemas.microsoft.com/office/drawing/2014/main" id="{63BF7DA0-156E-62F2-8833-46F39856F1A5}"/>
              </a:ext>
            </a:extLst>
          </p:cNvPr>
          <p:cNvSpPr/>
          <p:nvPr/>
        </p:nvSpPr>
        <p:spPr>
          <a:xfrm>
            <a:off x="7042902" y="0"/>
            <a:ext cx="514909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sp>
        <p:nvSpPr>
          <p:cNvPr id="4" name="Textfeld 3">
            <a:extLst>
              <a:ext uri="{FF2B5EF4-FFF2-40B4-BE49-F238E27FC236}">
                <a16:creationId xmlns:a16="http://schemas.microsoft.com/office/drawing/2014/main" id="{927455D5-5D14-7A92-C233-3EE9F70C8012}"/>
              </a:ext>
            </a:extLst>
          </p:cNvPr>
          <p:cNvSpPr txBox="1"/>
          <p:nvPr/>
        </p:nvSpPr>
        <p:spPr>
          <a:xfrm>
            <a:off x="227455" y="1721641"/>
            <a:ext cx="6029409" cy="3539430"/>
          </a:xfrm>
          <a:prstGeom prst="rect">
            <a:avLst/>
          </a:prstGeom>
          <a:noFill/>
        </p:spPr>
        <p:txBody>
          <a:bodyPr wrap="square" rtlCol="0">
            <a:spAutoFit/>
          </a:bodyPr>
          <a:lstStyle/>
          <a:p>
            <a:r>
              <a:rPr lang="de-DE" sz="1600" noProof="0">
                <a:latin typeface="Yu Gothic UI Semibold" panose="020B0700000000000000" pitchFamily="34" charset="-128"/>
                <a:ea typeface="Yu Gothic UI Semibold" panose="020B0700000000000000" pitchFamily="34" charset="-128"/>
              </a:rPr>
              <a:t>Mit den Dokumentenvorlagen können Sie auf der Grundlage des Grundlayouts individuelle Seitentypen definieren.</a:t>
            </a:r>
          </a:p>
          <a:p>
            <a:endParaRPr lang="en-US" sz="1600" noProof="0">
              <a:latin typeface="Yu Gothic UI Semibold" panose="020B0700000000000000" pitchFamily="34" charset="-128"/>
              <a:ea typeface="Yu Gothic UI Semibold" panose="020B0700000000000000" pitchFamily="34" charset="-128"/>
            </a:endParaRPr>
          </a:p>
          <a:p>
            <a:pPr marL="285750" indent="-285750">
              <a:buBlip>
                <a:blip r:embed="rId5">
                  <a:extLst>
                    <a:ext uri="{96DAC541-7B7A-43D3-8B79-37D633B846F1}">
                      <asvg:svgBlip xmlns:asvg="http://schemas.microsoft.com/office/drawing/2016/SVG/main" r:embed="rId6"/>
                    </a:ext>
                  </a:extLst>
                </a:blip>
              </a:buBlip>
            </a:pPr>
            <a:r>
              <a:rPr lang="de-DE" sz="1600" noProof="0"/>
              <a:t>Briefseite 1, Seite 2 ff,</a:t>
            </a:r>
          </a:p>
          <a:p>
            <a:pPr marL="285750" indent="-285750">
              <a:buBlip>
                <a:blip r:embed="rId5">
                  <a:extLst>
                    <a:ext uri="{96DAC541-7B7A-43D3-8B79-37D633B846F1}">
                      <asvg:svgBlip xmlns:asvg="http://schemas.microsoft.com/office/drawing/2016/SVG/main" r:embed="rId6"/>
                    </a:ext>
                  </a:extLst>
                </a:blip>
              </a:buBlip>
            </a:pPr>
            <a:r>
              <a:rPr lang="de-DE" sz="1600" noProof="0"/>
              <a:t>Für Verträge: Deckblatt, Vertragsseite(n),Unterschriftenseite oder,</a:t>
            </a:r>
          </a:p>
          <a:p>
            <a:pPr marL="285750" indent="-285750">
              <a:buBlip>
                <a:blip r:embed="rId5">
                  <a:extLst>
                    <a:ext uri="{96DAC541-7B7A-43D3-8B79-37D633B846F1}">
                      <asvg:svgBlip xmlns:asvg="http://schemas.microsoft.com/office/drawing/2016/SVG/main" r:embed="rId6"/>
                    </a:ext>
                  </a:extLst>
                </a:blip>
              </a:buBlip>
            </a:pPr>
            <a:r>
              <a:rPr lang="de-DE" sz="1600" noProof="0"/>
              <a:t>Für umfangreichere Dokumente: Deckblatt, </a:t>
            </a:r>
            <a:br>
              <a:rPr lang="de-DE" sz="1600" noProof="0"/>
            </a:br>
            <a:r>
              <a:rPr lang="de-DE" sz="1600" noProof="0"/>
              <a:t>Zusammenfassung, Inhaltsverzeichnis, etc.</a:t>
            </a:r>
          </a:p>
          <a:p>
            <a:pPr marL="285750" indent="-285750">
              <a:buBlip>
                <a:blip r:embed="rId5">
                  <a:extLst>
                    <a:ext uri="{96DAC541-7B7A-43D3-8B79-37D633B846F1}">
                      <asvg:svgBlip xmlns:asvg="http://schemas.microsoft.com/office/drawing/2016/SVG/main" r:embed="rId6"/>
                    </a:ext>
                  </a:extLst>
                </a:blip>
              </a:buBlip>
            </a:pPr>
            <a:endParaRPr lang="de-DE" sz="1600" noProof="0"/>
          </a:p>
          <a:p>
            <a:pPr marL="285750" indent="-285750">
              <a:buBlip>
                <a:blip r:embed="rId5">
                  <a:extLst>
                    <a:ext uri="{96DAC541-7B7A-43D3-8B79-37D633B846F1}">
                      <asvg:svgBlip xmlns:asvg="http://schemas.microsoft.com/office/drawing/2016/SVG/main" r:embed="rId6"/>
                    </a:ext>
                  </a:extLst>
                </a:blip>
              </a:buBlip>
            </a:pPr>
            <a:r>
              <a:rPr lang="de-DE" sz="1600" noProof="0"/>
              <a:t>Text-/Inhalts- und Bildanker (Kopf-, </a:t>
            </a:r>
            <a:br>
              <a:rPr lang="de-DE" sz="1600" noProof="0"/>
            </a:br>
            <a:r>
              <a:rPr lang="de-DE" sz="1600" noProof="0"/>
              <a:t>Fuß- und Adresszeilen, Logo- und </a:t>
            </a:r>
            <a:br>
              <a:rPr lang="de-DE" sz="1600" noProof="0"/>
            </a:br>
            <a:r>
              <a:rPr lang="de-DE" sz="1600" noProof="0"/>
              <a:t>Barcode-Positionen sowie Platzhalter </a:t>
            </a:r>
            <a:br>
              <a:rPr lang="de-DE" sz="1600" noProof="0"/>
            </a:br>
            <a:r>
              <a:rPr lang="de-DE" sz="1600" noProof="0"/>
              <a:t>für den eigentlichen Text mit </a:t>
            </a:r>
            <a:br>
              <a:rPr lang="de-DE" sz="1600" noProof="0"/>
            </a:br>
            <a:r>
              <a:rPr lang="de-DE" sz="1600" noProof="0"/>
              <a:t>Trennmerkmalen)</a:t>
            </a:r>
            <a:endParaRPr kumimoji="0" lang="en-US" sz="1600" b="0" i="0" u="none" strike="noStrike" kern="1200" cap="none" spc="0" normalizeH="0" baseline="0" noProof="0">
              <a:ln>
                <a:noFill/>
              </a:ln>
              <a:solidFill>
                <a:srgbClr val="000000"/>
              </a:solidFill>
              <a:effectLst/>
              <a:uLnTx/>
              <a:uFillTx/>
              <a:latin typeface="Yu Gothic UI Semilight"/>
              <a:ea typeface="+mn-ea"/>
              <a:cs typeface="+mn-cs"/>
            </a:endParaRPr>
          </a:p>
        </p:txBody>
      </p:sp>
      <p:sp>
        <p:nvSpPr>
          <p:cNvPr id="7" name="Textfeld 6">
            <a:extLst>
              <a:ext uri="{FF2B5EF4-FFF2-40B4-BE49-F238E27FC236}">
                <a16:creationId xmlns:a16="http://schemas.microsoft.com/office/drawing/2014/main" id="{2A484BD9-08DD-3BD7-8E2E-398F3B50B734}"/>
              </a:ext>
            </a:extLst>
          </p:cNvPr>
          <p:cNvSpPr txBox="1"/>
          <p:nvPr/>
        </p:nvSpPr>
        <p:spPr>
          <a:xfrm>
            <a:off x="8161868" y="1240443"/>
            <a:ext cx="3604436" cy="4247317"/>
          </a:xfrm>
          <a:prstGeom prst="rect">
            <a:avLst/>
          </a:prstGeom>
          <a:noFill/>
        </p:spPr>
        <p:txBody>
          <a:bodyPr wrap="square" rtlCol="0">
            <a:spAutoFit/>
          </a:bodyPr>
          <a:lstStyle/>
          <a:p>
            <a:r>
              <a:rPr lang="de-DE" noProof="0">
                <a:solidFill>
                  <a:schemeClr val="bg1"/>
                </a:solidFill>
                <a:latin typeface="Yu Gothic UI Semibold" panose="020B0700000000000000" pitchFamily="34" charset="-128"/>
                <a:ea typeface="Yu Gothic UI Semibold" panose="020B0700000000000000" pitchFamily="34" charset="-128"/>
              </a:rPr>
              <a:t>Anwendungsfall:</a:t>
            </a:r>
          </a:p>
          <a:p>
            <a:endParaRPr lang="de-DE">
              <a:solidFill>
                <a:schemeClr val="bg1"/>
              </a:solidFill>
              <a:latin typeface="Yu Gothic UI Semibold" panose="020B0700000000000000" pitchFamily="34" charset="-128"/>
              <a:ea typeface="Yu Gothic UI Semibold" panose="020B0700000000000000" pitchFamily="34" charset="-128"/>
            </a:endParaRPr>
          </a:p>
          <a:p>
            <a:r>
              <a:rPr lang="de-DE" noProof="0">
                <a:solidFill>
                  <a:schemeClr val="bg1"/>
                </a:solidFill>
                <a:latin typeface="Yu Gothic UI Semibold" panose="020B0700000000000000" pitchFamily="34" charset="-128"/>
                <a:ea typeface="Yu Gothic UI Semibold" panose="020B0700000000000000" pitchFamily="34" charset="-128"/>
              </a:rPr>
              <a:t>Ein typischer Anwendungsfall ist, dass Tochtergesellschaft 1 ein anderes Brief-Layout als die Muttergesellschaft verwendet und das Datum &lt;Buchungskreis im SAP-Backend&gt; die relevante Dokumentvorlage steuert, oder dass das Datum &lt;physische Unterschrift&gt; aus einem Unterschriftsprozess steuert, ob eine Dokumentvorlage mit dem Barcode-Platzhalter verwendet wird.</a:t>
            </a:r>
            <a:endParaRPr lang="en-US" noProof="0">
              <a:solidFill>
                <a:schemeClr val="bg1"/>
              </a:solidFill>
              <a:latin typeface="Yu Gothic UI Semibold" panose="020B0700000000000000" pitchFamily="34" charset="-128"/>
              <a:ea typeface="Yu Gothic UI Semibold" panose="020B0700000000000000" pitchFamily="34" charset="-128"/>
            </a:endParaRPr>
          </a:p>
        </p:txBody>
      </p:sp>
      <p:pic>
        <p:nvPicPr>
          <p:cNvPr id="35" name="Grafik 34">
            <a:extLst>
              <a:ext uri="{FF2B5EF4-FFF2-40B4-BE49-F238E27FC236}">
                <a16:creationId xmlns:a16="http://schemas.microsoft.com/office/drawing/2014/main" id="{754FF5AC-215D-920C-C732-FF0BC7920068}"/>
              </a:ext>
            </a:extLst>
          </p:cNvPr>
          <p:cNvPicPr>
            <a:picLocks noChangeAspect="1"/>
          </p:cNvPicPr>
          <p:nvPr/>
        </p:nvPicPr>
        <p:blipFill>
          <a:blip r:embed="rId7"/>
          <a:stretch>
            <a:fillRect/>
          </a:stretch>
        </p:blipFill>
        <p:spPr>
          <a:xfrm>
            <a:off x="10543561" y="6269052"/>
            <a:ext cx="1648439" cy="612809"/>
          </a:xfrm>
          <a:prstGeom prst="rect">
            <a:avLst/>
          </a:prstGeom>
        </p:spPr>
      </p:pic>
      <p:grpSp>
        <p:nvGrpSpPr>
          <p:cNvPr id="66" name="Gruppieren 65">
            <a:extLst>
              <a:ext uri="{FF2B5EF4-FFF2-40B4-BE49-F238E27FC236}">
                <a16:creationId xmlns:a16="http://schemas.microsoft.com/office/drawing/2014/main" id="{17A1B007-D3EB-123B-5DA1-4F42A9B89D32}"/>
              </a:ext>
            </a:extLst>
          </p:cNvPr>
          <p:cNvGrpSpPr/>
          <p:nvPr/>
        </p:nvGrpSpPr>
        <p:grpSpPr>
          <a:xfrm>
            <a:off x="5888814" y="2272231"/>
            <a:ext cx="1812101" cy="2313538"/>
            <a:chOff x="838384" y="4912061"/>
            <a:chExt cx="1812101" cy="2313538"/>
          </a:xfrm>
        </p:grpSpPr>
        <p:grpSp>
          <p:nvGrpSpPr>
            <p:cNvPr id="17" name="Gruppieren 16">
              <a:extLst>
                <a:ext uri="{FF2B5EF4-FFF2-40B4-BE49-F238E27FC236}">
                  <a16:creationId xmlns:a16="http://schemas.microsoft.com/office/drawing/2014/main" id="{98672DB3-7591-8A58-15F3-E4A824AB357C}"/>
                </a:ext>
              </a:extLst>
            </p:cNvPr>
            <p:cNvGrpSpPr/>
            <p:nvPr/>
          </p:nvGrpSpPr>
          <p:grpSpPr>
            <a:xfrm>
              <a:off x="838384" y="4912061"/>
              <a:ext cx="1812101" cy="2313538"/>
              <a:chOff x="1692011" y="2964868"/>
              <a:chExt cx="2172359" cy="2773486"/>
            </a:xfrm>
          </p:grpSpPr>
          <p:sp>
            <p:nvSpPr>
              <p:cNvPr id="18" name="Rechteck 17">
                <a:extLst>
                  <a:ext uri="{FF2B5EF4-FFF2-40B4-BE49-F238E27FC236}">
                    <a16:creationId xmlns:a16="http://schemas.microsoft.com/office/drawing/2014/main" id="{BBF06673-A13F-6755-FE64-2917A99FE9FF}"/>
                  </a:ext>
                </a:extLst>
              </p:cNvPr>
              <p:cNvSpPr/>
              <p:nvPr/>
            </p:nvSpPr>
            <p:spPr>
              <a:xfrm>
                <a:off x="1692011" y="2964868"/>
                <a:ext cx="2172359" cy="277348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effectLst/>
                </a:endParaRPr>
              </a:p>
            </p:txBody>
          </p:sp>
          <p:sp>
            <p:nvSpPr>
              <p:cNvPr id="19" name="Rechteck 18">
                <a:extLst>
                  <a:ext uri="{FF2B5EF4-FFF2-40B4-BE49-F238E27FC236}">
                    <a16:creationId xmlns:a16="http://schemas.microsoft.com/office/drawing/2014/main" id="{057A7C6F-BD60-8380-027F-D1D9F4CABA25}"/>
                  </a:ext>
                </a:extLst>
              </p:cNvPr>
              <p:cNvSpPr/>
              <p:nvPr/>
            </p:nvSpPr>
            <p:spPr>
              <a:xfrm>
                <a:off x="2995426" y="3029368"/>
                <a:ext cx="796532" cy="128999"/>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sp>
            <p:nvSpPr>
              <p:cNvPr id="20" name="Rechteck 19">
                <a:extLst>
                  <a:ext uri="{FF2B5EF4-FFF2-40B4-BE49-F238E27FC236}">
                    <a16:creationId xmlns:a16="http://schemas.microsoft.com/office/drawing/2014/main" id="{1DC271A0-6C80-84FD-6B8D-6F9B36C1624B}"/>
                  </a:ext>
                </a:extLst>
              </p:cNvPr>
              <p:cNvSpPr/>
              <p:nvPr/>
            </p:nvSpPr>
            <p:spPr>
              <a:xfrm>
                <a:off x="1764423" y="3029368"/>
                <a:ext cx="506884" cy="386998"/>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sp>
            <p:nvSpPr>
              <p:cNvPr id="21" name="Rechteck 20">
                <a:extLst>
                  <a:ext uri="{FF2B5EF4-FFF2-40B4-BE49-F238E27FC236}">
                    <a16:creationId xmlns:a16="http://schemas.microsoft.com/office/drawing/2014/main" id="{33838E61-B893-9860-010D-7122AC370B46}"/>
                  </a:ext>
                </a:extLst>
              </p:cNvPr>
              <p:cNvSpPr/>
              <p:nvPr/>
            </p:nvSpPr>
            <p:spPr>
              <a:xfrm>
                <a:off x="1764423" y="3609865"/>
                <a:ext cx="1303415" cy="128999"/>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sp>
            <p:nvSpPr>
              <p:cNvPr id="22" name="Rechteck 21">
                <a:extLst>
                  <a:ext uri="{FF2B5EF4-FFF2-40B4-BE49-F238E27FC236}">
                    <a16:creationId xmlns:a16="http://schemas.microsoft.com/office/drawing/2014/main" id="{671E1CCE-B0A3-B6EA-C42F-FE285C54A670}"/>
                  </a:ext>
                </a:extLst>
              </p:cNvPr>
              <p:cNvSpPr/>
              <p:nvPr/>
            </p:nvSpPr>
            <p:spPr>
              <a:xfrm>
                <a:off x="1764423" y="3932363"/>
                <a:ext cx="2027535" cy="709496"/>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sp>
            <p:nvSpPr>
              <p:cNvPr id="23" name="Rechteck 22">
                <a:extLst>
                  <a:ext uri="{FF2B5EF4-FFF2-40B4-BE49-F238E27FC236}">
                    <a16:creationId xmlns:a16="http://schemas.microsoft.com/office/drawing/2014/main" id="{F176263F-67BD-3F10-0ABF-77F3E1E3DFB9}"/>
                  </a:ext>
                </a:extLst>
              </p:cNvPr>
              <p:cNvSpPr/>
              <p:nvPr/>
            </p:nvSpPr>
            <p:spPr>
              <a:xfrm>
                <a:off x="1764421" y="4835358"/>
                <a:ext cx="1585459" cy="288235"/>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sp>
            <p:nvSpPr>
              <p:cNvPr id="24" name="Rechteck 23">
                <a:extLst>
                  <a:ext uri="{FF2B5EF4-FFF2-40B4-BE49-F238E27FC236}">
                    <a16:creationId xmlns:a16="http://schemas.microsoft.com/office/drawing/2014/main" id="{8282010D-117B-2A78-D58B-5B620E9E678D}"/>
                  </a:ext>
                </a:extLst>
              </p:cNvPr>
              <p:cNvSpPr/>
              <p:nvPr/>
            </p:nvSpPr>
            <p:spPr>
              <a:xfrm>
                <a:off x="1764423" y="5351356"/>
                <a:ext cx="1086180" cy="128999"/>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noProof="0"/>
              </a:p>
            </p:txBody>
          </p:sp>
          <p:sp>
            <p:nvSpPr>
              <p:cNvPr id="25" name="Rechteck 24">
                <a:extLst>
                  <a:ext uri="{FF2B5EF4-FFF2-40B4-BE49-F238E27FC236}">
                    <a16:creationId xmlns:a16="http://schemas.microsoft.com/office/drawing/2014/main" id="{F6130F51-A12B-18EC-3910-DA39FB7D264D}"/>
                  </a:ext>
                </a:extLst>
              </p:cNvPr>
              <p:cNvSpPr/>
              <p:nvPr/>
            </p:nvSpPr>
            <p:spPr>
              <a:xfrm>
                <a:off x="1764423" y="5544855"/>
                <a:ext cx="2027535" cy="128999"/>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noProof="0"/>
              </a:p>
            </p:txBody>
          </p:sp>
        </p:grpSp>
        <p:pic>
          <p:nvPicPr>
            <p:cNvPr id="65" name="Grafik 64">
              <a:extLst>
                <a:ext uri="{FF2B5EF4-FFF2-40B4-BE49-F238E27FC236}">
                  <a16:creationId xmlns:a16="http://schemas.microsoft.com/office/drawing/2014/main" id="{13B5CB4F-1AA2-AE83-2862-601031051B06}"/>
                </a:ext>
              </a:extLst>
            </p:cNvPr>
            <p:cNvPicPr>
              <a:picLocks noChangeAspect="1"/>
            </p:cNvPicPr>
            <p:nvPr/>
          </p:nvPicPr>
          <p:blipFill>
            <a:blip r:embed="rId8"/>
            <a:stretch>
              <a:fillRect/>
            </a:stretch>
          </p:blipFill>
          <p:spPr>
            <a:xfrm>
              <a:off x="2247050" y="5243692"/>
              <a:ext cx="309612" cy="304228"/>
            </a:xfrm>
            <a:prstGeom prst="rect">
              <a:avLst/>
            </a:prstGeom>
          </p:spPr>
        </p:pic>
      </p:grpSp>
      <p:grpSp>
        <p:nvGrpSpPr>
          <p:cNvPr id="26" name="Gruppieren 25">
            <a:extLst>
              <a:ext uri="{FF2B5EF4-FFF2-40B4-BE49-F238E27FC236}">
                <a16:creationId xmlns:a16="http://schemas.microsoft.com/office/drawing/2014/main" id="{922C156E-D9F4-3AB9-486E-A9709D463D96}"/>
              </a:ext>
            </a:extLst>
          </p:cNvPr>
          <p:cNvGrpSpPr/>
          <p:nvPr/>
        </p:nvGrpSpPr>
        <p:grpSpPr>
          <a:xfrm>
            <a:off x="4957282" y="3251902"/>
            <a:ext cx="1812101" cy="2313538"/>
            <a:chOff x="1692011" y="2964868"/>
            <a:chExt cx="2172359" cy="2773486"/>
          </a:xfrm>
        </p:grpSpPr>
        <p:sp>
          <p:nvSpPr>
            <p:cNvPr id="27" name="Rechteck 26">
              <a:extLst>
                <a:ext uri="{FF2B5EF4-FFF2-40B4-BE49-F238E27FC236}">
                  <a16:creationId xmlns:a16="http://schemas.microsoft.com/office/drawing/2014/main" id="{89A596A8-E2A2-AD19-3C28-C4ED323D8EBB}"/>
                </a:ext>
              </a:extLst>
            </p:cNvPr>
            <p:cNvSpPr/>
            <p:nvPr/>
          </p:nvSpPr>
          <p:spPr>
            <a:xfrm>
              <a:off x="1692011" y="2964868"/>
              <a:ext cx="2172359" cy="277348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effectLst/>
              </a:endParaRPr>
            </a:p>
          </p:txBody>
        </p:sp>
        <p:sp>
          <p:nvSpPr>
            <p:cNvPr id="28" name="Rechteck 27">
              <a:extLst>
                <a:ext uri="{FF2B5EF4-FFF2-40B4-BE49-F238E27FC236}">
                  <a16:creationId xmlns:a16="http://schemas.microsoft.com/office/drawing/2014/main" id="{9DCDE56B-3D85-4F8A-F0A3-042B21290198}"/>
                </a:ext>
              </a:extLst>
            </p:cNvPr>
            <p:cNvSpPr/>
            <p:nvPr/>
          </p:nvSpPr>
          <p:spPr>
            <a:xfrm>
              <a:off x="1782843" y="3061618"/>
              <a:ext cx="796532" cy="128999"/>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sp>
          <p:nvSpPr>
            <p:cNvPr id="29" name="Rechteck 28">
              <a:extLst>
                <a:ext uri="{FF2B5EF4-FFF2-40B4-BE49-F238E27FC236}">
                  <a16:creationId xmlns:a16="http://schemas.microsoft.com/office/drawing/2014/main" id="{D5136B61-B3D1-30A4-1033-C049E182285B}"/>
                </a:ext>
              </a:extLst>
            </p:cNvPr>
            <p:cNvSpPr/>
            <p:nvPr/>
          </p:nvSpPr>
          <p:spPr>
            <a:xfrm>
              <a:off x="3252189" y="3053176"/>
              <a:ext cx="506884" cy="386998"/>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sp>
          <p:nvSpPr>
            <p:cNvPr id="30" name="Rechteck 29">
              <a:extLst>
                <a:ext uri="{FF2B5EF4-FFF2-40B4-BE49-F238E27FC236}">
                  <a16:creationId xmlns:a16="http://schemas.microsoft.com/office/drawing/2014/main" id="{B3F49467-89D4-6796-2E92-1F448F15FCC6}"/>
                </a:ext>
              </a:extLst>
            </p:cNvPr>
            <p:cNvSpPr/>
            <p:nvPr/>
          </p:nvSpPr>
          <p:spPr>
            <a:xfrm>
              <a:off x="1764423" y="3609865"/>
              <a:ext cx="1303415" cy="128999"/>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sp>
          <p:nvSpPr>
            <p:cNvPr id="31" name="Rechteck 30">
              <a:extLst>
                <a:ext uri="{FF2B5EF4-FFF2-40B4-BE49-F238E27FC236}">
                  <a16:creationId xmlns:a16="http://schemas.microsoft.com/office/drawing/2014/main" id="{4C81454E-1E36-104F-64BF-35D8BF6719D1}"/>
                </a:ext>
              </a:extLst>
            </p:cNvPr>
            <p:cNvSpPr/>
            <p:nvPr/>
          </p:nvSpPr>
          <p:spPr>
            <a:xfrm>
              <a:off x="1764423" y="3932363"/>
              <a:ext cx="2027535" cy="709496"/>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sp>
          <p:nvSpPr>
            <p:cNvPr id="32" name="Rechteck 31">
              <a:extLst>
                <a:ext uri="{FF2B5EF4-FFF2-40B4-BE49-F238E27FC236}">
                  <a16:creationId xmlns:a16="http://schemas.microsoft.com/office/drawing/2014/main" id="{5606DB5F-F2B7-2E9F-204A-BF8446202F1D}"/>
                </a:ext>
              </a:extLst>
            </p:cNvPr>
            <p:cNvSpPr/>
            <p:nvPr/>
          </p:nvSpPr>
          <p:spPr>
            <a:xfrm>
              <a:off x="1764423" y="4835359"/>
              <a:ext cx="1303415" cy="257999"/>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sp>
          <p:nvSpPr>
            <p:cNvPr id="33" name="Rechteck 32">
              <a:extLst>
                <a:ext uri="{FF2B5EF4-FFF2-40B4-BE49-F238E27FC236}">
                  <a16:creationId xmlns:a16="http://schemas.microsoft.com/office/drawing/2014/main" id="{5B7E31F9-52ED-2ECE-3F1F-ECC32246063F}"/>
                </a:ext>
              </a:extLst>
            </p:cNvPr>
            <p:cNvSpPr/>
            <p:nvPr/>
          </p:nvSpPr>
          <p:spPr>
            <a:xfrm>
              <a:off x="1764423" y="5351356"/>
              <a:ext cx="1086180" cy="128999"/>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noProof="0"/>
            </a:p>
          </p:txBody>
        </p:sp>
        <p:sp>
          <p:nvSpPr>
            <p:cNvPr id="34" name="Rechteck 33">
              <a:extLst>
                <a:ext uri="{FF2B5EF4-FFF2-40B4-BE49-F238E27FC236}">
                  <a16:creationId xmlns:a16="http://schemas.microsoft.com/office/drawing/2014/main" id="{042A9D7A-0A00-B44F-567D-8C7C7ACE1F82}"/>
                </a:ext>
              </a:extLst>
            </p:cNvPr>
            <p:cNvSpPr/>
            <p:nvPr/>
          </p:nvSpPr>
          <p:spPr>
            <a:xfrm>
              <a:off x="1764423" y="5544855"/>
              <a:ext cx="2027535" cy="128999"/>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noProof="0"/>
            </a:p>
          </p:txBody>
        </p:sp>
      </p:grpSp>
      <p:grpSp>
        <p:nvGrpSpPr>
          <p:cNvPr id="63" name="Gruppieren 62">
            <a:extLst>
              <a:ext uri="{FF2B5EF4-FFF2-40B4-BE49-F238E27FC236}">
                <a16:creationId xmlns:a16="http://schemas.microsoft.com/office/drawing/2014/main" id="{97FF1CD3-24E6-B4D1-5904-EE4A78D3D7E4}"/>
              </a:ext>
            </a:extLst>
          </p:cNvPr>
          <p:cNvGrpSpPr/>
          <p:nvPr/>
        </p:nvGrpSpPr>
        <p:grpSpPr>
          <a:xfrm>
            <a:off x="4021651" y="4221845"/>
            <a:ext cx="1812101" cy="2313538"/>
            <a:chOff x="-3983200" y="6310944"/>
            <a:chExt cx="1812101" cy="2313538"/>
          </a:xfrm>
        </p:grpSpPr>
        <p:grpSp>
          <p:nvGrpSpPr>
            <p:cNvPr id="8" name="Gruppieren 7">
              <a:extLst>
                <a:ext uri="{FF2B5EF4-FFF2-40B4-BE49-F238E27FC236}">
                  <a16:creationId xmlns:a16="http://schemas.microsoft.com/office/drawing/2014/main" id="{7553F75C-5F64-B5E5-1308-8F5FF4D36CE2}"/>
                </a:ext>
              </a:extLst>
            </p:cNvPr>
            <p:cNvGrpSpPr/>
            <p:nvPr/>
          </p:nvGrpSpPr>
          <p:grpSpPr>
            <a:xfrm>
              <a:off x="-3983200" y="6310944"/>
              <a:ext cx="1812101" cy="2313538"/>
              <a:chOff x="1692011" y="2964868"/>
              <a:chExt cx="2172359" cy="2773486"/>
            </a:xfrm>
          </p:grpSpPr>
          <p:sp>
            <p:nvSpPr>
              <p:cNvPr id="9" name="Rechteck 8">
                <a:extLst>
                  <a:ext uri="{FF2B5EF4-FFF2-40B4-BE49-F238E27FC236}">
                    <a16:creationId xmlns:a16="http://schemas.microsoft.com/office/drawing/2014/main" id="{7F5268A5-D99E-738B-C924-A2EA50271E15}"/>
                  </a:ext>
                </a:extLst>
              </p:cNvPr>
              <p:cNvSpPr/>
              <p:nvPr/>
            </p:nvSpPr>
            <p:spPr>
              <a:xfrm>
                <a:off x="1692011" y="2964868"/>
                <a:ext cx="2172359" cy="2773486"/>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effectLst/>
                </a:endParaRPr>
              </a:p>
            </p:txBody>
          </p:sp>
          <p:sp>
            <p:nvSpPr>
              <p:cNvPr id="11" name="Rechteck 10">
                <a:extLst>
                  <a:ext uri="{FF2B5EF4-FFF2-40B4-BE49-F238E27FC236}">
                    <a16:creationId xmlns:a16="http://schemas.microsoft.com/office/drawing/2014/main" id="{F3F8A9D9-00D3-52CB-490B-A3F20CE0A023}"/>
                  </a:ext>
                </a:extLst>
              </p:cNvPr>
              <p:cNvSpPr/>
              <p:nvPr/>
            </p:nvSpPr>
            <p:spPr>
              <a:xfrm>
                <a:off x="2497892" y="3228185"/>
                <a:ext cx="506884" cy="184368"/>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sp>
            <p:nvSpPr>
              <p:cNvPr id="13" name="Rechteck 12">
                <a:extLst>
                  <a:ext uri="{FF2B5EF4-FFF2-40B4-BE49-F238E27FC236}">
                    <a16:creationId xmlns:a16="http://schemas.microsoft.com/office/drawing/2014/main" id="{5C67142B-36EF-3DA4-5387-17CD8B88A132}"/>
                  </a:ext>
                </a:extLst>
              </p:cNvPr>
              <p:cNvSpPr/>
              <p:nvPr/>
            </p:nvSpPr>
            <p:spPr>
              <a:xfrm>
                <a:off x="1764423" y="4316166"/>
                <a:ext cx="2027535" cy="487359"/>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grpSp>
        <p:sp>
          <p:nvSpPr>
            <p:cNvPr id="48" name="Rechteck 47">
              <a:extLst>
                <a:ext uri="{FF2B5EF4-FFF2-40B4-BE49-F238E27FC236}">
                  <a16:creationId xmlns:a16="http://schemas.microsoft.com/office/drawing/2014/main" id="{4C8AE434-3B1B-55AD-64A6-3AA1EBFB8399}"/>
                </a:ext>
              </a:extLst>
            </p:cNvPr>
            <p:cNvSpPr/>
            <p:nvPr/>
          </p:nvSpPr>
          <p:spPr>
            <a:xfrm>
              <a:off x="-3922797" y="7898490"/>
              <a:ext cx="1691294" cy="406537"/>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sp>
          <p:nvSpPr>
            <p:cNvPr id="49" name="Rechteck 48">
              <a:extLst>
                <a:ext uri="{FF2B5EF4-FFF2-40B4-BE49-F238E27FC236}">
                  <a16:creationId xmlns:a16="http://schemas.microsoft.com/office/drawing/2014/main" id="{6EFBCEB7-A8DE-8288-7EEB-F0D1A80C44A5}"/>
                </a:ext>
              </a:extLst>
            </p:cNvPr>
            <p:cNvSpPr/>
            <p:nvPr/>
          </p:nvSpPr>
          <p:spPr>
            <a:xfrm>
              <a:off x="-3310964" y="6728068"/>
              <a:ext cx="422824" cy="153793"/>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sp>
          <p:nvSpPr>
            <p:cNvPr id="50" name="Rechteck 49">
              <a:extLst>
                <a:ext uri="{FF2B5EF4-FFF2-40B4-BE49-F238E27FC236}">
                  <a16:creationId xmlns:a16="http://schemas.microsoft.com/office/drawing/2014/main" id="{ABD49509-0112-D3D7-1099-4A4EFEEB9D1B}"/>
                </a:ext>
              </a:extLst>
            </p:cNvPr>
            <p:cNvSpPr/>
            <p:nvPr/>
          </p:nvSpPr>
          <p:spPr>
            <a:xfrm>
              <a:off x="-3310964" y="6421035"/>
              <a:ext cx="422824" cy="45719"/>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sp>
          <p:nvSpPr>
            <p:cNvPr id="51" name="Rechteck 50">
              <a:extLst>
                <a:ext uri="{FF2B5EF4-FFF2-40B4-BE49-F238E27FC236}">
                  <a16:creationId xmlns:a16="http://schemas.microsoft.com/office/drawing/2014/main" id="{C379AB54-574B-4F0E-B293-6C46E077BD58}"/>
                </a:ext>
              </a:extLst>
            </p:cNvPr>
            <p:cNvSpPr/>
            <p:nvPr/>
          </p:nvSpPr>
          <p:spPr>
            <a:xfrm>
              <a:off x="-3922797" y="6968526"/>
              <a:ext cx="1691294" cy="406537"/>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cxnSp>
          <p:nvCxnSpPr>
            <p:cNvPr id="53" name="Gerader Verbinder 52">
              <a:extLst>
                <a:ext uri="{FF2B5EF4-FFF2-40B4-BE49-F238E27FC236}">
                  <a16:creationId xmlns:a16="http://schemas.microsoft.com/office/drawing/2014/main" id="{909F1FD3-4528-C9C2-AC01-8A4848D02734}"/>
                </a:ext>
              </a:extLst>
            </p:cNvPr>
            <p:cNvCxnSpPr/>
            <p:nvPr/>
          </p:nvCxnSpPr>
          <p:spPr>
            <a:xfrm>
              <a:off x="-3922797" y="8442995"/>
              <a:ext cx="43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hteck 57">
              <a:extLst>
                <a:ext uri="{FF2B5EF4-FFF2-40B4-BE49-F238E27FC236}">
                  <a16:creationId xmlns:a16="http://schemas.microsoft.com/office/drawing/2014/main" id="{3F78167D-0700-1028-336D-D98BA28A9788}"/>
                </a:ext>
              </a:extLst>
            </p:cNvPr>
            <p:cNvSpPr/>
            <p:nvPr/>
          </p:nvSpPr>
          <p:spPr>
            <a:xfrm>
              <a:off x="-3920483" y="8510879"/>
              <a:ext cx="422824" cy="45719"/>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cxnSp>
          <p:nvCxnSpPr>
            <p:cNvPr id="59" name="Gerader Verbinder 58">
              <a:extLst>
                <a:ext uri="{FF2B5EF4-FFF2-40B4-BE49-F238E27FC236}">
                  <a16:creationId xmlns:a16="http://schemas.microsoft.com/office/drawing/2014/main" id="{67E68C7D-BEBA-C51A-452C-537CEF08A90C}"/>
                </a:ext>
              </a:extLst>
            </p:cNvPr>
            <p:cNvCxnSpPr/>
            <p:nvPr/>
          </p:nvCxnSpPr>
          <p:spPr>
            <a:xfrm>
              <a:off x="-3313278" y="8442995"/>
              <a:ext cx="43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hteck 59">
              <a:extLst>
                <a:ext uri="{FF2B5EF4-FFF2-40B4-BE49-F238E27FC236}">
                  <a16:creationId xmlns:a16="http://schemas.microsoft.com/office/drawing/2014/main" id="{F8C5AD31-97B6-2197-A340-34C0393D08B5}"/>
                </a:ext>
              </a:extLst>
            </p:cNvPr>
            <p:cNvSpPr/>
            <p:nvPr/>
          </p:nvSpPr>
          <p:spPr>
            <a:xfrm>
              <a:off x="-3310964" y="8510879"/>
              <a:ext cx="422824" cy="45719"/>
            </a:xfrm>
            <a:prstGeom prst="rect">
              <a:avLst/>
            </a:prstGeom>
            <a:pattFill prst="dkHorz">
              <a:fgClr>
                <a:prstClr val="black"/>
              </a:fgClr>
              <a:bgClr>
                <a:prstClr val="white"/>
              </a:bgClr>
            </a:patt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noProof="0"/>
            </a:p>
          </p:txBody>
        </p:sp>
      </p:grpSp>
    </p:spTree>
    <p:extLst>
      <p:ext uri="{BB962C8B-B14F-4D97-AF65-F5344CB8AC3E}">
        <p14:creationId xmlns:p14="http://schemas.microsoft.com/office/powerpoint/2010/main" val="3595052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9A582E-ED1B-323E-68A6-5C741508CB18}"/>
            </a:ext>
          </a:extLst>
        </p:cNvPr>
        <p:cNvGrpSpPr/>
        <p:nvPr/>
      </p:nvGrpSpPr>
      <p:grpSpPr>
        <a:xfrm>
          <a:off x="0" y="0"/>
          <a:ext cx="0" cy="0"/>
          <a:chOff x="0" y="0"/>
          <a:chExt cx="0" cy="0"/>
        </a:xfrm>
      </p:grpSpPr>
      <p:pic>
        <p:nvPicPr>
          <p:cNvPr id="24" name="Grafik 23">
            <a:extLst>
              <a:ext uri="{FF2B5EF4-FFF2-40B4-BE49-F238E27FC236}">
                <a16:creationId xmlns:a16="http://schemas.microsoft.com/office/drawing/2014/main" id="{81DCCE46-811D-2028-12EE-D12FFCCB034E}"/>
              </a:ext>
            </a:extLst>
          </p:cNvPr>
          <p:cNvPicPr>
            <a:picLocks noChangeAspect="1"/>
          </p:cNvPicPr>
          <p:nvPr/>
        </p:nvPicPr>
        <p:blipFill rotWithShape="1">
          <a:blip r:embed="rId3">
            <a:alphaModFix amt="35000"/>
            <a:extLst>
              <a:ext uri="{BEBA8EAE-BF5A-486C-A8C5-ECC9F3942E4B}">
                <a14:imgProps xmlns:a14="http://schemas.microsoft.com/office/drawing/2010/main">
                  <a14:imgLayer r:embed="rId4">
                    <a14:imgEffect>
                      <a14:colorTemperature colorTemp="11200"/>
                    </a14:imgEffect>
                  </a14:imgLayer>
                </a14:imgProps>
              </a:ext>
            </a:extLst>
          </a:blip>
          <a:srcRect l="6892" t="39956" r="5960" b="22915"/>
          <a:stretch/>
        </p:blipFill>
        <p:spPr>
          <a:xfrm>
            <a:off x="0" y="-23861"/>
            <a:ext cx="12192000" cy="6905722"/>
          </a:xfrm>
          <a:prstGeom prst="rect">
            <a:avLst/>
          </a:prstGeom>
        </p:spPr>
      </p:pic>
      <p:sp>
        <p:nvSpPr>
          <p:cNvPr id="2" name="Titel 1">
            <a:extLst>
              <a:ext uri="{FF2B5EF4-FFF2-40B4-BE49-F238E27FC236}">
                <a16:creationId xmlns:a16="http://schemas.microsoft.com/office/drawing/2014/main" id="{89B4342A-9D1A-A8A5-BEF3-D90E2A8D38F6}"/>
              </a:ext>
            </a:extLst>
          </p:cNvPr>
          <p:cNvSpPr>
            <a:spLocks noGrp="1"/>
          </p:cNvSpPr>
          <p:nvPr>
            <p:ph type="title"/>
          </p:nvPr>
        </p:nvSpPr>
        <p:spPr/>
        <p:txBody>
          <a:bodyPr/>
          <a:lstStyle/>
          <a:p>
            <a:r>
              <a:rPr lang="en-US" noProof="0" err="1"/>
              <a:t>Inhalte</a:t>
            </a:r>
            <a:endParaRPr lang="en-US" noProof="0"/>
          </a:p>
        </p:txBody>
      </p:sp>
      <p:sp>
        <p:nvSpPr>
          <p:cNvPr id="3" name="Rechteck 2">
            <a:extLst>
              <a:ext uri="{FF2B5EF4-FFF2-40B4-BE49-F238E27FC236}">
                <a16:creationId xmlns:a16="http://schemas.microsoft.com/office/drawing/2014/main" id="{3EB54FDE-C03F-A74B-D9B1-E40955C257BD}"/>
              </a:ext>
            </a:extLst>
          </p:cNvPr>
          <p:cNvSpPr/>
          <p:nvPr/>
        </p:nvSpPr>
        <p:spPr>
          <a:xfrm>
            <a:off x="7042902" y="0"/>
            <a:ext cx="514909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sp>
        <p:nvSpPr>
          <p:cNvPr id="4" name="Textfeld 3">
            <a:extLst>
              <a:ext uri="{FF2B5EF4-FFF2-40B4-BE49-F238E27FC236}">
                <a16:creationId xmlns:a16="http://schemas.microsoft.com/office/drawing/2014/main" id="{86E73064-24CF-FB42-7192-1FC7FC78E41B}"/>
              </a:ext>
            </a:extLst>
          </p:cNvPr>
          <p:cNvSpPr txBox="1"/>
          <p:nvPr/>
        </p:nvSpPr>
        <p:spPr>
          <a:xfrm>
            <a:off x="7603671" y="1019520"/>
            <a:ext cx="4328166" cy="4524315"/>
          </a:xfrm>
          <a:prstGeom prst="rect">
            <a:avLst/>
          </a:prstGeom>
          <a:noFill/>
        </p:spPr>
        <p:txBody>
          <a:bodyPr wrap="square" rtlCol="0">
            <a:spAutoFit/>
          </a:bodyPr>
          <a:lstStyle/>
          <a:p>
            <a:r>
              <a:rPr lang="de-DE" sz="1600" noProof="0">
                <a:solidFill>
                  <a:schemeClr val="bg1"/>
                </a:solidFill>
                <a:latin typeface="Yu Gothic UI Semibold" panose="020B0700000000000000" pitchFamily="34" charset="-128"/>
                <a:ea typeface="Yu Gothic UI Semibold" panose="020B0700000000000000" pitchFamily="34" charset="-128"/>
              </a:rPr>
              <a:t>Inhalte umfassen Texte, Bilder, Daten und Datengruppen sowie statische oder dynamische Anhänge. Wir bezeichnen diese als Inhaltsobjekte:</a:t>
            </a:r>
          </a:p>
          <a:p>
            <a:endParaRPr lang="en-US" sz="1600" noProof="0">
              <a:solidFill>
                <a:schemeClr val="bg1"/>
              </a:solidFill>
              <a:latin typeface="Yu Gothic UI Semibold" panose="020B0700000000000000" pitchFamily="34" charset="-128"/>
              <a:ea typeface="Yu Gothic UI Semibold" panose="020B0700000000000000" pitchFamily="34" charset="-128"/>
            </a:endParaRPr>
          </a:p>
          <a:p>
            <a:pPr marL="285750" indent="-285750">
              <a:buBlip>
                <a:blip r:embed="rId5">
                  <a:extLst>
                    <a:ext uri="{96DAC541-7B7A-43D3-8B79-37D633B846F1}">
                      <asvg:svgBlip xmlns:asvg="http://schemas.microsoft.com/office/drawing/2016/SVG/main" r:embed="rId6"/>
                    </a:ext>
                  </a:extLst>
                </a:blip>
              </a:buBlip>
            </a:pPr>
            <a:r>
              <a:rPr lang="de-DE" sz="1600" noProof="0" err="1">
                <a:solidFill>
                  <a:schemeClr val="bg1"/>
                </a:solidFill>
              </a:rPr>
              <a:t>Klauselsammlungen</a:t>
            </a:r>
            <a:r>
              <a:rPr lang="de-DE" sz="1600" noProof="0">
                <a:solidFill>
                  <a:schemeClr val="bg1"/>
                </a:solidFill>
              </a:rPr>
              <a:t>,</a:t>
            </a:r>
          </a:p>
          <a:p>
            <a:pPr marL="285750" indent="-285750">
              <a:buBlip>
                <a:blip r:embed="rId5">
                  <a:extLst>
                    <a:ext uri="{96DAC541-7B7A-43D3-8B79-37D633B846F1}">
                      <asvg:svgBlip xmlns:asvg="http://schemas.microsoft.com/office/drawing/2016/SVG/main" r:embed="rId6"/>
                    </a:ext>
                  </a:extLst>
                </a:blip>
              </a:buBlip>
            </a:pPr>
            <a:r>
              <a:rPr lang="de-DE" sz="1600" noProof="0">
                <a:solidFill>
                  <a:schemeClr val="bg1"/>
                </a:solidFill>
              </a:rPr>
              <a:t>Angebotstexte,</a:t>
            </a:r>
          </a:p>
          <a:p>
            <a:pPr marL="285750" indent="-285750">
              <a:buBlip>
                <a:blip r:embed="rId5">
                  <a:extLst>
                    <a:ext uri="{96DAC541-7B7A-43D3-8B79-37D633B846F1}">
                      <asvg:svgBlip xmlns:asvg="http://schemas.microsoft.com/office/drawing/2016/SVG/main" r:embed="rId6"/>
                    </a:ext>
                  </a:extLst>
                </a:blip>
              </a:buBlip>
            </a:pPr>
            <a:r>
              <a:rPr lang="de-DE" sz="1600" noProof="0">
                <a:solidFill>
                  <a:schemeClr val="bg1"/>
                </a:solidFill>
              </a:rPr>
              <a:t>Briefe,</a:t>
            </a:r>
          </a:p>
          <a:p>
            <a:pPr marL="285750" indent="-285750">
              <a:buBlip>
                <a:blip r:embed="rId5">
                  <a:extLst>
                    <a:ext uri="{96DAC541-7B7A-43D3-8B79-37D633B846F1}">
                      <asvg:svgBlip xmlns:asvg="http://schemas.microsoft.com/office/drawing/2016/SVG/main" r:embed="rId6"/>
                    </a:ext>
                  </a:extLst>
                </a:blip>
              </a:buBlip>
            </a:pPr>
            <a:r>
              <a:rPr lang="de-DE" sz="1600" noProof="0">
                <a:solidFill>
                  <a:schemeClr val="bg1"/>
                </a:solidFill>
              </a:rPr>
              <a:t>Referenzen,</a:t>
            </a:r>
          </a:p>
          <a:p>
            <a:pPr marL="285750" indent="-285750">
              <a:buBlip>
                <a:blip r:embed="rId5">
                  <a:extLst>
                    <a:ext uri="{96DAC541-7B7A-43D3-8B79-37D633B846F1}">
                      <asvg:svgBlip xmlns:asvg="http://schemas.microsoft.com/office/drawing/2016/SVG/main" r:embed="rId6"/>
                    </a:ext>
                  </a:extLst>
                </a:blip>
              </a:buBlip>
            </a:pPr>
            <a:r>
              <a:rPr lang="de-DE" sz="1600" noProof="0">
                <a:solidFill>
                  <a:schemeClr val="bg1"/>
                </a:solidFill>
              </a:rPr>
              <a:t>Zertifikate,</a:t>
            </a:r>
          </a:p>
          <a:p>
            <a:pPr marL="285750" indent="-285750">
              <a:buBlip>
                <a:blip r:embed="rId5">
                  <a:extLst>
                    <a:ext uri="{96DAC541-7B7A-43D3-8B79-37D633B846F1}">
                      <asvg:svgBlip xmlns:asvg="http://schemas.microsoft.com/office/drawing/2016/SVG/main" r:embed="rId6"/>
                    </a:ext>
                  </a:extLst>
                </a:blip>
              </a:buBlip>
            </a:pPr>
            <a:r>
              <a:rPr lang="de-DE" sz="1600" noProof="0">
                <a:solidFill>
                  <a:schemeClr val="bg1"/>
                </a:solidFill>
              </a:rPr>
              <a:t>Verträge usw.</a:t>
            </a:r>
            <a:endParaRPr lang="en-US" sz="1600" noProof="0">
              <a:solidFill>
                <a:schemeClr val="bg1"/>
              </a:solidFill>
            </a:endParaRPr>
          </a:p>
          <a:p>
            <a:pPr marL="285750" indent="-285750">
              <a:buBlip>
                <a:blip r:embed="rId7">
                  <a:extLst>
                    <a:ext uri="{96DAC541-7B7A-43D3-8B79-37D633B846F1}">
                      <asvg:svgBlip xmlns:asvg="http://schemas.microsoft.com/office/drawing/2016/SVG/main" r:embed="rId8"/>
                    </a:ext>
                  </a:extLst>
                </a:blip>
              </a:buBlip>
            </a:pPr>
            <a:endParaRPr lang="en-US" sz="1600" noProof="0">
              <a:solidFill>
                <a:schemeClr val="bg1"/>
              </a:solidFill>
            </a:endParaRPr>
          </a:p>
          <a:p>
            <a:r>
              <a:rPr lang="de-DE" sz="1600" noProof="0">
                <a:solidFill>
                  <a:schemeClr val="bg1"/>
                </a:solidFill>
                <a:latin typeface="Yu Gothic UI Semibold" panose="020B0700000000000000" pitchFamily="34" charset="-128"/>
                <a:ea typeface="Yu Gothic UI Semibold" panose="020B0700000000000000" pitchFamily="34" charset="-128"/>
              </a:rPr>
              <a:t>Detaillierte Eigentums- und Bearbeitungsrechte für Inhalte umfassen:</a:t>
            </a:r>
          </a:p>
          <a:p>
            <a:endParaRPr lang="en-US" sz="1600" noProof="0">
              <a:solidFill>
                <a:schemeClr val="bg1"/>
              </a:solidFill>
              <a:latin typeface="Yu Gothic UI Semibold" panose="020B0700000000000000" pitchFamily="34" charset="-128"/>
              <a:ea typeface="Yu Gothic UI Semibold" panose="020B0700000000000000" pitchFamily="34" charset="-128"/>
            </a:endParaRPr>
          </a:p>
          <a:p>
            <a:pPr marL="285750" indent="-285750">
              <a:buBlip>
                <a:blip r:embed="rId5">
                  <a:extLst>
                    <a:ext uri="{96DAC541-7B7A-43D3-8B79-37D633B846F1}">
                      <asvg:svgBlip xmlns:asvg="http://schemas.microsoft.com/office/drawing/2016/SVG/main" r:embed="rId6"/>
                    </a:ext>
                  </a:extLst>
                </a:blip>
              </a:buBlip>
            </a:pPr>
            <a:r>
              <a:rPr lang="de-DE" sz="1600" noProof="0">
                <a:solidFill>
                  <a:schemeClr val="bg1"/>
                </a:solidFill>
              </a:rPr>
              <a:t>Lesen,</a:t>
            </a:r>
          </a:p>
          <a:p>
            <a:pPr marL="285750" indent="-285750">
              <a:buBlip>
                <a:blip r:embed="rId5">
                  <a:extLst>
                    <a:ext uri="{96DAC541-7B7A-43D3-8B79-37D633B846F1}">
                      <asvg:svgBlip xmlns:asvg="http://schemas.microsoft.com/office/drawing/2016/SVG/main" r:embed="rId6"/>
                    </a:ext>
                  </a:extLst>
                </a:blip>
              </a:buBlip>
            </a:pPr>
            <a:r>
              <a:rPr lang="de-DE" sz="1600" noProof="0">
                <a:solidFill>
                  <a:schemeClr val="bg1"/>
                </a:solidFill>
              </a:rPr>
              <a:t>Variantenbasierte Bearbeitung,</a:t>
            </a:r>
          </a:p>
          <a:p>
            <a:pPr marL="285750" indent="-285750">
              <a:buBlip>
                <a:blip r:embed="rId5">
                  <a:extLst>
                    <a:ext uri="{96DAC541-7B7A-43D3-8B79-37D633B846F1}">
                      <asvg:svgBlip xmlns:asvg="http://schemas.microsoft.com/office/drawing/2016/SVG/main" r:embed="rId6"/>
                    </a:ext>
                  </a:extLst>
                </a:blip>
              </a:buBlip>
            </a:pPr>
            <a:r>
              <a:rPr lang="de-DE" sz="1600" noProof="0">
                <a:solidFill>
                  <a:schemeClr val="bg1"/>
                </a:solidFill>
              </a:rPr>
              <a:t>Freie Bearbeitung</a:t>
            </a:r>
            <a:endParaRPr lang="en-US" sz="1600" noProof="0">
              <a:solidFill>
                <a:schemeClr val="bg1"/>
              </a:solidFill>
            </a:endParaRPr>
          </a:p>
        </p:txBody>
      </p:sp>
      <p:pic>
        <p:nvPicPr>
          <p:cNvPr id="5" name="Grafik 4">
            <a:extLst>
              <a:ext uri="{FF2B5EF4-FFF2-40B4-BE49-F238E27FC236}">
                <a16:creationId xmlns:a16="http://schemas.microsoft.com/office/drawing/2014/main" id="{BC4B21D0-82EA-9F9F-CA9D-8C16E6D1EBD9}"/>
              </a:ext>
            </a:extLst>
          </p:cNvPr>
          <p:cNvPicPr>
            <a:picLocks noChangeAspect="1"/>
          </p:cNvPicPr>
          <p:nvPr/>
        </p:nvPicPr>
        <p:blipFill>
          <a:blip r:embed="rId9"/>
          <a:stretch>
            <a:fillRect/>
          </a:stretch>
        </p:blipFill>
        <p:spPr>
          <a:xfrm>
            <a:off x="10543561" y="6269052"/>
            <a:ext cx="1648439" cy="612809"/>
          </a:xfrm>
          <a:prstGeom prst="rect">
            <a:avLst/>
          </a:prstGeom>
        </p:spPr>
      </p:pic>
      <p:grpSp>
        <p:nvGrpSpPr>
          <p:cNvPr id="20" name="Gruppieren 19">
            <a:extLst>
              <a:ext uri="{FF2B5EF4-FFF2-40B4-BE49-F238E27FC236}">
                <a16:creationId xmlns:a16="http://schemas.microsoft.com/office/drawing/2014/main" id="{3CDB1A7A-C573-7314-7773-802C90AEEA33}"/>
              </a:ext>
            </a:extLst>
          </p:cNvPr>
          <p:cNvGrpSpPr/>
          <p:nvPr/>
        </p:nvGrpSpPr>
        <p:grpSpPr>
          <a:xfrm flipV="1">
            <a:off x="1534062" y="4443251"/>
            <a:ext cx="3372612" cy="1133003"/>
            <a:chOff x="8499580" y="1810643"/>
            <a:chExt cx="2508812" cy="842816"/>
          </a:xfrm>
          <a:solidFill>
            <a:schemeClr val="accent1">
              <a:lumMod val="75000"/>
            </a:schemeClr>
          </a:solidFill>
        </p:grpSpPr>
        <p:sp>
          <p:nvSpPr>
            <p:cNvPr id="14" name="Stern: 5 Zacken 13">
              <a:extLst>
                <a:ext uri="{FF2B5EF4-FFF2-40B4-BE49-F238E27FC236}">
                  <a16:creationId xmlns:a16="http://schemas.microsoft.com/office/drawing/2014/main" id="{3E701993-98D8-6ED6-035E-497F7C479D24}"/>
                </a:ext>
              </a:extLst>
            </p:cNvPr>
            <p:cNvSpPr/>
            <p:nvPr/>
          </p:nvSpPr>
          <p:spPr>
            <a:xfrm>
              <a:off x="9408185" y="1810643"/>
              <a:ext cx="691602" cy="691602"/>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a:bodyPr>
            <a:lstStyle/>
            <a:p>
              <a:pPr algn="ctr"/>
              <a:endParaRPr lang="en-US" sz="1600" noProof="0">
                <a:latin typeface="+mn-lt"/>
              </a:endParaRPr>
            </a:p>
          </p:txBody>
        </p:sp>
        <p:sp>
          <p:nvSpPr>
            <p:cNvPr id="15" name="Stern: 5 Zacken 14">
              <a:extLst>
                <a:ext uri="{FF2B5EF4-FFF2-40B4-BE49-F238E27FC236}">
                  <a16:creationId xmlns:a16="http://schemas.microsoft.com/office/drawing/2014/main" id="{D1C7012E-2D82-917E-C1FC-F13B8FC8ABBE}"/>
                </a:ext>
              </a:extLst>
            </p:cNvPr>
            <p:cNvSpPr/>
            <p:nvPr/>
          </p:nvSpPr>
          <p:spPr>
            <a:xfrm>
              <a:off x="8499580" y="2201941"/>
              <a:ext cx="451518" cy="451518"/>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77500" lnSpcReduction="20000"/>
            </a:bodyPr>
            <a:lstStyle/>
            <a:p>
              <a:pPr algn="ctr"/>
              <a:endParaRPr lang="en-US" sz="1600" noProof="0">
                <a:latin typeface="+mn-lt"/>
              </a:endParaRPr>
            </a:p>
          </p:txBody>
        </p:sp>
        <p:sp>
          <p:nvSpPr>
            <p:cNvPr id="16" name="Stern: 5 Zacken 15">
              <a:extLst>
                <a:ext uri="{FF2B5EF4-FFF2-40B4-BE49-F238E27FC236}">
                  <a16:creationId xmlns:a16="http://schemas.microsoft.com/office/drawing/2014/main" id="{3EA1CF1E-2D91-281C-E1EF-8D7B97CE779C}"/>
                </a:ext>
              </a:extLst>
            </p:cNvPr>
            <p:cNvSpPr/>
            <p:nvPr/>
          </p:nvSpPr>
          <p:spPr>
            <a:xfrm>
              <a:off x="10556874" y="2201941"/>
              <a:ext cx="451518" cy="451518"/>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77500" lnSpcReduction="20000"/>
            </a:bodyPr>
            <a:lstStyle/>
            <a:p>
              <a:pPr algn="ctr"/>
              <a:endParaRPr lang="en-US" sz="1600" noProof="0">
                <a:latin typeface="+mn-lt"/>
              </a:endParaRPr>
            </a:p>
          </p:txBody>
        </p:sp>
        <p:sp>
          <p:nvSpPr>
            <p:cNvPr id="17" name="Stern: 5 Zacken 16">
              <a:extLst>
                <a:ext uri="{FF2B5EF4-FFF2-40B4-BE49-F238E27FC236}">
                  <a16:creationId xmlns:a16="http://schemas.microsoft.com/office/drawing/2014/main" id="{EB5E05C9-6F40-CDF4-C60F-9E58167A951D}"/>
                </a:ext>
              </a:extLst>
            </p:cNvPr>
            <p:cNvSpPr/>
            <p:nvPr/>
          </p:nvSpPr>
          <p:spPr>
            <a:xfrm>
              <a:off x="8891848" y="2002858"/>
              <a:ext cx="575587" cy="575587"/>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92500" lnSpcReduction="10000"/>
            </a:bodyPr>
            <a:lstStyle/>
            <a:p>
              <a:pPr algn="ctr"/>
              <a:endParaRPr lang="en-US" sz="1600" noProof="0">
                <a:latin typeface="+mn-lt"/>
              </a:endParaRPr>
            </a:p>
          </p:txBody>
        </p:sp>
        <p:sp>
          <p:nvSpPr>
            <p:cNvPr id="18" name="Stern: 5 Zacken 17">
              <a:extLst>
                <a:ext uri="{FF2B5EF4-FFF2-40B4-BE49-F238E27FC236}">
                  <a16:creationId xmlns:a16="http://schemas.microsoft.com/office/drawing/2014/main" id="{1E0A267D-3EB3-2C99-DBD4-A4EB5E3423F3}"/>
                </a:ext>
              </a:extLst>
            </p:cNvPr>
            <p:cNvSpPr/>
            <p:nvPr/>
          </p:nvSpPr>
          <p:spPr>
            <a:xfrm>
              <a:off x="10040537" y="2002858"/>
              <a:ext cx="575587" cy="575587"/>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ormAutofit fontScale="92500" lnSpcReduction="10000"/>
            </a:bodyPr>
            <a:lstStyle/>
            <a:p>
              <a:pPr algn="ctr"/>
              <a:endParaRPr lang="en-US" sz="1600" noProof="0">
                <a:latin typeface="+mn-lt"/>
              </a:endParaRPr>
            </a:p>
          </p:txBody>
        </p:sp>
      </p:grpSp>
      <p:sp>
        <p:nvSpPr>
          <p:cNvPr id="19" name="Textfeld 18">
            <a:extLst>
              <a:ext uri="{FF2B5EF4-FFF2-40B4-BE49-F238E27FC236}">
                <a16:creationId xmlns:a16="http://schemas.microsoft.com/office/drawing/2014/main" id="{D6C250EE-2AC5-A2EB-4F81-D2FA39ED5743}"/>
              </a:ext>
            </a:extLst>
          </p:cNvPr>
          <p:cNvSpPr txBox="1"/>
          <p:nvPr/>
        </p:nvSpPr>
        <p:spPr>
          <a:xfrm>
            <a:off x="583617" y="2105400"/>
            <a:ext cx="5875668" cy="2308324"/>
          </a:xfrm>
          <a:prstGeom prst="rect">
            <a:avLst/>
          </a:prstGeom>
          <a:noFill/>
        </p:spPr>
        <p:txBody>
          <a:bodyPr wrap="square" rtlCol="0">
            <a:spAutoFit/>
          </a:bodyPr>
          <a:lstStyle/>
          <a:p>
            <a:r>
              <a:rPr lang="de-DE" noProof="0">
                <a:latin typeface="Yu Gothic UI Semibold" panose="020B0700000000000000" pitchFamily="34" charset="-128"/>
                <a:ea typeface="Yu Gothic UI Semibold" panose="020B0700000000000000" pitchFamily="34" charset="-128"/>
              </a:rPr>
              <a:t>Der Inhalt ist kein integraler Bestandteil der Vorlage(n), sondern wird separat in der Datenbank gespeichert und verwaltet.</a:t>
            </a:r>
          </a:p>
          <a:p>
            <a:endParaRPr lang="de-DE">
              <a:latin typeface="Yu Gothic UI Semibold" panose="020B0700000000000000" pitchFamily="34" charset="-128"/>
              <a:ea typeface="Yu Gothic UI Semibold" panose="020B0700000000000000" pitchFamily="34" charset="-128"/>
            </a:endParaRPr>
          </a:p>
          <a:p>
            <a:r>
              <a:rPr lang="de-DE" noProof="0">
                <a:latin typeface="Yu Gothic UI Semibold" panose="020B0700000000000000" pitchFamily="34" charset="-128"/>
                <a:ea typeface="Yu Gothic UI Semibold" panose="020B0700000000000000" pitchFamily="34" charset="-128"/>
              </a:rPr>
              <a:t>So kann der Inhalt auf Absatzebene für Bearbeitungen gesperrt werden, einschließlich eines Prüfprotokolls, aus dem hervorgeht, welche Textabschnitte von wem, wann und wie geändert wurden.</a:t>
            </a:r>
            <a:endParaRPr lang="en-US" noProof="0">
              <a:latin typeface="Yu Gothic UI Semibold" panose="020B0700000000000000" pitchFamily="34" charset="-128"/>
              <a:ea typeface="Yu Gothic UI Semibold" panose="020B0700000000000000" pitchFamily="34" charset="-128"/>
            </a:endParaRPr>
          </a:p>
        </p:txBody>
      </p:sp>
      <p:sp>
        <p:nvSpPr>
          <p:cNvPr id="22" name="Textplatzhalter 37">
            <a:extLst>
              <a:ext uri="{FF2B5EF4-FFF2-40B4-BE49-F238E27FC236}">
                <a16:creationId xmlns:a16="http://schemas.microsoft.com/office/drawing/2014/main" id="{6EF6FF9E-8F3C-4760-06D5-AE97B09B7A35}"/>
              </a:ext>
            </a:extLst>
          </p:cNvPr>
          <p:cNvSpPr txBox="1">
            <a:spLocks/>
          </p:cNvSpPr>
          <p:nvPr/>
        </p:nvSpPr>
        <p:spPr>
          <a:xfrm>
            <a:off x="227013" y="733425"/>
            <a:ext cx="11737975" cy="360099"/>
          </a:xfrm>
          <a:prstGeom prst="rect">
            <a:avLst/>
          </a:prstGeom>
        </p:spPr>
        <p:txBody>
          <a:bodyPr/>
          <a:lstStyle>
            <a:lvl1pPr marL="228537" indent="-228537" algn="l" defTabSz="91414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11" indent="-228537" algn="l" defTabSz="91414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86" indent="-228537" algn="l" defTabSz="91414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60"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834"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09"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83"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057"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131"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noProof="0"/>
          </a:p>
        </p:txBody>
      </p:sp>
      <p:sp>
        <p:nvSpPr>
          <p:cNvPr id="23" name="Textplatzhalter 37">
            <a:extLst>
              <a:ext uri="{FF2B5EF4-FFF2-40B4-BE49-F238E27FC236}">
                <a16:creationId xmlns:a16="http://schemas.microsoft.com/office/drawing/2014/main" id="{34292E4B-49B7-DEC0-0478-04EE32B79AD5}"/>
              </a:ext>
            </a:extLst>
          </p:cNvPr>
          <p:cNvSpPr txBox="1">
            <a:spLocks/>
          </p:cNvSpPr>
          <p:nvPr/>
        </p:nvSpPr>
        <p:spPr>
          <a:xfrm>
            <a:off x="161759" y="659421"/>
            <a:ext cx="11737975" cy="360099"/>
          </a:xfrm>
          <a:prstGeom prst="rect">
            <a:avLst/>
          </a:prstGeom>
        </p:spPr>
        <p:txBody>
          <a:bodyPr/>
          <a:lstStyle>
            <a:lvl1pPr marL="228537" indent="-228537" algn="l" defTabSz="91414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11" indent="-228537" algn="l" defTabSz="91414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86" indent="-228537" algn="l" defTabSz="91414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60"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834"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909"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83"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057"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131" indent="-228537" algn="l" defTabSz="91414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noProof="0"/>
              <a:t>Texte, Bilder, Daten, </a:t>
            </a:r>
            <a:r>
              <a:rPr lang="en-US" noProof="0" err="1"/>
              <a:t>Regeln</a:t>
            </a:r>
            <a:r>
              <a:rPr lang="en-US" noProof="0"/>
              <a:t>, Prompts*</a:t>
            </a:r>
          </a:p>
        </p:txBody>
      </p:sp>
    </p:spTree>
    <p:extLst>
      <p:ext uri="{BB962C8B-B14F-4D97-AF65-F5344CB8AC3E}">
        <p14:creationId xmlns:p14="http://schemas.microsoft.com/office/powerpoint/2010/main" val="365517398"/>
      </p:ext>
    </p:extLst>
  </p:cSld>
  <p:clrMapOvr>
    <a:masterClrMapping/>
  </p:clrMapOvr>
</p:sld>
</file>

<file path=ppt/theme/theme1.xml><?xml version="1.0" encoding="utf-8"?>
<a:theme xmlns:a="http://schemas.openxmlformats.org/drawingml/2006/main" name="ESCRIBA Master Style 1">
  <a:themeElements>
    <a:clrScheme name="ESCRIBA PPT Master">
      <a:dk1>
        <a:srgbClr val="000000"/>
      </a:dk1>
      <a:lt1>
        <a:srgbClr val="FFFFFF"/>
      </a:lt1>
      <a:dk2>
        <a:srgbClr val="828282"/>
      </a:dk2>
      <a:lt2>
        <a:srgbClr val="F7F7F7"/>
      </a:lt2>
      <a:accent1>
        <a:srgbClr val="9FD1CD"/>
      </a:accent1>
      <a:accent2>
        <a:srgbClr val="1F507B"/>
      </a:accent2>
      <a:accent3>
        <a:srgbClr val="8B1A3D"/>
      </a:accent3>
      <a:accent4>
        <a:srgbClr val="FCEA36"/>
      </a:accent4>
      <a:accent5>
        <a:srgbClr val="252525"/>
      </a:accent5>
      <a:accent6>
        <a:srgbClr val="A49188"/>
      </a:accent6>
      <a:hlink>
        <a:srgbClr val="000092"/>
      </a:hlink>
      <a:folHlink>
        <a:srgbClr val="932A96"/>
      </a:folHlink>
    </a:clrScheme>
    <a:fontScheme name="ESCRIBA Master PPT">
      <a:majorFont>
        <a:latin typeface="Yu Gothic UI"/>
        <a:ea typeface=""/>
        <a:cs typeface=""/>
      </a:majorFont>
      <a:minorFont>
        <a:latin typeface="Yu Gothic UI Semi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lIns="36000" tIns="36000" rIns="36000" bIns="36000" rtlCol="0" anchor="ctr">
        <a:normAutofit/>
      </a:bodyPr>
      <a:lstStyle>
        <a:defPPr algn="ctr">
          <a:defRPr sz="1600" dirty="0" smtClean="0">
            <a:latin typeface="+mn-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ESCRIBA_PPT-Master-2023-komprimiert mit Bildern.potx" id="{28661D69-1411-444C-90CB-6FB2BA3642CA}" vid="{BD204B43-F6B4-41FF-9A4D-F5A3A3DEAF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AB029C608D1C84BA41C3B3ED8933B45" ma:contentTypeVersion="19" ma:contentTypeDescription="Create a new document." ma:contentTypeScope="" ma:versionID="7b79a4ce8be397e1589100c6b3408994">
  <xsd:schema xmlns:xsd="http://www.w3.org/2001/XMLSchema" xmlns:xs="http://www.w3.org/2001/XMLSchema" xmlns:p="http://schemas.microsoft.com/office/2006/metadata/properties" xmlns:ns2="37808853-7dc7-4860-af80-7f29a3b970a8" xmlns:ns3="95ecfeb8-c525-42f5-95b5-6a55e7705bd0" targetNamespace="http://schemas.microsoft.com/office/2006/metadata/properties" ma:root="true" ma:fieldsID="9914d8734d4f3cc25ea2e20ecb8eddc0" ns2:_="" ns3:_="">
    <xsd:import namespace="37808853-7dc7-4860-af80-7f29a3b970a8"/>
    <xsd:import namespace="95ecfeb8-c525-42f5-95b5-6a55e7705bd0"/>
    <xsd:element name="properties">
      <xsd:complexType>
        <xsd:sequence>
          <xsd:element name="documentManagement">
            <xsd:complexType>
              <xsd:all>
                <xsd:element ref="ns2:Status"/>
                <xsd:element ref="ns2:Notiz" minOccurs="0"/>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808853-7dc7-4860-af80-7f29a3b970a8" elementFormDefault="qualified">
    <xsd:import namespace="http://schemas.microsoft.com/office/2006/documentManagement/types"/>
    <xsd:import namespace="http://schemas.microsoft.com/office/infopath/2007/PartnerControls"/>
    <xsd:element name="Status" ma:index="3" ma:displayName="Status" ma:format="Dropdown" ma:internalName="Status" ma:readOnly="false">
      <xsd:simpleType>
        <xsd:restriction base="dms:Note">
          <xsd:maxLength value="255"/>
        </xsd:restriction>
      </xsd:simpleType>
    </xsd:element>
    <xsd:element name="Notiz" ma:index="4" nillable="true" ma:displayName="Notiz" ma:format="Dropdown" ma:internalName="Notiz" ma:readOnly="false">
      <xsd:simpleType>
        <xsd:restriction base="dms:Text">
          <xsd:maxLength value="255"/>
        </xsd:restriction>
      </xsd:simpleType>
    </xsd:element>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67fffd1e-4c96-4a4f-baa4-1c2c93a70c61"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hidden="true" ma:internalName="MediaServiceOCR"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ecfeb8-c525-42f5-95b5-6a55e7705bd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05f0d98d-35be-40ce-b4f8-45e1002720a3}" ma:internalName="TaxCatchAll" ma:readOnly="false" ma:showField="CatchAllData" ma:web="95ecfeb8-c525-42f5-95b5-6a55e7705bd0">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37808853-7dc7-4860-af80-7f29a3b970a8">WIP</Status>
    <lcf76f155ced4ddcb4097134ff3c332f xmlns="37808853-7dc7-4860-af80-7f29a3b970a8">
      <Terms xmlns="http://schemas.microsoft.com/office/infopath/2007/PartnerControls"/>
    </lcf76f155ced4ddcb4097134ff3c332f>
    <Notiz xmlns="37808853-7dc7-4860-af80-7f29a3b970a8" xsi:nil="true"/>
    <TaxCatchAll xmlns="95ecfeb8-c525-42f5-95b5-6a55e7705bd0"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342A92F-54B3-4733-BE9E-8268E5B782F0}">
  <ds:schemaRefs>
    <ds:schemaRef ds:uri="37808853-7dc7-4860-af80-7f29a3b970a8"/>
    <ds:schemaRef ds:uri="95ecfeb8-c525-42f5-95b5-6a55e7705b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678EF69-8E80-4521-BD6A-EE7916857824}">
  <ds:schemaRefs>
    <ds:schemaRef ds:uri="37808853-7dc7-4860-af80-7f29a3b970a8"/>
    <ds:schemaRef ds:uri="95ecfeb8-c525-42f5-95b5-6a55e7705bd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99E0153-2B27-42D8-A401-7869AABF024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ESCRIBA_PPT-Master-2023-komprimiert mit Bildern</Template>
  <Application>Microsoft Office PowerPoint</Application>
  <PresentationFormat>Widescreen</PresentationFormat>
  <Slides>23</Slides>
  <Notes>23</Notes>
  <HiddenSlides>1</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ESCRIBA Master Style 1</vt:lpstr>
      <vt:lpstr>ESCRIBA Enterprise Document Services (EDS)</vt:lpstr>
      <vt:lpstr>Relevante Anwendungsfälle</vt:lpstr>
      <vt:lpstr>Komplexität der Dokumentenerstellung</vt:lpstr>
      <vt:lpstr>Die ESCRIBA NLC|AI-Plattform ECAP - Modulübersicht</vt:lpstr>
      <vt:lpstr>Dokumentenerstellung mit ESCRIBA EDS </vt:lpstr>
      <vt:lpstr>Daten zu Dokument zu Daten</vt:lpstr>
      <vt:lpstr>Basisvorlage</vt:lpstr>
      <vt:lpstr>Dokumentenvorlagen</vt:lpstr>
      <vt:lpstr>Inhalte</vt:lpstr>
      <vt:lpstr>ESCRIBA EDS: Systemkomponenten</vt:lpstr>
      <vt:lpstr>Besondere Merkmale von ESCRIBA EDS</vt:lpstr>
      <vt:lpstr>Besondere Merkmale von ESCRIBA EDS</vt:lpstr>
      <vt:lpstr>Vorteile auf einen Blick</vt:lpstr>
      <vt:lpstr>Was kann (generative) KI für die Dokumentenerstellung leisten?</vt:lpstr>
      <vt:lpstr>PowerPoint Presentation</vt:lpstr>
      <vt:lpstr>Dokumentenerstellung: KI vs. EDS</vt:lpstr>
      <vt:lpstr>ECAP Produktstrategie und Roadmap</vt:lpstr>
      <vt:lpstr>PowerPoint Presentation</vt:lpstr>
      <vt:lpstr>PowerPoint Presentation</vt:lpstr>
      <vt:lpstr>PowerPoint Presentation</vt:lpstr>
      <vt:lpstr>PowerPoint Presentation</vt:lpstr>
      <vt:lpstr>Live-Demo: Zugriffspunkte für verschiedene Benutzer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ESCRIBA im Überblick</dc:title>
  <dc:creator>Zeibig, Dorina</dc:creator>
  <cp:keywords>, docId:183A43FADD8DCD24363E6674D1CE6EF5</cp:keywords>
  <cp:revision>6</cp:revision>
  <cp:lastPrinted>2021-11-01T11:33:49Z</cp:lastPrinted>
  <dcterms:created xsi:type="dcterms:W3CDTF">2023-05-05T13:55:59Z</dcterms:created>
  <dcterms:modified xsi:type="dcterms:W3CDTF">2025-06-24T12:27:30Z</dcterms:modified>
  <cp:contentStatus>Work in progress</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0x0101000AB029C608D1C84BA41C3B3ED8933B45</vt:lpwstr>
  </property>
  <property fmtid="{D5CDD505-2E9C-101B-9397-08002B2CF9AE}" pid="3" name="MediaServiceImageTags">
    <vt:lpwstr/>
  </property>
</Properties>
</file>