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5" r:id="rId4"/>
    <p:sldMasterId id="2147483876" r:id="rId5"/>
  </p:sldMasterIdLst>
  <p:notesMasterIdLst>
    <p:notesMasterId r:id="rId16"/>
  </p:notesMasterIdLst>
  <p:handoutMasterIdLst>
    <p:handoutMasterId r:id="rId17"/>
  </p:handoutMasterIdLst>
  <p:sldIdLst>
    <p:sldId id="2596" r:id="rId6"/>
    <p:sldId id="2622" r:id="rId7"/>
    <p:sldId id="2523" r:id="rId8"/>
    <p:sldId id="2527" r:id="rId9"/>
    <p:sldId id="2469" r:id="rId10"/>
    <p:sldId id="2623" r:id="rId11"/>
    <p:sldId id="2624" r:id="rId12"/>
    <p:sldId id="2625" r:id="rId13"/>
    <p:sldId id="2586" r:id="rId14"/>
    <p:sldId id="2396" r:id="rId15"/>
  </p:sldIdLst>
  <p:sldSz cx="12192000" cy="6858000"/>
  <p:notesSz cx="6858000" cy="9144000"/>
  <p:defaultTextStyle>
    <a:defPPr>
      <a:defRPr lang="en-US"/>
    </a:defPPr>
    <a:lvl1pPr marL="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4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1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9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6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3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44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  <p15:guide id="5" orient="horz" pos="3748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orient="horz" pos="1230" userDrawn="1">
          <p15:clr>
            <a:srgbClr val="A4A3A4"/>
          </p15:clr>
        </p15:guide>
        <p15:guide id="8" pos="67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9B5B93-5875-6AED-30E8-AD26451D5B86}" name="Gastbenutzer" initials="Ga" userId="S::urn:spo:anon#263db0c6e162657593696cd4fb76062de33603977340bf179907f14d57231e73::" providerId="AD"/>
  <p188:author id="{D3384BCD-3084-5407-8B25-DFF5B1FC77DA}" name="Feldmeier, Helmut" initials="FH" userId="S::helmut.feldmeier@escriba.de::92c6d22b-43ca-4089-8e5a-1eeef79ae2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7C77"/>
    <a:srgbClr val="61B3AD"/>
    <a:srgbClr val="9FD1CD"/>
    <a:srgbClr val="FFFFFF"/>
    <a:srgbClr val="D9EDEB"/>
    <a:srgbClr val="00999D"/>
    <a:srgbClr val="90D033"/>
    <a:srgbClr val="039A9A"/>
    <a:srgbClr val="1976D1"/>
    <a:srgbClr val="1F5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D0AC66-F199-9EE8-AA32-5EF0A5230474}" v="235" dt="2024-07-16T14:33:25.973"/>
    <p1510:client id="{CB61E173-43CF-4E28-7B89-51307AB0EE48}" v="25" dt="2024-07-17T08:13:11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42" y="84"/>
      </p:cViewPr>
      <p:guideLst>
        <p:guide pos="4044"/>
        <p:guide orient="horz" pos="255"/>
        <p:guide orient="horz" pos="3748"/>
        <p:guide orient="horz" pos="777"/>
        <p:guide orient="horz" pos="1230"/>
        <p:guide pos="67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eron, Alexandra" userId="S::alexandra.sieron@escriba.de::23ba3797-4e5e-49c9-b0bf-76ff76b5a494" providerId="AD" clId="Web-{CB61E173-43CF-4E28-7B89-51307AB0EE48}"/>
    <pc:docChg chg="modSld">
      <pc:chgData name="Sieron, Alexandra" userId="S::alexandra.sieron@escriba.de::23ba3797-4e5e-49c9-b0bf-76ff76b5a494" providerId="AD" clId="Web-{CB61E173-43CF-4E28-7B89-51307AB0EE48}" dt="2024-07-17T08:13:11.889" v="24" actId="1076"/>
      <pc:docMkLst>
        <pc:docMk/>
      </pc:docMkLst>
      <pc:sldChg chg="addSp delSp modSp">
        <pc:chgData name="Sieron, Alexandra" userId="S::alexandra.sieron@escriba.de::23ba3797-4e5e-49c9-b0bf-76ff76b5a494" providerId="AD" clId="Web-{CB61E173-43CF-4E28-7B89-51307AB0EE48}" dt="2024-07-17T08:13:11.889" v="24" actId="1076"/>
        <pc:sldMkLst>
          <pc:docMk/>
          <pc:sldMk cId="1793735273" sldId="2622"/>
        </pc:sldMkLst>
        <pc:spChg chg="add del mod">
          <ac:chgData name="Sieron, Alexandra" userId="S::alexandra.sieron@escriba.de::23ba3797-4e5e-49c9-b0bf-76ff76b5a494" providerId="AD" clId="Web-{CB61E173-43CF-4E28-7B89-51307AB0EE48}" dt="2024-07-17T08:12:34.966" v="12"/>
          <ac:spMkLst>
            <pc:docMk/>
            <pc:sldMk cId="1793735273" sldId="2622"/>
            <ac:spMk id="5" creationId="{CE8B09F1-7722-E2B8-750B-D84D9F6444C9}"/>
          </ac:spMkLst>
        </pc:spChg>
        <pc:spChg chg="add del mod">
          <ac:chgData name="Sieron, Alexandra" userId="S::alexandra.sieron@escriba.de::23ba3797-4e5e-49c9-b0bf-76ff76b5a494" providerId="AD" clId="Web-{CB61E173-43CF-4E28-7B89-51307AB0EE48}" dt="2024-07-17T08:12:34.966" v="11"/>
          <ac:spMkLst>
            <pc:docMk/>
            <pc:sldMk cId="1793735273" sldId="2622"/>
            <ac:spMk id="9" creationId="{98347E4C-17A1-EF4C-8A4D-9AB0626CCA31}"/>
          </ac:spMkLst>
        </pc:spChg>
        <pc:spChg chg="add del mod">
          <ac:chgData name="Sieron, Alexandra" userId="S::alexandra.sieron@escriba.de::23ba3797-4e5e-49c9-b0bf-76ff76b5a494" providerId="AD" clId="Web-{CB61E173-43CF-4E28-7B89-51307AB0EE48}" dt="2024-07-17T08:12:34.966" v="10"/>
          <ac:spMkLst>
            <pc:docMk/>
            <pc:sldMk cId="1793735273" sldId="2622"/>
            <ac:spMk id="10" creationId="{B9E4A6DC-1813-B866-4BAD-78017FC4A2F6}"/>
          </ac:spMkLst>
        </pc:spChg>
        <pc:picChg chg="add mod">
          <ac:chgData name="Sieron, Alexandra" userId="S::alexandra.sieron@escriba.de::23ba3797-4e5e-49c9-b0bf-76ff76b5a494" providerId="AD" clId="Web-{CB61E173-43CF-4E28-7B89-51307AB0EE48}" dt="2024-07-17T08:13:09.045" v="23" actId="1076"/>
          <ac:picMkLst>
            <pc:docMk/>
            <pc:sldMk cId="1793735273" sldId="2622"/>
            <ac:picMk id="2" creationId="{F527E467-2882-BE13-27E5-44C4A8CEBD44}"/>
          </ac:picMkLst>
        </pc:picChg>
        <pc:picChg chg="add mod">
          <ac:chgData name="Sieron, Alexandra" userId="S::alexandra.sieron@escriba.de::23ba3797-4e5e-49c9-b0bf-76ff76b5a494" providerId="AD" clId="Web-{CB61E173-43CF-4E28-7B89-51307AB0EE48}" dt="2024-07-17T08:13:11.889" v="24" actId="1076"/>
          <ac:picMkLst>
            <pc:docMk/>
            <pc:sldMk cId="1793735273" sldId="2622"/>
            <ac:picMk id="3" creationId="{FE72F6E4-ACEE-360C-F22E-3C724FE821D9}"/>
          </ac:picMkLst>
        </pc:picChg>
        <pc:picChg chg="add mod">
          <ac:chgData name="Sieron, Alexandra" userId="S::alexandra.sieron@escriba.de::23ba3797-4e5e-49c9-b0bf-76ff76b5a494" providerId="AD" clId="Web-{CB61E173-43CF-4E28-7B89-51307AB0EE48}" dt="2024-07-17T08:13:05.092" v="22" actId="1076"/>
          <ac:picMkLst>
            <pc:docMk/>
            <pc:sldMk cId="1793735273" sldId="2622"/>
            <ac:picMk id="11" creationId="{89F7E63B-0C34-1596-B4C7-27F2BB736F5B}"/>
          </ac:picMkLst>
        </pc:picChg>
        <pc:picChg chg="del">
          <ac:chgData name="Sieron, Alexandra" userId="S::alexandra.sieron@escriba.de::23ba3797-4e5e-49c9-b0bf-76ff76b5a494" providerId="AD" clId="Web-{CB61E173-43CF-4E28-7B89-51307AB0EE48}" dt="2024-07-17T08:12:06.387" v="2"/>
          <ac:picMkLst>
            <pc:docMk/>
            <pc:sldMk cId="1793735273" sldId="2622"/>
            <ac:picMk id="32" creationId="{69A23FC8-9551-D817-E99A-983E5AFC1BFB}"/>
          </ac:picMkLst>
        </pc:picChg>
        <pc:picChg chg="del">
          <ac:chgData name="Sieron, Alexandra" userId="S::alexandra.sieron@escriba.de::23ba3797-4e5e-49c9-b0bf-76ff76b5a494" providerId="AD" clId="Web-{CB61E173-43CF-4E28-7B89-51307AB0EE48}" dt="2024-07-17T08:12:06.387" v="1"/>
          <ac:picMkLst>
            <pc:docMk/>
            <pc:sldMk cId="1793735273" sldId="2622"/>
            <ac:picMk id="1026" creationId="{D7BB3C3B-AB67-6D39-BF5D-16BB5793719C}"/>
          </ac:picMkLst>
        </pc:picChg>
        <pc:picChg chg="del">
          <ac:chgData name="Sieron, Alexandra" userId="S::alexandra.sieron@escriba.de::23ba3797-4e5e-49c9-b0bf-76ff76b5a494" providerId="AD" clId="Web-{CB61E173-43CF-4E28-7B89-51307AB0EE48}" dt="2024-07-17T08:12:06.387" v="0"/>
          <ac:picMkLst>
            <pc:docMk/>
            <pc:sldMk cId="1793735273" sldId="2622"/>
            <ac:picMk id="1028" creationId="{15F3B2F6-A64F-C8F8-131B-35CC7EC984B0}"/>
          </ac:picMkLst>
        </pc:picChg>
      </pc:sldChg>
    </pc:docChg>
  </pc:docChgLst>
  <pc:docChgLst>
    <pc:chgData name="Sieron, Alexandra" userId="S::alexandra.sieron@escriba.de::23ba3797-4e5e-49c9-b0bf-76ff76b5a494" providerId="AD" clId="Web-{41D0AC66-F199-9EE8-AA32-5EF0A5230474}"/>
    <pc:docChg chg="modSld">
      <pc:chgData name="Sieron, Alexandra" userId="S::alexandra.sieron@escriba.de::23ba3797-4e5e-49c9-b0bf-76ff76b5a494" providerId="AD" clId="Web-{41D0AC66-F199-9EE8-AA32-5EF0A5230474}" dt="2024-07-16T14:33:25.973" v="116"/>
      <pc:docMkLst>
        <pc:docMk/>
      </pc:docMkLst>
      <pc:sldChg chg="modSp">
        <pc:chgData name="Sieron, Alexandra" userId="S::alexandra.sieron@escriba.de::23ba3797-4e5e-49c9-b0bf-76ff76b5a494" providerId="AD" clId="Web-{41D0AC66-F199-9EE8-AA32-5EF0A5230474}" dt="2024-07-16T14:29:59.013" v="39" actId="20577"/>
        <pc:sldMkLst>
          <pc:docMk/>
          <pc:sldMk cId="3308144035" sldId="2523"/>
        </pc:sldMkLst>
        <pc:spChg chg="mod">
          <ac:chgData name="Sieron, Alexandra" userId="S::alexandra.sieron@escriba.de::23ba3797-4e5e-49c9-b0bf-76ff76b5a494" providerId="AD" clId="Web-{41D0AC66-F199-9EE8-AA32-5EF0A5230474}" dt="2024-07-16T14:29:59.013" v="39" actId="20577"/>
          <ac:spMkLst>
            <pc:docMk/>
            <pc:sldMk cId="3308144035" sldId="2523"/>
            <ac:spMk id="23" creationId="{7FE38C81-366D-3449-56FE-00011C8FF22A}"/>
          </ac:spMkLst>
        </pc:spChg>
      </pc:sldChg>
      <pc:sldChg chg="addSp delSp modSp">
        <pc:chgData name="Sieron, Alexandra" userId="S::alexandra.sieron@escriba.de::23ba3797-4e5e-49c9-b0bf-76ff76b5a494" providerId="AD" clId="Web-{41D0AC66-F199-9EE8-AA32-5EF0A5230474}" dt="2024-07-16T14:33:25.973" v="116"/>
        <pc:sldMkLst>
          <pc:docMk/>
          <pc:sldMk cId="2830021600" sldId="2527"/>
        </pc:sldMkLst>
        <pc:spChg chg="add del mod">
          <ac:chgData name="Sieron, Alexandra" userId="S::alexandra.sieron@escriba.de::23ba3797-4e5e-49c9-b0bf-76ff76b5a494" providerId="AD" clId="Web-{41D0AC66-F199-9EE8-AA32-5EF0A5230474}" dt="2024-07-16T14:33:13.035" v="114"/>
          <ac:spMkLst>
            <pc:docMk/>
            <pc:sldMk cId="2830021600" sldId="2527"/>
            <ac:spMk id="3" creationId="{93484E47-A56E-B986-F159-F3512F28CA23}"/>
          </ac:spMkLst>
        </pc:spChg>
        <pc:spChg chg="add mod">
          <ac:chgData name="Sieron, Alexandra" userId="S::alexandra.sieron@escriba.de::23ba3797-4e5e-49c9-b0bf-76ff76b5a494" providerId="AD" clId="Web-{41D0AC66-F199-9EE8-AA32-5EF0A5230474}" dt="2024-07-16T14:33:25.958" v="115"/>
          <ac:spMkLst>
            <pc:docMk/>
            <pc:sldMk cId="2830021600" sldId="2527"/>
            <ac:spMk id="8" creationId="{ABA3D26C-48B7-E472-359A-3F644118C411}"/>
          </ac:spMkLst>
        </pc:spChg>
        <pc:spChg chg="add mod">
          <ac:chgData name="Sieron, Alexandra" userId="S::alexandra.sieron@escriba.de::23ba3797-4e5e-49c9-b0bf-76ff76b5a494" providerId="AD" clId="Web-{41D0AC66-F199-9EE8-AA32-5EF0A5230474}" dt="2024-07-16T14:33:25.973" v="116"/>
          <ac:spMkLst>
            <pc:docMk/>
            <pc:sldMk cId="2830021600" sldId="2527"/>
            <ac:spMk id="42" creationId="{AB5DD0ED-9DB7-6867-0064-DD6E15D0C896}"/>
          </ac:spMkLst>
        </pc:spChg>
      </pc:sldChg>
      <pc:sldChg chg="delSp modSp">
        <pc:chgData name="Sieron, Alexandra" userId="S::alexandra.sieron@escriba.de::23ba3797-4e5e-49c9-b0bf-76ff76b5a494" providerId="AD" clId="Web-{41D0AC66-F199-9EE8-AA32-5EF0A5230474}" dt="2024-07-16T14:32:26.534" v="90"/>
        <pc:sldMkLst>
          <pc:docMk/>
          <pc:sldMk cId="1793735273" sldId="2622"/>
        </pc:sldMkLst>
        <pc:spChg chg="del mod">
          <ac:chgData name="Sieron, Alexandra" userId="S::alexandra.sieron@escriba.de::23ba3797-4e5e-49c9-b0bf-76ff76b5a494" providerId="AD" clId="Web-{41D0AC66-F199-9EE8-AA32-5EF0A5230474}" dt="2024-07-16T14:32:18.815" v="88"/>
          <ac:spMkLst>
            <pc:docMk/>
            <pc:sldMk cId="1793735273" sldId="2622"/>
            <ac:spMk id="2" creationId="{122D52A2-FF87-37F2-0AD3-916778C793C3}"/>
          </ac:spMkLst>
        </pc:spChg>
        <pc:spChg chg="del mod">
          <ac:chgData name="Sieron, Alexandra" userId="S::alexandra.sieron@escriba.de::23ba3797-4e5e-49c9-b0bf-76ff76b5a494" providerId="AD" clId="Web-{41D0AC66-F199-9EE8-AA32-5EF0A5230474}" dt="2024-07-16T14:32:26.534" v="90"/>
          <ac:spMkLst>
            <pc:docMk/>
            <pc:sldMk cId="1793735273" sldId="2622"/>
            <ac:spMk id="3" creationId="{F88D499E-D027-7D47-562C-18F9616B7AC1}"/>
          </ac:spMkLst>
        </pc:spChg>
        <pc:spChg chg="mod">
          <ac:chgData name="Sieron, Alexandra" userId="S::alexandra.sieron@escriba.de::23ba3797-4e5e-49c9-b0bf-76ff76b5a494" providerId="AD" clId="Web-{41D0AC66-F199-9EE8-AA32-5EF0A5230474}" dt="2024-07-16T14:32:03.283" v="86" actId="20577"/>
          <ac:spMkLst>
            <pc:docMk/>
            <pc:sldMk cId="1793735273" sldId="2622"/>
            <ac:spMk id="7" creationId="{C095071B-098D-CD23-FAF4-FEF8963D68CC}"/>
          </ac:spMkLst>
        </pc:spChg>
      </pc:sldChg>
      <pc:sldChg chg="modSp">
        <pc:chgData name="Sieron, Alexandra" userId="S::alexandra.sieron@escriba.de::23ba3797-4e5e-49c9-b0bf-76ff76b5a494" providerId="AD" clId="Web-{41D0AC66-F199-9EE8-AA32-5EF0A5230474}" dt="2024-07-16T14:32:47.206" v="101" actId="20577"/>
        <pc:sldMkLst>
          <pc:docMk/>
          <pc:sldMk cId="2998828906" sldId="2623"/>
        </pc:sldMkLst>
        <pc:spChg chg="mod">
          <ac:chgData name="Sieron, Alexandra" userId="S::alexandra.sieron@escriba.de::23ba3797-4e5e-49c9-b0bf-76ff76b5a494" providerId="AD" clId="Web-{41D0AC66-F199-9EE8-AA32-5EF0A5230474}" dt="2024-07-16T14:32:47.206" v="101" actId="20577"/>
          <ac:spMkLst>
            <pc:docMk/>
            <pc:sldMk cId="2998828906" sldId="2623"/>
            <ac:spMk id="2" creationId="{122D52A2-FF87-37F2-0AD3-916778C793C3}"/>
          </ac:spMkLst>
        </pc:spChg>
      </pc:sldChg>
      <pc:sldChg chg="modSp">
        <pc:chgData name="Sieron, Alexandra" userId="S::alexandra.sieron@escriba.de::23ba3797-4e5e-49c9-b0bf-76ff76b5a494" providerId="AD" clId="Web-{41D0AC66-F199-9EE8-AA32-5EF0A5230474}" dt="2024-07-16T14:32:55.113" v="106" actId="20577"/>
        <pc:sldMkLst>
          <pc:docMk/>
          <pc:sldMk cId="708231879" sldId="2624"/>
        </pc:sldMkLst>
        <pc:spChg chg="mod">
          <ac:chgData name="Sieron, Alexandra" userId="S::alexandra.sieron@escriba.de::23ba3797-4e5e-49c9-b0bf-76ff76b5a494" providerId="AD" clId="Web-{41D0AC66-F199-9EE8-AA32-5EF0A5230474}" dt="2024-07-16T14:32:55.113" v="106" actId="20577"/>
          <ac:spMkLst>
            <pc:docMk/>
            <pc:sldMk cId="708231879" sldId="2624"/>
            <ac:spMk id="2" creationId="{122D52A2-FF87-37F2-0AD3-916778C793C3}"/>
          </ac:spMkLst>
        </pc:spChg>
      </pc:sldChg>
      <pc:sldChg chg="modSp">
        <pc:chgData name="Sieron, Alexandra" userId="S::alexandra.sieron@escriba.de::23ba3797-4e5e-49c9-b0bf-76ff76b5a494" providerId="AD" clId="Web-{41D0AC66-F199-9EE8-AA32-5EF0A5230474}" dt="2024-07-16T14:33:02.801" v="110" actId="20577"/>
        <pc:sldMkLst>
          <pc:docMk/>
          <pc:sldMk cId="3194179298" sldId="2625"/>
        </pc:sldMkLst>
        <pc:spChg chg="mod">
          <ac:chgData name="Sieron, Alexandra" userId="S::alexandra.sieron@escriba.de::23ba3797-4e5e-49c9-b0bf-76ff76b5a494" providerId="AD" clId="Web-{41D0AC66-F199-9EE8-AA32-5EF0A5230474}" dt="2024-07-16T14:33:02.801" v="110" actId="20577"/>
          <ac:spMkLst>
            <pc:docMk/>
            <pc:sldMk cId="3194179298" sldId="2625"/>
            <ac:spMk id="2" creationId="{122D52A2-FF87-37F2-0AD3-916778C793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B2AB4F-A192-3545-8EF9-E325F1346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otham Rounded Book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09840-61EB-0342-AA68-9448E55B2F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otham Rounded Book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8F3BB-F397-8343-A68E-A42E99E442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64B22-6B1C-C845-B23F-15789EB2CA1E}" type="slidenum">
              <a:rPr lang="en-US" smtClean="0">
                <a:latin typeface="Gotham Rounded Book" pitchFamily="2" charset="0"/>
              </a:rPr>
              <a:t>‹#›</a:t>
            </a:fld>
            <a:endParaRPr lang="en-US">
              <a:latin typeface="Gotham Rounded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5907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otham Rounded Book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otham Rounded Book" pitchFamily="2" charset="0"/>
              </a:defRPr>
            </a:lvl1pPr>
          </a:lstStyle>
          <a:p>
            <a:fld id="{F6CA9B00-ED81-B94F-A0FF-7924958D3641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otham Rounded Book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otham Rounded Book" pitchFamily="2" charset="0"/>
              </a:defRPr>
            </a:lvl1pPr>
          </a:lstStyle>
          <a:p>
            <a:fld id="{DB6CF52F-59D9-D149-AC1F-DC3489336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9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1pPr>
    <a:lvl2pPr marL="228594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2pPr>
    <a:lvl3pPr marL="457189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3pPr>
    <a:lvl4pPr marL="685783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4pPr>
    <a:lvl5pPr marL="914377" algn="l" defTabSz="457189" rtl="0" eaLnBrk="1" latinLnBrk="0" hangingPunct="1">
      <a:defRPr sz="6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5pPr>
    <a:lvl6pPr marL="1142971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566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160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754" algn="l" defTabSz="45718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Gotham Rounded Book"/>
              </a:rPr>
              <a:t>Final zur Auswahl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1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1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3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>
                <a:latin typeface="Gotham Rounded Book"/>
              </a:rPr>
              <a:t>Bildquelle: Deichmann https://www.deichmann-karriere.de/ausland/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74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24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9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14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F52F-59D9-D149-AC1F-DC34893366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47EE63F-B30C-4DF3-432B-22891BA67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164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17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38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199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857A2A-BFCC-7E83-5AAA-5E08F07655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48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A272C9-D08A-96DF-964B-5E1BE9C67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2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2"/>
          </a:solidFill>
          <a:ln w="12700">
            <a:solidFill>
              <a:schemeClr val="accent2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F364B2-3FDE-D82C-1956-3C302CAC7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7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3"/>
          </a:solidFill>
          <a:ln w="12700">
            <a:solidFill>
              <a:schemeClr val="accent3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1AB3DE-D854-3D5A-A274-CC8E183D0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2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5EDE65-BCDA-BBC0-CB98-AEE5E2D94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2991" y="5773766"/>
            <a:ext cx="290900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5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accent5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76591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1861" y="6569962"/>
            <a:ext cx="463127" cy="123111"/>
          </a:xfrm>
        </p:spPr>
        <p:txBody>
          <a:bodyPr/>
          <a:lstStyle>
            <a:lvl1pPr algn="r">
              <a:defRPr/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472477-70DA-987F-9951-9256AAC8B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60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458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F6909B4A-9D10-1FC0-FD9C-308DA9E4A5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97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2" name="Inhaltsplatzhalter 15">
            <a:extLst>
              <a:ext uri="{FF2B5EF4-FFF2-40B4-BE49-F238E27FC236}">
                <a16:creationId xmlns:a16="http://schemas.microsoft.com/office/drawing/2014/main" id="{8A2C3BE3-7288-5EC1-06CB-754A1CE42A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15">
            <a:extLst>
              <a:ext uri="{FF2B5EF4-FFF2-40B4-BE49-F238E27FC236}">
                <a16:creationId xmlns:a16="http://schemas.microsoft.com/office/drawing/2014/main" id="{3AE07770-D208-337E-D5DF-628775292D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A2CA71F-28A1-CBA3-721C-E800F790A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013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A44E87D-C5B9-C723-3302-F2747DC4C0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84924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2460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Grafik mi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725519-96F8-877E-E9BE-BF5DB9CBC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FED4A-9D8E-CE8A-1800-0A279ECE1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Picture Placeholder 31">
            <a:extLst>
              <a:ext uri="{FF2B5EF4-FFF2-40B4-BE49-F238E27FC236}">
                <a16:creationId xmlns:a16="http://schemas.microsoft.com/office/drawing/2014/main" id="{43809527-7E33-9F72-9A7B-81C9449C16D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3257371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583200" rIns="0" bIns="0" rtlCol="0" anchor="ctr" anchorCtr="1">
            <a:noAutofit/>
          </a:bodyPr>
          <a:lstStyle>
            <a:lvl1pPr marL="0" indent="0">
              <a:buNone/>
              <a:defRPr lang="en-US" sz="20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noProof="0"/>
              <a:t>Icon anklicken, um ein Bild einzufügen</a:t>
            </a:r>
          </a:p>
        </p:txBody>
      </p:sp>
      <p:sp>
        <p:nvSpPr>
          <p:cNvPr id="13" name="Inhaltsplatzhalter 15">
            <a:extLst>
              <a:ext uri="{FF2B5EF4-FFF2-40B4-BE49-F238E27FC236}">
                <a16:creationId xmlns:a16="http://schemas.microsoft.com/office/drawing/2014/main" id="{D9217E25-DDAC-8B80-0D86-8B014D2190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369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5AD258E6-90EA-8780-8FD4-764448821E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68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5">
            <a:extLst>
              <a:ext uri="{FF2B5EF4-FFF2-40B4-BE49-F238E27FC236}">
                <a16:creationId xmlns:a16="http://schemas.microsoft.com/office/drawing/2014/main" id="{8C745EEA-550D-332C-B804-146346D2E35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246565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203CD20-596F-9F22-A95E-7EF17B2CFF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563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DC54A44D-77AE-3B41-55D8-5B10E9A9F45A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19944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3E3BFC9A-A2C0-BD66-62F9-3BDED21CB5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9943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7ACE45F1-1006-3147-E6E4-E3F2D5C3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191750" cy="8850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52000" tIns="180000" rIns="0" bIns="180000" rtlCol="0" anchor="t">
            <a:spAutoFit/>
          </a:bodyPr>
          <a:lstStyle>
            <a:lvl1pPr>
              <a:defRPr lang="de-DE" sz="3200" b="0" i="0" baseline="0">
                <a:latin typeface="+mj-lt"/>
                <a:ea typeface="+mn-ea"/>
                <a:cs typeface="+mn-cs"/>
              </a:defRPr>
            </a:lvl1pPr>
          </a:lstStyle>
          <a:p>
            <a:pPr lvl="0" defTabSz="972000">
              <a:lnSpc>
                <a:spcPct val="100000"/>
              </a:lnSpc>
            </a:pPr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97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7749166-0586-66F8-713F-7D8AACB50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2574B1-0A55-E79C-CB14-0719A23BDA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51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4 Spalten mit Bildern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92FB49-96E8-F410-84CD-AD47B89C2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012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06E546A-3D06-6A9D-5BDB-6459FA62E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4806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9235686-19C5-9BAB-7D55-FEC4E842E1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600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1CF92D8-B6CA-888A-ECE2-62449246AB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50393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E929464-915B-EEED-3E51-4A314EF4902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7012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F84000C1-2E35-4385-B74F-9533F5484E5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4693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1A4146CA-3893-7DA8-3C05-724B268A11E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2374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8" name="Bildplatzhalter 13">
            <a:extLst>
              <a:ext uri="{FF2B5EF4-FFF2-40B4-BE49-F238E27FC236}">
                <a16:creationId xmlns:a16="http://schemas.microsoft.com/office/drawing/2014/main" id="{853B927E-3CF6-2009-A8E6-04E5756C61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50056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</p:spTree>
    <p:extLst>
      <p:ext uri="{BB962C8B-B14F-4D97-AF65-F5344CB8AC3E}">
        <p14:creationId xmlns:p14="http://schemas.microsoft.com/office/powerpoint/2010/main" val="612784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ext &amp; Laptop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36653" y="1824159"/>
            <a:ext cx="6094800" cy="3816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72F2FC0-786C-0F50-E783-9A8C5CF19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288" y="1035050"/>
            <a:ext cx="9050250" cy="554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2045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- Text &amp; Device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5782DD2A-B14B-CAED-3F7A-0BF623C781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07" y="3096257"/>
            <a:ext cx="1535093" cy="3077915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6046" y="1884466"/>
            <a:ext cx="2915901" cy="387554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B2E7BB1-EBF2-9F2A-CBCF-AA0F6B076C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3154" y="3185312"/>
            <a:ext cx="1332000" cy="2891529"/>
          </a:xfrm>
          <a:custGeom>
            <a:avLst/>
            <a:gdLst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1198094 w 1332000"/>
              <a:gd name="connsiteY2" fmla="*/ 0 h 2887200"/>
              <a:gd name="connsiteX3" fmla="*/ 1332000 w 1332000"/>
              <a:gd name="connsiteY3" fmla="*/ 133906 h 2887200"/>
              <a:gd name="connsiteX4" fmla="*/ 1332000 w 1332000"/>
              <a:gd name="connsiteY4" fmla="*/ 2753294 h 2887200"/>
              <a:gd name="connsiteX5" fmla="*/ 1198094 w 1332000"/>
              <a:gd name="connsiteY5" fmla="*/ 2887200 h 2887200"/>
              <a:gd name="connsiteX6" fmla="*/ 133906 w 1332000"/>
              <a:gd name="connsiteY6" fmla="*/ 2887200 h 2887200"/>
              <a:gd name="connsiteX7" fmla="*/ 0 w 1332000"/>
              <a:gd name="connsiteY7" fmla="*/ 2753294 h 2887200"/>
              <a:gd name="connsiteX8" fmla="*/ 0 w 1332000"/>
              <a:gd name="connsiteY8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138184 w 1332000"/>
              <a:gd name="connsiteY2" fmla="*/ 0 h 2888347"/>
              <a:gd name="connsiteX3" fmla="*/ 1198094 w 1332000"/>
              <a:gd name="connsiteY3" fmla="*/ 1147 h 2888347"/>
              <a:gd name="connsiteX4" fmla="*/ 1332000 w 1332000"/>
              <a:gd name="connsiteY4" fmla="*/ 135053 h 2888347"/>
              <a:gd name="connsiteX5" fmla="*/ 1332000 w 1332000"/>
              <a:gd name="connsiteY5" fmla="*/ 2754441 h 2888347"/>
              <a:gd name="connsiteX6" fmla="*/ 1198094 w 1332000"/>
              <a:gd name="connsiteY6" fmla="*/ 2888347 h 2888347"/>
              <a:gd name="connsiteX7" fmla="*/ 133906 w 1332000"/>
              <a:gd name="connsiteY7" fmla="*/ 2888347 h 2888347"/>
              <a:gd name="connsiteX8" fmla="*/ 0 w 1332000"/>
              <a:gd name="connsiteY8" fmla="*/ 2754441 h 2888347"/>
              <a:gd name="connsiteX9" fmla="*/ 0 w 1332000"/>
              <a:gd name="connsiteY9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71534 w 1332000"/>
              <a:gd name="connsiteY2" fmla="*/ 5838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5996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288202 w 1332000"/>
              <a:gd name="connsiteY2" fmla="*/ 2381 h 2888347"/>
              <a:gd name="connsiteX3" fmla="*/ 281059 w 1332000"/>
              <a:gd name="connsiteY3" fmla="*/ 0 h 2888347"/>
              <a:gd name="connsiteX4" fmla="*/ 1198094 w 1332000"/>
              <a:gd name="connsiteY4" fmla="*/ 1147 h 2888347"/>
              <a:gd name="connsiteX5" fmla="*/ 1332000 w 1332000"/>
              <a:gd name="connsiteY5" fmla="*/ 135053 h 2888347"/>
              <a:gd name="connsiteX6" fmla="*/ 1332000 w 1332000"/>
              <a:gd name="connsiteY6" fmla="*/ 2754441 h 2888347"/>
              <a:gd name="connsiteX7" fmla="*/ 1198094 w 1332000"/>
              <a:gd name="connsiteY7" fmla="*/ 2888347 h 2888347"/>
              <a:gd name="connsiteX8" fmla="*/ 133906 w 1332000"/>
              <a:gd name="connsiteY8" fmla="*/ 2888347 h 2888347"/>
              <a:gd name="connsiteX9" fmla="*/ 0 w 1332000"/>
              <a:gd name="connsiteY9" fmla="*/ 2754441 h 2888347"/>
              <a:gd name="connsiteX10" fmla="*/ 0 w 1332000"/>
              <a:gd name="connsiteY10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198094 w 1332000"/>
              <a:gd name="connsiteY4" fmla="*/ 0 h 2887200"/>
              <a:gd name="connsiteX5" fmla="*/ 1332000 w 1332000"/>
              <a:gd name="connsiteY5" fmla="*/ 133906 h 2887200"/>
              <a:gd name="connsiteX6" fmla="*/ 1332000 w 1332000"/>
              <a:gd name="connsiteY6" fmla="*/ 2753294 h 2887200"/>
              <a:gd name="connsiteX7" fmla="*/ 1198094 w 1332000"/>
              <a:gd name="connsiteY7" fmla="*/ 2887200 h 2887200"/>
              <a:gd name="connsiteX8" fmla="*/ 133906 w 1332000"/>
              <a:gd name="connsiteY8" fmla="*/ 2887200 h 2887200"/>
              <a:gd name="connsiteX9" fmla="*/ 0 w 1332000"/>
              <a:gd name="connsiteY9" fmla="*/ 2753294 h 2887200"/>
              <a:gd name="connsiteX10" fmla="*/ 0 w 1332000"/>
              <a:gd name="connsiteY10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22666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062109 w 1332000"/>
              <a:gd name="connsiteY5" fmla="*/ 65528 h 2887200"/>
              <a:gd name="connsiteX6" fmla="*/ 1198094 w 1332000"/>
              <a:gd name="connsiteY6" fmla="*/ 0 h 2887200"/>
              <a:gd name="connsiteX7" fmla="*/ 1332000 w 1332000"/>
              <a:gd name="connsiteY7" fmla="*/ 133906 h 2887200"/>
              <a:gd name="connsiteX8" fmla="*/ 1332000 w 1332000"/>
              <a:gd name="connsiteY8" fmla="*/ 2753294 h 2887200"/>
              <a:gd name="connsiteX9" fmla="*/ 1198094 w 1332000"/>
              <a:gd name="connsiteY9" fmla="*/ 2887200 h 2887200"/>
              <a:gd name="connsiteX10" fmla="*/ 133906 w 1332000"/>
              <a:gd name="connsiteY10" fmla="*/ 2887200 h 2887200"/>
              <a:gd name="connsiteX11" fmla="*/ 0 w 1332000"/>
              <a:gd name="connsiteY11" fmla="*/ 2753294 h 2887200"/>
              <a:gd name="connsiteX12" fmla="*/ 0 w 1332000"/>
              <a:gd name="connsiteY12" fmla="*/ 133906 h 2887200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26390 w 1332000"/>
              <a:gd name="connsiteY4" fmla="*/ 9048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3059 w 1332000"/>
              <a:gd name="connsiteY5" fmla="*/ 64294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93066 w 1332000"/>
              <a:gd name="connsiteY4" fmla="*/ 785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200475 w 1332000"/>
              <a:gd name="connsiteY6" fmla="*/ 1147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35 h 2891529"/>
              <a:gd name="connsiteX1" fmla="*/ 133906 w 1332000"/>
              <a:gd name="connsiteY1" fmla="*/ 4329 h 2891529"/>
              <a:gd name="connsiteX2" fmla="*/ 288202 w 1332000"/>
              <a:gd name="connsiteY2" fmla="*/ 5563 h 2891529"/>
              <a:gd name="connsiteX3" fmla="*/ 369165 w 1332000"/>
              <a:gd name="connsiteY3" fmla="*/ 112719 h 2891529"/>
              <a:gd name="connsiteX4" fmla="*/ 964478 w 1332000"/>
              <a:gd name="connsiteY4" fmla="*/ 110338 h 2891529"/>
              <a:gd name="connsiteX5" fmla="*/ 1043059 w 1332000"/>
              <a:gd name="connsiteY5" fmla="*/ 801 h 2891529"/>
              <a:gd name="connsiteX6" fmla="*/ 1200475 w 1332000"/>
              <a:gd name="connsiteY6" fmla="*/ 1948 h 2891529"/>
              <a:gd name="connsiteX7" fmla="*/ 1332000 w 1332000"/>
              <a:gd name="connsiteY7" fmla="*/ 138235 h 2891529"/>
              <a:gd name="connsiteX8" fmla="*/ 1332000 w 1332000"/>
              <a:gd name="connsiteY8" fmla="*/ 2757623 h 2891529"/>
              <a:gd name="connsiteX9" fmla="*/ 1198094 w 1332000"/>
              <a:gd name="connsiteY9" fmla="*/ 2891529 h 2891529"/>
              <a:gd name="connsiteX10" fmla="*/ 133906 w 1332000"/>
              <a:gd name="connsiteY10" fmla="*/ 2891529 h 2891529"/>
              <a:gd name="connsiteX11" fmla="*/ 0 w 1332000"/>
              <a:gd name="connsiteY11" fmla="*/ 2757623 h 2891529"/>
              <a:gd name="connsiteX12" fmla="*/ 0 w 1332000"/>
              <a:gd name="connsiteY12" fmla="*/ 138235 h 289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00" h="2891529">
                <a:moveTo>
                  <a:pt x="0" y="138235"/>
                </a:moveTo>
                <a:cubicBezTo>
                  <a:pt x="0" y="64281"/>
                  <a:pt x="59952" y="4329"/>
                  <a:pt x="133906" y="4329"/>
                </a:cubicBezTo>
                <a:lnTo>
                  <a:pt x="288202" y="5563"/>
                </a:lnTo>
                <a:cubicBezTo>
                  <a:pt x="300109" y="40488"/>
                  <a:pt x="288201" y="84937"/>
                  <a:pt x="369165" y="112719"/>
                </a:cubicBezTo>
                <a:lnTo>
                  <a:pt x="964478" y="110338"/>
                </a:lnTo>
                <a:cubicBezTo>
                  <a:pt x="1073787" y="79139"/>
                  <a:pt x="1012061" y="-9312"/>
                  <a:pt x="1043059" y="801"/>
                </a:cubicBezTo>
                <a:lnTo>
                  <a:pt x="1200475" y="1948"/>
                </a:lnTo>
                <a:cubicBezTo>
                  <a:pt x="1274429" y="1948"/>
                  <a:pt x="1332000" y="64281"/>
                  <a:pt x="1332000" y="138235"/>
                </a:cubicBezTo>
                <a:lnTo>
                  <a:pt x="1332000" y="2757623"/>
                </a:lnTo>
                <a:cubicBezTo>
                  <a:pt x="1332000" y="2831577"/>
                  <a:pt x="1272048" y="2891529"/>
                  <a:pt x="1198094" y="2891529"/>
                </a:cubicBezTo>
                <a:lnTo>
                  <a:pt x="133906" y="2891529"/>
                </a:lnTo>
                <a:cubicBezTo>
                  <a:pt x="59952" y="2891529"/>
                  <a:pt x="0" y="2831577"/>
                  <a:pt x="0" y="2757623"/>
                </a:cubicBezTo>
                <a:lnTo>
                  <a:pt x="0" y="13823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78B572A-89C0-2884-E7FA-26CEA7A7F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ECEBEB"/>
              </a:clrFrom>
              <a:clrTo>
                <a:srgbClr val="EC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002" y="1451375"/>
            <a:ext cx="3725199" cy="50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3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orient="horz" pos="388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65A799-390E-6570-A7A4-D6698EE67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7DB7C6-F035-EE29-6485-EF1F59DCB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81C9BD-2298-9434-3A0E-E3A4A4F35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31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2337AD35-A595-B348-6928-82BAF9C342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D844A4-719D-043A-8684-2470C66F8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8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3103E397-7EF7-7D45-DC8C-A9E07D63A9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7667A21B-806F-0962-33E1-D66CB86B5F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6E185E-8CE3-69BD-DE85-C0ED44C44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92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3E49C6-6FAA-9095-E6B6-F1BA18CEA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F3FE2-F8B5-BAE5-589F-AD9BEAE0A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98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türk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E9CD33F-5F5A-3991-DFC6-1AE0AC5E7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18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2B3E5D-E04C-68D1-40D1-84510B012F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5796"/>
            <a:ext cx="12192000" cy="452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EA654A9-5C5E-73EB-6F45-FD2C9B8EE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EB1AFC-4B1F-C7A3-F065-7DF5842F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2000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525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737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2350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D3E8045-6EAD-8F13-EF02-DF6F9CA53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58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C6FECAD-B034-414E-9558-DFBB44658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4" y="408298"/>
            <a:ext cx="9316281" cy="5823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3600" b="0" i="0">
                <a:latin typeface="Gotham Rnd SSm Book" pitchFamily="50" charset="0"/>
              </a:defRPr>
            </a:lvl1pPr>
          </a:lstStyle>
          <a:p>
            <a:r>
              <a:rPr lang="de-DE"/>
              <a:t>Überschrift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HR Service Management: Prinzipien und Beispiele</a:t>
            </a:r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048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47EE63F-B30C-4DF3-432B-22891BA67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164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17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38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199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A2673A-0748-2470-12DB-E14BA0DE0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06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7749166-0586-66F8-713F-7D8AACB50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624BCCF-FE93-F63A-9971-361ADEFFA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56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EB1AFC-4B1F-C7A3-F065-7DF5842F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52000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38525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77737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92350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B09470-DC6C-4C61-26DB-D0BD96C0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86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4E71EF-B0E5-5259-B480-F09E30D81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CC6918-DADB-0589-7B35-7C0E5F526D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68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CD65EB-A210-BAEF-418E-87D23788F3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E2E39C-49CF-0893-7C1B-0F9609E7F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de-DE" sz="2400" noProof="0" dirty="0">
                <a:solidFill>
                  <a:schemeClr val="accent4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180000" rIns="360000" bIns="0">
            <a:noAutofit/>
          </a:bodyPr>
          <a:lstStyle>
            <a:lvl1pPr>
              <a:defRPr lang="de-DE" sz="4800" noProof="0" dirty="0"/>
            </a:lvl1pPr>
          </a:lstStyle>
          <a:p>
            <a:pPr lvl="0"/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58B22CD-0DD4-9E1E-EF31-8BA36E3C2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04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en-US" sz="2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7A6F5E0-97D4-D621-4ABC-2BB8A81E6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37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tx2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0204 w 10080625"/>
              <a:gd name="connsiteY2" fmla="*/ 59248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0204 w 10080625"/>
              <a:gd name="connsiteY2" fmla="*/ 58670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6118 w 10080625"/>
              <a:gd name="connsiteY2" fmla="*/ 58670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89594 h 3304175"/>
              <a:gd name="connsiteX2" fmla="*/ 3331683 w 10080625"/>
              <a:gd name="connsiteY2" fmla="*/ 588872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282152"/>
                  <a:pt x="227665" y="589594"/>
                </a:cubicBezTo>
                <a:lnTo>
                  <a:pt x="3331683" y="588872"/>
                </a:lnTo>
                <a:cubicBezTo>
                  <a:pt x="3333635" y="149225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/>
            </a:lvl1pPr>
          </a:lstStyle>
          <a:p>
            <a:pPr marL="0" lvl="0"/>
            <a:r>
              <a:rPr lang="de-DE"/>
              <a:t>Titel nächstes Kapitel </a:t>
            </a:r>
            <a:endParaRPr lang="de-DE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066546-509B-3C4C-7040-BB31C8171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909257"/>
            <a:ext cx="193934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62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bg1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91038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591038 h 3304175"/>
              <a:gd name="connsiteX2" fmla="*/ 3325767 w 10080625"/>
              <a:gd name="connsiteY2" fmla="*/ 593201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283596"/>
                  <a:pt x="227665" y="591038"/>
                </a:cubicBezTo>
                <a:lnTo>
                  <a:pt x="3325767" y="593201"/>
                </a:lnTo>
                <a:cubicBezTo>
                  <a:pt x="3327719" y="153554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/>
              <a:t>Titel nächstes Kapitel</a:t>
            </a:r>
            <a:br>
              <a:rPr lang="de-DE"/>
            </a:br>
            <a:r>
              <a:rPr lang="de-DE"/>
              <a:t> </a:t>
            </a:r>
            <a:endParaRPr lang="de-DE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3525B3-464A-AC27-AE4A-52D99F449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8" y="895764"/>
            <a:ext cx="19367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2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4E71EF-B0E5-5259-B480-F09E30D81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D1D2BA-538E-BABD-CB63-587CCA107A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36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0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720C4B-AE19-0C36-E593-2190C6AE23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69533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5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2"/>
          </a:solidFill>
          <a:ln w="12700">
            <a:solidFill>
              <a:schemeClr val="accent2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7A7EE1-1EB8-10B3-3F6C-DCBAFAE3B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85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3"/>
          </a:solidFill>
          <a:ln w="12700">
            <a:solidFill>
              <a:schemeClr val="accent3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15CCC7-C650-56B8-9DE2-7BB7384E5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6829" y="5773766"/>
            <a:ext cx="290517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41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-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64CC8930-8C26-EAF7-D438-3D4B615248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206D8-D687-2C0A-14A6-B32050732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9246"/>
            <a:ext cx="5295900" cy="2579507"/>
          </a:xfrm>
          <a:prstGeom prst="rect">
            <a:avLst/>
          </a:prstGeom>
          <a:noFill/>
        </p:spPr>
        <p:txBody>
          <a:bodyPr lIns="360000" tIns="180000" rIns="180000" bIns="180000">
            <a:noAutofit/>
          </a:bodyPr>
          <a:lstStyle>
            <a:lvl1pPr>
              <a:defRPr sz="4000"/>
            </a:lvl1pPr>
          </a:lstStyle>
          <a:p>
            <a:r>
              <a:rPr lang="de-DE"/>
              <a:t>Titel nächstes Kapitel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C256CF-539C-79E0-BF24-0102DFB19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2991" y="5773766"/>
            <a:ext cx="290900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29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accent5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de-DE"/>
              <a:t>ESCRIBA </a:t>
            </a:r>
            <a:r>
              <a:rPr lang="de-DE" err="1"/>
              <a:t>Powerpoint</a:t>
            </a:r>
            <a:r>
              <a:rPr lang="de-DE"/>
              <a:t>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468774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A2D3186-998A-A985-5D2B-5C6F8C38EDB3}"/>
              </a:ext>
            </a:extLst>
          </p:cNvPr>
          <p:cNvSpPr/>
          <p:nvPr userDrawn="1"/>
        </p:nvSpPr>
        <p:spPr>
          <a:xfrm>
            <a:off x="0" y="0"/>
            <a:ext cx="29731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753BA-0474-84DB-8652-23BE9D28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2" y="225425"/>
            <a:ext cx="2068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de-DE"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BD8D6-6E60-ECE0-B3BA-3FAB6B8E4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425" y="6569962"/>
            <a:ext cx="6228000" cy="123111"/>
          </a:xfrm>
        </p:spPr>
        <p:txBody>
          <a:bodyPr/>
          <a:lstStyle/>
          <a:p>
            <a:r>
              <a:rPr lang="de-DE"/>
              <a:t>ESCRIBA </a:t>
            </a:r>
            <a:r>
              <a:rPr lang="de-DE" err="1"/>
              <a:t>Powerpoint</a:t>
            </a:r>
            <a:r>
              <a:rPr lang="de-DE"/>
              <a:t>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F01719-A689-1B1D-B62C-A1C93DE5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1861" y="6569962"/>
            <a:ext cx="463127" cy="123111"/>
          </a:xfrm>
        </p:spPr>
        <p:txBody>
          <a:bodyPr/>
          <a:lstStyle>
            <a:lvl1pPr algn="r">
              <a:defRPr/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18BFA7-57EC-EE30-DC1D-23509F297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425" y="126682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457524E-FB09-C2AF-5572-5C6AAFBCFD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0425" y="1962122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603DE10-21B5-2E55-DE4A-BB493B65C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0425" y="2657419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5F416A5-A6AC-88D6-F5FF-E198252AE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0425" y="3352716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E846233-8860-102E-8025-9319C6EC5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0425" y="4048013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EC67A54-FD67-371B-1B49-EA625D45E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0425" y="4743310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2759CFB-450A-3771-ACDC-35F42A084F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0425" y="5438605"/>
            <a:ext cx="8518125" cy="605908"/>
          </a:xfrm>
          <a:prstGeom prst="rect">
            <a:avLst/>
          </a:prstGeom>
        </p:spPr>
        <p:txBody>
          <a:bodyPr lIns="0" tIns="108000" rIns="0" bIns="1080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Agenda Punkt 7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6AD8A4-0924-3707-D184-A07860CF1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5425" y="1266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  <a:lvl2pPr marL="457074" indent="0">
              <a:buNone/>
              <a:defRPr/>
            </a:lvl2pPr>
            <a:lvl3pPr marL="914149" indent="0">
              <a:buNone/>
              <a:defRPr/>
            </a:lvl3pPr>
            <a:lvl4pPr marL="1371223" indent="0">
              <a:buNone/>
              <a:defRPr/>
            </a:lvl4pPr>
            <a:lvl5pPr marL="1828297" indent="0">
              <a:buNone/>
              <a:defRPr/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1BC76B1-D2CF-273A-89A6-24F415ADA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5425" y="1962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02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1E2C4C3-F6ED-74BE-BE44-8DD0215D76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5425" y="26583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03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BEAD356-9DC8-4604-7464-B06252ECB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95425" y="33540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04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B75CA7-C636-B6D4-45B5-00140B2EE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95425" y="404982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05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2B5D8FB-4311-D493-133E-7D394A5A7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5425" y="4745575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06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77622E1A-FE25-7B10-6997-AC81B2FD65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95425" y="5441326"/>
            <a:ext cx="800100" cy="6059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lang="de-DE" sz="4400" b="1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 marL="228537" lvl="0" indent="-228537" algn="r">
              <a:lnSpc>
                <a:spcPct val="100000"/>
              </a:lnSpc>
              <a:spcBef>
                <a:spcPts val="0"/>
              </a:spcBef>
            </a:pPr>
            <a:r>
              <a:rPr lang="de-DE"/>
              <a:t>07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CAA009-A108-9395-BDC9-4E6F9C398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59951242-5F4D-2B32-CCB6-776B0FAF07CE}"/>
              </a:ext>
            </a:extLst>
          </p:cNvPr>
          <p:cNvSpPr txBox="1">
            <a:spLocks/>
          </p:cNvSpPr>
          <p:nvPr userDrawn="1"/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194" rtl="0" eaLnBrk="1" latinLnBrk="0" hangingPunct="1">
              <a:defRPr lang="de-DE" sz="800" b="0" i="0" kern="0" spc="0" baseline="0" smtClean="0">
                <a:solidFill>
                  <a:schemeClr val="tx1"/>
                </a:solidFill>
                <a:latin typeface="+mj-lt"/>
                <a:ea typeface="EB Garamond" pitchFamily="2" charset="0"/>
                <a:cs typeface="Prompt" charset="0"/>
              </a:defRPr>
            </a:lvl1pPr>
            <a:lvl2pPr marL="457097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94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91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89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86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83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80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77" algn="l" defTabSz="9141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FFD76A-61C5-4AB2-9CD0-3FE001818D6D}" type="slidenum">
              <a:rPr lang="de-DE" smtClean="0">
                <a:solidFill>
                  <a:schemeClr val="bg1"/>
                </a:solidFill>
              </a:rPr>
              <a:pPr/>
              <a:t>‹#›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49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271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F6909B4A-9D10-1FC0-FD9C-308DA9E4A5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69154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2" name="Inhaltsplatzhalter 15">
            <a:extLst>
              <a:ext uri="{FF2B5EF4-FFF2-40B4-BE49-F238E27FC236}">
                <a16:creationId xmlns:a16="http://schemas.microsoft.com/office/drawing/2014/main" id="{8A2C3BE3-7288-5EC1-06CB-754A1CE42A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15">
            <a:extLst>
              <a:ext uri="{FF2B5EF4-FFF2-40B4-BE49-F238E27FC236}">
                <a16:creationId xmlns:a16="http://schemas.microsoft.com/office/drawing/2014/main" id="{3AE07770-D208-337E-D5DF-628775292D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2428875"/>
            <a:ext cx="5580000" cy="3886200"/>
          </a:xfrm>
          <a:prstGeom prst="rect">
            <a:avLst/>
          </a:prstGeom>
        </p:spPr>
        <p:txBody>
          <a:bodyPr tIns="72000" bIns="7200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A2CA71F-28A1-CBA3-721C-E800F790AD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013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A44E87D-C5B9-C723-3302-F2747DC4C0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84924" y="1476375"/>
            <a:ext cx="5580062" cy="810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6789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Grafik mi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725519-96F8-877E-E9BE-BF5DB9CBC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FED4A-9D8E-CE8A-1800-0A279ECE1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Picture Placeholder 31">
            <a:extLst>
              <a:ext uri="{FF2B5EF4-FFF2-40B4-BE49-F238E27FC236}">
                <a16:creationId xmlns:a16="http://schemas.microsoft.com/office/drawing/2014/main" id="{43809527-7E33-9F72-9A7B-81C9449C16D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3257371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583200" rIns="0" bIns="0" rtlCol="0" anchor="ctr" anchorCtr="1">
            <a:noAutofit/>
          </a:bodyPr>
          <a:lstStyle>
            <a:lvl1pPr marL="0" indent="0">
              <a:buNone/>
              <a:defRPr lang="en-US" sz="20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noProof="0"/>
              <a:t>Icon anklicken, um ein Bild einzufügen</a:t>
            </a:r>
          </a:p>
        </p:txBody>
      </p:sp>
      <p:sp>
        <p:nvSpPr>
          <p:cNvPr id="13" name="Inhaltsplatzhalter 15">
            <a:extLst>
              <a:ext uri="{FF2B5EF4-FFF2-40B4-BE49-F238E27FC236}">
                <a16:creationId xmlns:a16="http://schemas.microsoft.com/office/drawing/2014/main" id="{D9217E25-DDAC-8B80-0D86-8B014D2190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369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5AD258E6-90EA-8780-8FD4-764448821E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68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5">
            <a:extLst>
              <a:ext uri="{FF2B5EF4-FFF2-40B4-BE49-F238E27FC236}">
                <a16:creationId xmlns:a16="http://schemas.microsoft.com/office/drawing/2014/main" id="{8C745EEA-550D-332C-B804-146346D2E35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246565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203CD20-596F-9F22-A95E-7EF17B2CFF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563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DC54A44D-77AE-3B41-55D8-5B10E9A9F45A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199440" y="4311352"/>
            <a:ext cx="3693428" cy="1952053"/>
          </a:xfrm>
          <a:prstGeom prst="rect">
            <a:avLst/>
          </a:prstGeom>
        </p:spPr>
        <p:txBody>
          <a:bodyPr tIns="72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3E3BFC9A-A2C0-BD66-62F9-3BDED21CB5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99438" y="3434660"/>
            <a:ext cx="3693469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72000" bIns="72000"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7ACE45F1-1006-3147-E6E4-E3F2D5C3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191750" cy="8850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52000" tIns="180000" rIns="0" bIns="180000" rtlCol="0" anchor="t">
            <a:spAutoFit/>
          </a:bodyPr>
          <a:lstStyle>
            <a:lvl1pPr>
              <a:defRPr lang="de-DE" sz="3200" b="0" i="0" baseline="0">
                <a:latin typeface="+mj-lt"/>
                <a:ea typeface="+mn-ea"/>
                <a:cs typeface="+mn-cs"/>
              </a:defRPr>
            </a:lvl1pPr>
          </a:lstStyle>
          <a:p>
            <a:pPr lvl="0" defTabSz="972000">
              <a:lnSpc>
                <a:spcPct val="100000"/>
              </a:lnSpc>
            </a:pPr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164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- Bubbles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CD65EB-A210-BAEF-418E-87D23788F3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0"/>
            <a:ext cx="12192000" cy="6856560"/>
          </a:xfrm>
          <a:prstGeom prst="rect">
            <a:avLst/>
          </a:prstGeom>
        </p:spPr>
      </p:pic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7942800" y="3842475"/>
            <a:ext cx="2138400" cy="25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en-US" baseline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429000"/>
            <a:ext cx="10080625" cy="2952750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3304175">
                <a:moveTo>
                  <a:pt x="8040001" y="2527200"/>
                </a:moveTo>
                <a:lnTo>
                  <a:pt x="8040001" y="3198076"/>
                </a:lnTo>
                <a:lnTo>
                  <a:pt x="9963095" y="3198076"/>
                </a:lnTo>
                <a:lnTo>
                  <a:pt x="9963095" y="2527200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  <a:endParaRPr lang="en-US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968212"/>
            <a:ext cx="5637963" cy="307777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782825"/>
            <a:ext cx="5637963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8A0A37-DE3E-1B18-1444-AC7776394E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9931" y="5576488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4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4 Spalten mit Bildern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BF2974-A035-9A13-E8A5-B31B64D7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6E436A8-4DD6-2BDB-ED71-CA19497F6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3" y="733425"/>
            <a:ext cx="11737975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92FB49-96E8-F410-84CD-AD47B89C2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012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06E546A-3D06-6A9D-5BDB-6459FA62E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4806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9235686-19C5-9BAB-7D55-FEC4E842E1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600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1CF92D8-B6CA-888A-ECE2-62449246AB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50393" y="2878275"/>
            <a:ext cx="2700000" cy="3385130"/>
          </a:xfrm>
          <a:prstGeom prst="rect">
            <a:avLst/>
          </a:prstGeom>
          <a:solidFill>
            <a:schemeClr val="bg2"/>
          </a:solidFill>
        </p:spPr>
        <p:txBody>
          <a:bodyPr tIns="180000" bIns="7200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371223" indent="0">
              <a:buFont typeface="Symbol" panose="05050102010706020507" pitchFamily="18" charset="2"/>
              <a:buNone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E929464-915B-EEED-3E51-4A314EF4902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7012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F84000C1-2E35-4385-B74F-9533F5484E5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4693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1A4146CA-3893-7DA8-3C05-724B268A11E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2374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18" name="Bildplatzhalter 13">
            <a:extLst>
              <a:ext uri="{FF2B5EF4-FFF2-40B4-BE49-F238E27FC236}">
                <a16:creationId xmlns:a16="http://schemas.microsoft.com/office/drawing/2014/main" id="{853B927E-3CF6-2009-A8E6-04E5756C61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50056" y="1438275"/>
            <a:ext cx="2700337" cy="144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</p:spTree>
    <p:extLst>
      <p:ext uri="{BB962C8B-B14F-4D97-AF65-F5344CB8AC3E}">
        <p14:creationId xmlns:p14="http://schemas.microsoft.com/office/powerpoint/2010/main" val="2466999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ext &amp; Laptop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36653" y="1824159"/>
            <a:ext cx="6094800" cy="3816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72F2FC0-786C-0F50-E783-9A8C5CF19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288" y="1035050"/>
            <a:ext cx="9050250" cy="554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05601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- Text &amp; Device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5782DD2A-B14B-CAED-3F7A-0BF623C781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07" y="3096257"/>
            <a:ext cx="1535093" cy="3077915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3E80CC-2F5B-4894-464F-0AF6F2B79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6046" y="1884466"/>
            <a:ext cx="2915901" cy="387554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11737976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885C7-F816-0B23-7977-EC1405B4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15538-60F8-D5AD-65D1-783B5D2CA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Inhaltsplatzhalter 15">
            <a:extLst>
              <a:ext uri="{FF2B5EF4-FFF2-40B4-BE49-F238E27FC236}">
                <a16:creationId xmlns:a16="http://schemas.microsoft.com/office/drawing/2014/main" id="{1C0C0C36-82E4-00B7-432E-4EB60373A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5868987" cy="467677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B2E7BB1-EBF2-9F2A-CBCF-AA0F6B076C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3154" y="3185312"/>
            <a:ext cx="1332000" cy="2891529"/>
          </a:xfrm>
          <a:custGeom>
            <a:avLst/>
            <a:gdLst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1198094 w 1332000"/>
              <a:gd name="connsiteY2" fmla="*/ 0 h 2887200"/>
              <a:gd name="connsiteX3" fmla="*/ 1332000 w 1332000"/>
              <a:gd name="connsiteY3" fmla="*/ 133906 h 2887200"/>
              <a:gd name="connsiteX4" fmla="*/ 1332000 w 1332000"/>
              <a:gd name="connsiteY4" fmla="*/ 2753294 h 2887200"/>
              <a:gd name="connsiteX5" fmla="*/ 1198094 w 1332000"/>
              <a:gd name="connsiteY5" fmla="*/ 2887200 h 2887200"/>
              <a:gd name="connsiteX6" fmla="*/ 133906 w 1332000"/>
              <a:gd name="connsiteY6" fmla="*/ 2887200 h 2887200"/>
              <a:gd name="connsiteX7" fmla="*/ 0 w 1332000"/>
              <a:gd name="connsiteY7" fmla="*/ 2753294 h 2887200"/>
              <a:gd name="connsiteX8" fmla="*/ 0 w 1332000"/>
              <a:gd name="connsiteY8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138184 w 1332000"/>
              <a:gd name="connsiteY2" fmla="*/ 0 h 2888347"/>
              <a:gd name="connsiteX3" fmla="*/ 1198094 w 1332000"/>
              <a:gd name="connsiteY3" fmla="*/ 1147 h 2888347"/>
              <a:gd name="connsiteX4" fmla="*/ 1332000 w 1332000"/>
              <a:gd name="connsiteY4" fmla="*/ 135053 h 2888347"/>
              <a:gd name="connsiteX5" fmla="*/ 1332000 w 1332000"/>
              <a:gd name="connsiteY5" fmla="*/ 2754441 h 2888347"/>
              <a:gd name="connsiteX6" fmla="*/ 1198094 w 1332000"/>
              <a:gd name="connsiteY6" fmla="*/ 2888347 h 2888347"/>
              <a:gd name="connsiteX7" fmla="*/ 133906 w 1332000"/>
              <a:gd name="connsiteY7" fmla="*/ 2888347 h 2888347"/>
              <a:gd name="connsiteX8" fmla="*/ 0 w 1332000"/>
              <a:gd name="connsiteY8" fmla="*/ 2754441 h 2888347"/>
              <a:gd name="connsiteX9" fmla="*/ 0 w 1332000"/>
              <a:gd name="connsiteY9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71534 w 1332000"/>
              <a:gd name="connsiteY2" fmla="*/ 5838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5996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1198094 w 1332000"/>
              <a:gd name="connsiteY3" fmla="*/ 0 h 2887200"/>
              <a:gd name="connsiteX4" fmla="*/ 1332000 w 1332000"/>
              <a:gd name="connsiteY4" fmla="*/ 133906 h 2887200"/>
              <a:gd name="connsiteX5" fmla="*/ 1332000 w 1332000"/>
              <a:gd name="connsiteY5" fmla="*/ 2753294 h 2887200"/>
              <a:gd name="connsiteX6" fmla="*/ 1198094 w 1332000"/>
              <a:gd name="connsiteY6" fmla="*/ 2887200 h 2887200"/>
              <a:gd name="connsiteX7" fmla="*/ 133906 w 1332000"/>
              <a:gd name="connsiteY7" fmla="*/ 2887200 h 2887200"/>
              <a:gd name="connsiteX8" fmla="*/ 0 w 1332000"/>
              <a:gd name="connsiteY8" fmla="*/ 2753294 h 2887200"/>
              <a:gd name="connsiteX9" fmla="*/ 0 w 1332000"/>
              <a:gd name="connsiteY9" fmla="*/ 133906 h 2887200"/>
              <a:gd name="connsiteX0" fmla="*/ 0 w 1332000"/>
              <a:gd name="connsiteY0" fmla="*/ 135053 h 2888347"/>
              <a:gd name="connsiteX1" fmla="*/ 133906 w 1332000"/>
              <a:gd name="connsiteY1" fmla="*/ 1147 h 2888347"/>
              <a:gd name="connsiteX2" fmla="*/ 288202 w 1332000"/>
              <a:gd name="connsiteY2" fmla="*/ 2381 h 2888347"/>
              <a:gd name="connsiteX3" fmla="*/ 281059 w 1332000"/>
              <a:gd name="connsiteY3" fmla="*/ 0 h 2888347"/>
              <a:gd name="connsiteX4" fmla="*/ 1198094 w 1332000"/>
              <a:gd name="connsiteY4" fmla="*/ 1147 h 2888347"/>
              <a:gd name="connsiteX5" fmla="*/ 1332000 w 1332000"/>
              <a:gd name="connsiteY5" fmla="*/ 135053 h 2888347"/>
              <a:gd name="connsiteX6" fmla="*/ 1332000 w 1332000"/>
              <a:gd name="connsiteY6" fmla="*/ 2754441 h 2888347"/>
              <a:gd name="connsiteX7" fmla="*/ 1198094 w 1332000"/>
              <a:gd name="connsiteY7" fmla="*/ 2888347 h 2888347"/>
              <a:gd name="connsiteX8" fmla="*/ 133906 w 1332000"/>
              <a:gd name="connsiteY8" fmla="*/ 2888347 h 2888347"/>
              <a:gd name="connsiteX9" fmla="*/ 0 w 1332000"/>
              <a:gd name="connsiteY9" fmla="*/ 2754441 h 2888347"/>
              <a:gd name="connsiteX10" fmla="*/ 0 w 1332000"/>
              <a:gd name="connsiteY10" fmla="*/ 135053 h 2888347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198094 w 1332000"/>
              <a:gd name="connsiteY4" fmla="*/ 0 h 2887200"/>
              <a:gd name="connsiteX5" fmla="*/ 1332000 w 1332000"/>
              <a:gd name="connsiteY5" fmla="*/ 133906 h 2887200"/>
              <a:gd name="connsiteX6" fmla="*/ 1332000 w 1332000"/>
              <a:gd name="connsiteY6" fmla="*/ 2753294 h 2887200"/>
              <a:gd name="connsiteX7" fmla="*/ 1198094 w 1332000"/>
              <a:gd name="connsiteY7" fmla="*/ 2887200 h 2887200"/>
              <a:gd name="connsiteX8" fmla="*/ 133906 w 1332000"/>
              <a:gd name="connsiteY8" fmla="*/ 2887200 h 2887200"/>
              <a:gd name="connsiteX9" fmla="*/ 0 w 1332000"/>
              <a:gd name="connsiteY9" fmla="*/ 2753294 h 2887200"/>
              <a:gd name="connsiteX10" fmla="*/ 0 w 1332000"/>
              <a:gd name="connsiteY10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22666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198094 w 1332000"/>
              <a:gd name="connsiteY5" fmla="*/ 0 h 2887200"/>
              <a:gd name="connsiteX6" fmla="*/ 1332000 w 1332000"/>
              <a:gd name="connsiteY6" fmla="*/ 133906 h 2887200"/>
              <a:gd name="connsiteX7" fmla="*/ 1332000 w 1332000"/>
              <a:gd name="connsiteY7" fmla="*/ 2753294 h 2887200"/>
              <a:gd name="connsiteX8" fmla="*/ 1198094 w 1332000"/>
              <a:gd name="connsiteY8" fmla="*/ 2887200 h 2887200"/>
              <a:gd name="connsiteX9" fmla="*/ 133906 w 1332000"/>
              <a:gd name="connsiteY9" fmla="*/ 2887200 h 2887200"/>
              <a:gd name="connsiteX10" fmla="*/ 0 w 1332000"/>
              <a:gd name="connsiteY10" fmla="*/ 2753294 h 2887200"/>
              <a:gd name="connsiteX11" fmla="*/ 0 w 1332000"/>
              <a:gd name="connsiteY11" fmla="*/ 133906 h 2887200"/>
              <a:gd name="connsiteX0" fmla="*/ 0 w 1332000"/>
              <a:gd name="connsiteY0" fmla="*/ 133906 h 2887200"/>
              <a:gd name="connsiteX1" fmla="*/ 133906 w 1332000"/>
              <a:gd name="connsiteY1" fmla="*/ 0 h 2887200"/>
              <a:gd name="connsiteX2" fmla="*/ 288202 w 1332000"/>
              <a:gd name="connsiteY2" fmla="*/ 1234 h 2887200"/>
              <a:gd name="connsiteX3" fmla="*/ 323922 w 1332000"/>
              <a:gd name="connsiteY3" fmla="*/ 106009 h 2887200"/>
              <a:gd name="connsiteX4" fmla="*/ 1026390 w 1332000"/>
              <a:gd name="connsiteY4" fmla="*/ 84578 h 2887200"/>
              <a:gd name="connsiteX5" fmla="*/ 1062109 w 1332000"/>
              <a:gd name="connsiteY5" fmla="*/ 65528 h 2887200"/>
              <a:gd name="connsiteX6" fmla="*/ 1198094 w 1332000"/>
              <a:gd name="connsiteY6" fmla="*/ 0 h 2887200"/>
              <a:gd name="connsiteX7" fmla="*/ 1332000 w 1332000"/>
              <a:gd name="connsiteY7" fmla="*/ 133906 h 2887200"/>
              <a:gd name="connsiteX8" fmla="*/ 1332000 w 1332000"/>
              <a:gd name="connsiteY8" fmla="*/ 2753294 h 2887200"/>
              <a:gd name="connsiteX9" fmla="*/ 1198094 w 1332000"/>
              <a:gd name="connsiteY9" fmla="*/ 2887200 h 2887200"/>
              <a:gd name="connsiteX10" fmla="*/ 133906 w 1332000"/>
              <a:gd name="connsiteY10" fmla="*/ 2887200 h 2887200"/>
              <a:gd name="connsiteX11" fmla="*/ 0 w 1332000"/>
              <a:gd name="connsiteY11" fmla="*/ 2753294 h 2887200"/>
              <a:gd name="connsiteX12" fmla="*/ 0 w 1332000"/>
              <a:gd name="connsiteY12" fmla="*/ 133906 h 2887200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26390 w 1332000"/>
              <a:gd name="connsiteY4" fmla="*/ 9048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43059 w 1332000"/>
              <a:gd name="connsiteY5" fmla="*/ 64294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40678 w 1332000"/>
              <a:gd name="connsiteY4" fmla="*/ 61912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93066 w 1332000"/>
              <a:gd name="connsiteY4" fmla="*/ 785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19247 w 1332000"/>
              <a:gd name="connsiteY5" fmla="*/ 85725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4485 w 1332000"/>
              <a:gd name="connsiteY4" fmla="*/ 1547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6866 w 1332000"/>
              <a:gd name="connsiteY4" fmla="*/ 107155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3922 w 1332000"/>
              <a:gd name="connsiteY3" fmla="*/ 111918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1012103 w 1332000"/>
              <a:gd name="connsiteY4" fmla="*/ 92867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0678 w 1332000"/>
              <a:gd name="connsiteY5" fmla="*/ 59531 h 2893109"/>
              <a:gd name="connsiteX6" fmla="*/ 1045440 w 1332000"/>
              <a:gd name="connsiteY6" fmla="*/ 0 h 2893109"/>
              <a:gd name="connsiteX7" fmla="*/ 1198094 w 1332000"/>
              <a:gd name="connsiteY7" fmla="*/ 5909 h 2893109"/>
              <a:gd name="connsiteX8" fmla="*/ 1332000 w 1332000"/>
              <a:gd name="connsiteY8" fmla="*/ 139815 h 2893109"/>
              <a:gd name="connsiteX9" fmla="*/ 1332000 w 1332000"/>
              <a:gd name="connsiteY9" fmla="*/ 2759203 h 2893109"/>
              <a:gd name="connsiteX10" fmla="*/ 1198094 w 1332000"/>
              <a:gd name="connsiteY10" fmla="*/ 2893109 h 2893109"/>
              <a:gd name="connsiteX11" fmla="*/ 133906 w 1332000"/>
              <a:gd name="connsiteY11" fmla="*/ 2893109 h 2893109"/>
              <a:gd name="connsiteX12" fmla="*/ 0 w 1332000"/>
              <a:gd name="connsiteY12" fmla="*/ 2759203 h 2893109"/>
              <a:gd name="connsiteX13" fmla="*/ 0 w 1332000"/>
              <a:gd name="connsiteY13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54953 w 1332000"/>
              <a:gd name="connsiteY4" fmla="*/ 116680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28684 w 1332000"/>
              <a:gd name="connsiteY3" fmla="*/ 104774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9815 h 2893109"/>
              <a:gd name="connsiteX1" fmla="*/ 133906 w 1332000"/>
              <a:gd name="connsiteY1" fmla="*/ 5909 h 2893109"/>
              <a:gd name="connsiteX2" fmla="*/ 288202 w 1332000"/>
              <a:gd name="connsiteY2" fmla="*/ 7143 h 2893109"/>
              <a:gd name="connsiteX3" fmla="*/ 369165 w 1332000"/>
              <a:gd name="connsiteY3" fmla="*/ 114299 h 2893109"/>
              <a:gd name="connsiteX4" fmla="*/ 964478 w 1332000"/>
              <a:gd name="connsiteY4" fmla="*/ 109537 h 2893109"/>
              <a:gd name="connsiteX5" fmla="*/ 1045440 w 1332000"/>
              <a:gd name="connsiteY5" fmla="*/ 0 h 2893109"/>
              <a:gd name="connsiteX6" fmla="*/ 1198094 w 1332000"/>
              <a:gd name="connsiteY6" fmla="*/ 5909 h 2893109"/>
              <a:gd name="connsiteX7" fmla="*/ 1332000 w 1332000"/>
              <a:gd name="connsiteY7" fmla="*/ 139815 h 2893109"/>
              <a:gd name="connsiteX8" fmla="*/ 1332000 w 1332000"/>
              <a:gd name="connsiteY8" fmla="*/ 2759203 h 2893109"/>
              <a:gd name="connsiteX9" fmla="*/ 1198094 w 1332000"/>
              <a:gd name="connsiteY9" fmla="*/ 2893109 h 2893109"/>
              <a:gd name="connsiteX10" fmla="*/ 133906 w 1332000"/>
              <a:gd name="connsiteY10" fmla="*/ 2893109 h 2893109"/>
              <a:gd name="connsiteX11" fmla="*/ 0 w 1332000"/>
              <a:gd name="connsiteY11" fmla="*/ 2759203 h 2893109"/>
              <a:gd name="connsiteX12" fmla="*/ 0 w 1332000"/>
              <a:gd name="connsiteY12" fmla="*/ 139815 h 2893109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198094 w 1332000"/>
              <a:gd name="connsiteY6" fmla="*/ 3528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7434 h 2890728"/>
              <a:gd name="connsiteX1" fmla="*/ 133906 w 1332000"/>
              <a:gd name="connsiteY1" fmla="*/ 3528 h 2890728"/>
              <a:gd name="connsiteX2" fmla="*/ 288202 w 1332000"/>
              <a:gd name="connsiteY2" fmla="*/ 4762 h 2890728"/>
              <a:gd name="connsiteX3" fmla="*/ 369165 w 1332000"/>
              <a:gd name="connsiteY3" fmla="*/ 111918 h 2890728"/>
              <a:gd name="connsiteX4" fmla="*/ 964478 w 1332000"/>
              <a:gd name="connsiteY4" fmla="*/ 107156 h 2890728"/>
              <a:gd name="connsiteX5" fmla="*/ 1043059 w 1332000"/>
              <a:gd name="connsiteY5" fmla="*/ 0 h 2890728"/>
              <a:gd name="connsiteX6" fmla="*/ 1200475 w 1332000"/>
              <a:gd name="connsiteY6" fmla="*/ 1147 h 2890728"/>
              <a:gd name="connsiteX7" fmla="*/ 1332000 w 1332000"/>
              <a:gd name="connsiteY7" fmla="*/ 137434 h 2890728"/>
              <a:gd name="connsiteX8" fmla="*/ 1332000 w 1332000"/>
              <a:gd name="connsiteY8" fmla="*/ 2756822 h 2890728"/>
              <a:gd name="connsiteX9" fmla="*/ 1198094 w 1332000"/>
              <a:gd name="connsiteY9" fmla="*/ 2890728 h 2890728"/>
              <a:gd name="connsiteX10" fmla="*/ 133906 w 1332000"/>
              <a:gd name="connsiteY10" fmla="*/ 2890728 h 2890728"/>
              <a:gd name="connsiteX11" fmla="*/ 0 w 1332000"/>
              <a:gd name="connsiteY11" fmla="*/ 2756822 h 2890728"/>
              <a:gd name="connsiteX12" fmla="*/ 0 w 1332000"/>
              <a:gd name="connsiteY12" fmla="*/ 137434 h 289072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54 h 2891548"/>
              <a:gd name="connsiteX1" fmla="*/ 133906 w 1332000"/>
              <a:gd name="connsiteY1" fmla="*/ 4348 h 2891548"/>
              <a:gd name="connsiteX2" fmla="*/ 288202 w 1332000"/>
              <a:gd name="connsiteY2" fmla="*/ 5582 h 2891548"/>
              <a:gd name="connsiteX3" fmla="*/ 369165 w 1332000"/>
              <a:gd name="connsiteY3" fmla="*/ 112738 h 2891548"/>
              <a:gd name="connsiteX4" fmla="*/ 964478 w 1332000"/>
              <a:gd name="connsiteY4" fmla="*/ 107976 h 2891548"/>
              <a:gd name="connsiteX5" fmla="*/ 1043059 w 1332000"/>
              <a:gd name="connsiteY5" fmla="*/ 820 h 2891548"/>
              <a:gd name="connsiteX6" fmla="*/ 1200475 w 1332000"/>
              <a:gd name="connsiteY6" fmla="*/ 1967 h 2891548"/>
              <a:gd name="connsiteX7" fmla="*/ 1332000 w 1332000"/>
              <a:gd name="connsiteY7" fmla="*/ 138254 h 2891548"/>
              <a:gd name="connsiteX8" fmla="*/ 1332000 w 1332000"/>
              <a:gd name="connsiteY8" fmla="*/ 2757642 h 2891548"/>
              <a:gd name="connsiteX9" fmla="*/ 1198094 w 1332000"/>
              <a:gd name="connsiteY9" fmla="*/ 2891548 h 2891548"/>
              <a:gd name="connsiteX10" fmla="*/ 133906 w 1332000"/>
              <a:gd name="connsiteY10" fmla="*/ 2891548 h 2891548"/>
              <a:gd name="connsiteX11" fmla="*/ 0 w 1332000"/>
              <a:gd name="connsiteY11" fmla="*/ 2757642 h 2891548"/>
              <a:gd name="connsiteX12" fmla="*/ 0 w 1332000"/>
              <a:gd name="connsiteY12" fmla="*/ 138254 h 2891548"/>
              <a:gd name="connsiteX0" fmla="*/ 0 w 1332000"/>
              <a:gd name="connsiteY0" fmla="*/ 138235 h 2891529"/>
              <a:gd name="connsiteX1" fmla="*/ 133906 w 1332000"/>
              <a:gd name="connsiteY1" fmla="*/ 4329 h 2891529"/>
              <a:gd name="connsiteX2" fmla="*/ 288202 w 1332000"/>
              <a:gd name="connsiteY2" fmla="*/ 5563 h 2891529"/>
              <a:gd name="connsiteX3" fmla="*/ 369165 w 1332000"/>
              <a:gd name="connsiteY3" fmla="*/ 112719 h 2891529"/>
              <a:gd name="connsiteX4" fmla="*/ 964478 w 1332000"/>
              <a:gd name="connsiteY4" fmla="*/ 110338 h 2891529"/>
              <a:gd name="connsiteX5" fmla="*/ 1043059 w 1332000"/>
              <a:gd name="connsiteY5" fmla="*/ 801 h 2891529"/>
              <a:gd name="connsiteX6" fmla="*/ 1200475 w 1332000"/>
              <a:gd name="connsiteY6" fmla="*/ 1948 h 2891529"/>
              <a:gd name="connsiteX7" fmla="*/ 1332000 w 1332000"/>
              <a:gd name="connsiteY7" fmla="*/ 138235 h 2891529"/>
              <a:gd name="connsiteX8" fmla="*/ 1332000 w 1332000"/>
              <a:gd name="connsiteY8" fmla="*/ 2757623 h 2891529"/>
              <a:gd name="connsiteX9" fmla="*/ 1198094 w 1332000"/>
              <a:gd name="connsiteY9" fmla="*/ 2891529 h 2891529"/>
              <a:gd name="connsiteX10" fmla="*/ 133906 w 1332000"/>
              <a:gd name="connsiteY10" fmla="*/ 2891529 h 2891529"/>
              <a:gd name="connsiteX11" fmla="*/ 0 w 1332000"/>
              <a:gd name="connsiteY11" fmla="*/ 2757623 h 2891529"/>
              <a:gd name="connsiteX12" fmla="*/ 0 w 1332000"/>
              <a:gd name="connsiteY12" fmla="*/ 138235 h 289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00" h="2891529">
                <a:moveTo>
                  <a:pt x="0" y="138235"/>
                </a:moveTo>
                <a:cubicBezTo>
                  <a:pt x="0" y="64281"/>
                  <a:pt x="59952" y="4329"/>
                  <a:pt x="133906" y="4329"/>
                </a:cubicBezTo>
                <a:lnTo>
                  <a:pt x="288202" y="5563"/>
                </a:lnTo>
                <a:cubicBezTo>
                  <a:pt x="300109" y="40488"/>
                  <a:pt x="288201" y="84937"/>
                  <a:pt x="369165" y="112719"/>
                </a:cubicBezTo>
                <a:lnTo>
                  <a:pt x="964478" y="110338"/>
                </a:lnTo>
                <a:cubicBezTo>
                  <a:pt x="1073787" y="79139"/>
                  <a:pt x="1012061" y="-9312"/>
                  <a:pt x="1043059" y="801"/>
                </a:cubicBezTo>
                <a:lnTo>
                  <a:pt x="1200475" y="1948"/>
                </a:lnTo>
                <a:cubicBezTo>
                  <a:pt x="1274429" y="1948"/>
                  <a:pt x="1332000" y="64281"/>
                  <a:pt x="1332000" y="138235"/>
                </a:cubicBezTo>
                <a:lnTo>
                  <a:pt x="1332000" y="2757623"/>
                </a:lnTo>
                <a:cubicBezTo>
                  <a:pt x="1332000" y="2831577"/>
                  <a:pt x="1272048" y="2891529"/>
                  <a:pt x="1198094" y="2891529"/>
                </a:cubicBezTo>
                <a:lnTo>
                  <a:pt x="133906" y="2891529"/>
                </a:lnTo>
                <a:cubicBezTo>
                  <a:pt x="59952" y="2891529"/>
                  <a:pt x="0" y="2831577"/>
                  <a:pt x="0" y="2757623"/>
                </a:cubicBezTo>
                <a:lnTo>
                  <a:pt x="0" y="13823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sz="1400"/>
            </a:lvl1pPr>
          </a:lstStyle>
          <a:p>
            <a:pPr marL="0" marR="0" lvl="0" indent="0" algn="l" defTabSz="91414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Icon anklicken, um ein Bild einzufügen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78B572A-89C0-2884-E7FA-26CEA7A7F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ECEBEB"/>
              </a:clrFrom>
              <a:clrTo>
                <a:srgbClr val="EC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002" y="1451375"/>
            <a:ext cx="3725199" cy="50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42418-9E2E-D917-EC69-CF29F18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65A799-390E-6570-A7A4-D6698EE67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7DB7C6-F035-EE29-6485-EF1F59DCB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09790D-27B6-EE9D-655B-35FD89DBF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7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2337AD35-A595-B348-6928-82BAF9C342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3" y="1466850"/>
            <a:ext cx="11737975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/>
            </a:lvl1pPr>
            <a:lvl2pPr marL="685611" indent="-228537">
              <a:buFont typeface="Symbol" panose="05050102010706020507" pitchFamily="18" charset="2"/>
              <a:buChar char="-"/>
              <a:defRPr sz="1800"/>
            </a:lvl2pPr>
            <a:lvl3pPr>
              <a:defRPr sz="1600"/>
            </a:lvl3pPr>
            <a:lvl4pPr marL="1599760" indent="-228537">
              <a:buFont typeface="Symbol" panose="05050102010706020507" pitchFamily="18" charset="2"/>
              <a:buChar char="-"/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E2EFB9-48DA-C2CF-2333-9C970F321F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ben rechts -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0AF23-C419-DA1E-5005-B46CD6252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BC539B-52AE-3890-159A-4EC9777AE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8F7A3-2DE5-75E1-6651-67F9EC77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0"/>
            <a:ext cx="9421813" cy="4431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0F62C63-4DB4-F683-CCBC-9664E65F8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014" y="733425"/>
            <a:ext cx="9421812" cy="3600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lang="de-DE" sz="2600" dirty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228537" lvl="0" indent="-228537">
              <a:spcBef>
                <a:spcPts val="0"/>
              </a:spcBef>
            </a:pPr>
            <a:r>
              <a:rPr lang="de-DE"/>
              <a:t>Untertitel</a:t>
            </a:r>
          </a:p>
        </p:txBody>
      </p:sp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3103E397-7EF7-7D45-DC8C-A9E07D63A9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7014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15">
            <a:extLst>
              <a:ext uri="{FF2B5EF4-FFF2-40B4-BE49-F238E27FC236}">
                <a16:creationId xmlns:a16="http://schemas.microsoft.com/office/drawing/2014/main" id="{7667A21B-806F-0962-33E1-D66CB86B5F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4986" y="1466850"/>
            <a:ext cx="5580000" cy="48482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 marL="685611" indent="-228537">
              <a:buFont typeface="Symbol" panose="05050102010706020507" pitchFamily="18" charset="2"/>
              <a:buChar char="-"/>
              <a:defRPr sz="1600"/>
            </a:lvl2pPr>
            <a:lvl3pPr>
              <a:defRPr sz="1400"/>
            </a:lvl3pPr>
            <a:lvl4pPr marL="1599760" indent="-228537">
              <a:buFont typeface="Symbol" panose="05050102010706020507" pitchFamily="18" charset="2"/>
              <a:buChar char="-"/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1076C7-E784-E1C6-6591-5DA436330C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918" y="61624"/>
            <a:ext cx="203362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74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3E49C6-6FAA-9095-E6B6-F1BA18CEA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F3FE2-F8B5-BAE5-589F-AD9BEAE0A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105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türk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8983C6-4B76-EF88-CED1-FF3262D6F9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39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F6DA58F-8BF4-FBDD-517B-D2108A4BF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5796"/>
            <a:ext cx="12192000" cy="452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65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Logo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BC2D8B-9CB6-0C58-30AA-384998BC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2806"/>
            <a:ext cx="12192000" cy="45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9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de-DE" sz="2400" noProof="0" dirty="0">
                <a:solidFill>
                  <a:schemeClr val="accent4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180000" rIns="360000" bIns="0">
            <a:noAutofit/>
          </a:bodyPr>
          <a:lstStyle>
            <a:lvl1pPr>
              <a:defRPr lang="de-DE" sz="4800" noProof="0" dirty="0"/>
            </a:lvl1pPr>
          </a:lstStyle>
          <a:p>
            <a:pPr lvl="0"/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AC57E0-E780-08C9-13BF-BC933C822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68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-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1429" y="0"/>
            <a:ext cx="12193429" cy="312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5" y="3436968"/>
            <a:ext cx="7245127" cy="12874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685" y="4953000"/>
            <a:ext cx="7245127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Subheadline, Sprecher und oder Datum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2" y="962100"/>
            <a:ext cx="6666667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83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-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1429" y="0"/>
            <a:ext cx="12193429" cy="31242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9000">
                <a:schemeClr val="accent1"/>
              </a:gs>
              <a:gs pos="56000">
                <a:schemeClr val="accent1">
                  <a:lumMod val="60000"/>
                  <a:lumOff val="40000"/>
                </a:schemeClr>
              </a:gs>
              <a:gs pos="86000">
                <a:schemeClr val="accent4">
                  <a:lumMod val="60000"/>
                  <a:lumOff val="40000"/>
                </a:schemeClr>
              </a:gs>
              <a:gs pos="95000">
                <a:schemeClr val="accent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5" y="3436968"/>
            <a:ext cx="7245127" cy="12874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685" y="4953000"/>
            <a:ext cx="7245127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Subheadline, Sprecher und oder Datum einfügen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2" y="962100"/>
            <a:ext cx="6666667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58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 -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667F0A-125E-8100-10BA-0012CD333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-248653" y="-795978"/>
            <a:ext cx="12689306" cy="504703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5" y="3436968"/>
            <a:ext cx="7245127" cy="12874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685" y="4953000"/>
            <a:ext cx="7245127" cy="1219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Subheadline, Sprecher und oder Datum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8A2FA2-A5D0-61BE-9BCA-6B2AE13CD6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9541" y="-63371"/>
            <a:ext cx="8763750" cy="32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8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C6FECAD-B034-414E-9558-DFBB44658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4" y="408298"/>
            <a:ext cx="9316281" cy="58230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latin typeface="Gotham Rnd SSm Book" pitchFamily="50" charset="0"/>
              </a:defRPr>
            </a:lvl1pPr>
          </a:lstStyle>
          <a:p>
            <a:r>
              <a:rPr lang="de-DE"/>
              <a:t>Agenda-Titel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217084" y="16002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1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17084" y="22098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2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217084" y="28192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3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17083" y="34288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4</a:t>
            </a: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17083" y="40384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5</a:t>
            </a:r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17083" y="4648000"/>
            <a:ext cx="7008000" cy="431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de-DE"/>
              <a:t>Agenda Punkt 6</a:t>
            </a: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ESCRIBA HR Service Management: Prinzipien und Beispiele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243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ennfolie - 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"/>
          <p:cNvSpPr>
            <a:spLocks noChangeArrowheads="1"/>
          </p:cNvSpPr>
          <p:nvPr userDrawn="1"/>
        </p:nvSpPr>
        <p:spPr bwMode="auto">
          <a:xfrm>
            <a:off x="4516967" y="4234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31" y="5281704"/>
            <a:ext cx="5333332" cy="960000"/>
          </a:xfrm>
          <a:prstGeom prst="rect">
            <a:avLst/>
          </a:prstGeom>
        </p:spPr>
      </p:pic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61BE2601-8EE0-504B-866D-11B9963DA6E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7538" y="3909664"/>
            <a:ext cx="4585305" cy="9662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ct val="150000"/>
              <a:buFontTx/>
              <a:buNone/>
              <a:defRPr sz="2400" b="0" i="0" baseline="0">
                <a:latin typeface="Gotham Rnd SSm Book" pitchFamily="50" charset="0"/>
              </a:defRPr>
            </a:lvl1pPr>
            <a:lvl2pPr marL="457074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2pPr>
            <a:lvl3pPr marL="914149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3pPr>
            <a:lvl4pPr marL="1371223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4pPr>
            <a:lvl5pPr marL="1828297" indent="0" algn="ctr">
              <a:buClr>
                <a:schemeClr val="accent4"/>
              </a:buClr>
              <a:buSzPct val="150000"/>
              <a:buFontTx/>
              <a:buNone/>
              <a:defRPr sz="1867" b="0" i="0">
                <a:latin typeface="Gotham Rounded Book" pitchFamily="2" charset="0"/>
              </a:defRPr>
            </a:lvl5pPr>
          </a:lstStyle>
          <a:p>
            <a:pPr lvl="0"/>
            <a:r>
              <a:rPr lang="de-DE"/>
              <a:t>Untertitel bearbeiten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9FCE623-14A8-D747-97E0-2418597A384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07536" y="990602"/>
            <a:ext cx="4585307" cy="2666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b="0" i="0">
                <a:latin typeface="Gotham Rnd SSm Book" pitchFamily="50" charset="0"/>
              </a:defRPr>
            </a:lvl1pPr>
          </a:lstStyle>
          <a:p>
            <a:r>
              <a:rPr lang="de-DE"/>
              <a:t>Überschrift für neuen Abschnitt bearbeiten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749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C6FECAD-B034-414E-9558-DFBB44658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4" y="408298"/>
            <a:ext cx="9316281" cy="5823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3600" b="0" i="0">
                <a:latin typeface="Gotham Rnd SSm Book" pitchFamily="50" charset="0"/>
              </a:defRPr>
            </a:lvl1pPr>
          </a:lstStyle>
          <a:p>
            <a:r>
              <a:rPr lang="de-DE"/>
              <a:t>Überschrift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ESCRIBA HR Service Management: Prinzipien und Beispiele</a:t>
            </a:r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87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ldfolie - dunkl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F8FED6-3FC4-E740-9F44-FF3B7C36C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477000"/>
          </a:xfrm>
          <a:custGeom>
            <a:avLst/>
            <a:gdLst>
              <a:gd name="connsiteX0" fmla="*/ 0 w 15849599"/>
              <a:gd name="connsiteY0" fmla="*/ 0 h 4876800"/>
              <a:gd name="connsiteX1" fmla="*/ 15849599 w 15849599"/>
              <a:gd name="connsiteY1" fmla="*/ 0 h 4876800"/>
              <a:gd name="connsiteX2" fmla="*/ 15849599 w 15849599"/>
              <a:gd name="connsiteY2" fmla="*/ 4876800 h 4876800"/>
              <a:gd name="connsiteX3" fmla="*/ 0 w 15849599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599" h="4876800">
                <a:moveTo>
                  <a:pt x="0" y="0"/>
                </a:moveTo>
                <a:lnTo>
                  <a:pt x="15849599" y="0"/>
                </a:lnTo>
                <a:lnTo>
                  <a:pt x="15849599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b="0" i="0">
                <a:latin typeface="Gotham Rounded Book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215" y="205296"/>
            <a:ext cx="1824000" cy="32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ESCRIBA Powerpoint Vorlage // Fußzeile bearbeiten über Einfügen &gt; Kopf- und Fußzeile</a:t>
            </a:r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206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7277-7EC1-486A-972E-6BEE9C91B1F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16002" y="-1"/>
            <a:ext cx="10556852" cy="768000"/>
          </a:xfrm>
        </p:spPr>
        <p:txBody>
          <a:bodyPr tIns="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816002" y="768000"/>
            <a:ext cx="10556852" cy="480000"/>
          </a:xfrm>
        </p:spPr>
        <p:txBody>
          <a:bodyPr tIns="0"/>
          <a:lstStyle>
            <a:lvl1pPr>
              <a:lnSpc>
                <a:spcPct val="100000"/>
              </a:lnSpc>
              <a:spcAft>
                <a:spcPts val="0"/>
              </a:spcAft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09151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- Titel und Text OHNE Schrift verklein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FECAD-B034-414E-9558-DFBB44658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684" y="408298"/>
            <a:ext cx="9316281" cy="58230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800"/>
              </a:spcBef>
              <a:defRPr sz="4000" b="0" i="0">
                <a:latin typeface="Gotham Rnd SSm Book" pitchFamily="50" charset="0"/>
              </a:defRPr>
            </a:lvl1pPr>
          </a:lstStyle>
          <a:p>
            <a:r>
              <a:rPr lang="de-DE" dirty="0"/>
              <a:t>Überschrift bearbeiten</a:t>
            </a:r>
          </a:p>
        </p:txBody>
      </p:sp>
      <p:sp>
        <p:nvSpPr>
          <p:cNvPr id="45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02686" y="1013576"/>
            <a:ext cx="9316279" cy="4995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None/>
              <a:defRPr sz="2400" baseline="0">
                <a:latin typeface="+mj-lt"/>
              </a:defRPr>
            </a:lvl1pPr>
          </a:lstStyle>
          <a:p>
            <a:r>
              <a:rPr lang="de-DE" sz="3200" dirty="0"/>
              <a:t>Untertitel bearbeiten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ESCRIBA - SAG DACH Sales Call</a:t>
            </a:r>
            <a:endParaRPr lang="de-DE" dirty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302685" y="1905000"/>
            <a:ext cx="11586633" cy="4267200"/>
          </a:xfrm>
          <a:prstGeom prst="rect">
            <a:avLst/>
          </a:prstGeom>
        </p:spPr>
        <p:txBody>
          <a:bodyPr wrap="none" lIns="0" tIns="0" bIns="0">
            <a:noAutofit/>
          </a:bodyPr>
          <a:lstStyle>
            <a:lvl1pPr marL="361942" indent="-36194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2"/>
              </a:buBlip>
              <a:defRPr sz="2133" baseline="0"/>
            </a:lvl1pPr>
            <a:lvl2pPr marL="685611" indent="-228537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3"/>
              </a:buBlip>
              <a:defRPr sz="1867"/>
            </a:lvl2pPr>
            <a:lvl3pPr marL="1142686" indent="-228537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4"/>
              </a:buBlip>
              <a:defRPr sz="1733"/>
            </a:lvl3pPr>
            <a:lvl4pPr marL="1599760" indent="-228537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5"/>
              </a:buBlip>
              <a:defRPr sz="1600"/>
            </a:lvl4pPr>
            <a:lvl5pPr marL="2056834" indent="-2285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lang="de-DE" sz="13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&lt;In diesem Layout verkleinert die Schrift bei Überlauf nicht!&gt;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marL="2056777" lvl="4" indent="-228537" algn="l" defTabSz="914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Tx/>
              <a:buBlip>
                <a:blip r:embed="rId5"/>
              </a:buBlip>
            </a:pPr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11416881" y="6520496"/>
            <a:ext cx="463127" cy="288972"/>
          </a:xfrm>
          <a:prstGeom prst="rect">
            <a:avLst/>
          </a:prstGeom>
          <a:noFill/>
        </p:spPr>
        <p:txBody>
          <a:bodyPr wrap="square" lIns="0" tIns="72000" rIns="0" bIns="72000" rtlCol="0">
            <a:spAutoFit/>
          </a:bodyPr>
          <a:lstStyle>
            <a:lvl1pPr>
              <a:defRPr lang="de-DE" sz="933" b="0" i="0" kern="0" spc="0" baseline="0" smtClean="0">
                <a:latin typeface="Gotham Rnd SSm Light" pitchFamily="50" charset="0"/>
                <a:ea typeface="EB Garamond" pitchFamily="2" charset="0"/>
                <a:cs typeface="Prompt" charset="0"/>
              </a:defRPr>
            </a:lvl1pPr>
          </a:lstStyle>
          <a:p>
            <a:pPr algn="r"/>
            <a:fld id="{E0FFD76A-61C5-4AB2-9CD0-3FE001818D6D}" type="slidenum">
              <a:rPr smtClean="0"/>
              <a:pPr algn="r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3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 mit Grafik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969451" y="3704362"/>
                </a:moveTo>
                <a:cubicBezTo>
                  <a:pt x="5967990" y="4332347"/>
                  <a:pt x="5971293" y="4965095"/>
                  <a:pt x="5969832" y="5593080"/>
                </a:cubicBezTo>
                <a:lnTo>
                  <a:pt x="8178868" y="5593079"/>
                </a:lnTo>
                <a:cubicBezTo>
                  <a:pt x="8177280" y="4966682"/>
                  <a:pt x="8185219" y="4330760"/>
                  <a:pt x="8183631" y="3704363"/>
                </a:cubicBezTo>
                <a:lnTo>
                  <a:pt x="5969451" y="37043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880000" tIns="0" rIns="2880000" bIns="3924000" rtlCol="0" anchor="ctr" anchorCtr="1">
            <a:noAutofit/>
          </a:bodyPr>
          <a:lstStyle>
            <a:lvl1pPr marL="0" indent="0" algn="ctr">
              <a:buNone/>
              <a:defRPr lang="en-US" sz="2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Zum Ändern des Hintergrundbildes Rechtsklick auf das Bild und „Bild ändern“ wählen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5968598" y="3555082"/>
            <a:ext cx="2231269" cy="2127600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647489"/>
            <a:ext cx="8199868" cy="3035193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7434025" y="2532384"/>
                </a:moveTo>
                <a:cubicBezTo>
                  <a:pt x="7435001" y="2738728"/>
                  <a:pt x="7433049" y="2937294"/>
                  <a:pt x="7434025" y="3143638"/>
                </a:cubicBezTo>
                <a:cubicBezTo>
                  <a:pt x="8236065" y="3142774"/>
                  <a:pt x="7430950" y="3141910"/>
                  <a:pt x="9837218" y="3141045"/>
                </a:cubicBezTo>
                <a:cubicBezTo>
                  <a:pt x="9839170" y="2934702"/>
                  <a:pt x="9835264" y="2738728"/>
                  <a:pt x="9837216" y="2532385"/>
                </a:cubicBezTo>
                <a:lnTo>
                  <a:pt x="7434025" y="2532384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wrap="square" lIns="360000" tIns="180000" rIns="360000" bIns="0">
            <a:no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Präsentationstitel einfügen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4BCE287-45BD-0C25-8F10-32A17221687C}"/>
              </a:ext>
            </a:extLst>
          </p:cNvPr>
          <p:cNvSpPr>
            <a:spLocks noGrp="1"/>
          </p:cNvSpPr>
          <p:nvPr>
            <p:ph type="subTitle" sz="quarter" idx="1" hasCustomPrompt="1"/>
          </p:nvPr>
        </p:nvSpPr>
        <p:spPr>
          <a:xfrm>
            <a:off x="361200" y="4393739"/>
            <a:ext cx="5400000" cy="30777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537" lvl="0" indent="-228537">
              <a:spcBef>
                <a:spcPts val="0"/>
              </a:spcBef>
              <a:spcAft>
                <a:spcPts val="0"/>
              </a:spcAft>
            </a:pPr>
            <a:r>
              <a:rPr lang="de-DE" noProof="0"/>
              <a:t>Untertitel einfügen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88054BF-F766-FAC3-D862-DB78A99E3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5344578"/>
            <a:ext cx="5400000" cy="152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de-DE" noProof="0"/>
              <a:t>Zusätzliche Informationen (Präsentator / Datum Anlass)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B1DB30-0C0E-765E-D91C-183320BB7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5731" y="4818682"/>
            <a:ext cx="232413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4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bg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tx2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313909"/>
                  <a:pt x="227665" y="621351"/>
                </a:cubicBezTo>
                <a:lnTo>
                  <a:pt x="3330204" y="621350"/>
                </a:lnTo>
                <a:cubicBezTo>
                  <a:pt x="3332156" y="181703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/>
            </a:lvl1pPr>
          </a:lstStyle>
          <a:p>
            <a:pPr marL="0" lvl="0"/>
            <a:r>
              <a:rPr lang="de-DE"/>
              <a:t>Titel nächstes Kapitel </a:t>
            </a:r>
            <a:endParaRPr lang="de-DE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7137A3-4592-AC7F-8537-B7A0A1854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845757"/>
            <a:ext cx="193934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83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409" userDrawn="1">
          <p15:clr>
            <a:srgbClr val="FBAE40"/>
          </p15:clr>
        </p15:guide>
        <p15:guide id="3" orient="horz" pos="981" userDrawn="1">
          <p15:clr>
            <a:srgbClr val="FBAE40"/>
          </p15:clr>
        </p15:guide>
        <p15:guide id="4" pos="120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folie mit Bild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>
            <a:extLst>
              <a:ext uri="{FF2B5EF4-FFF2-40B4-BE49-F238E27FC236}">
                <a16:creationId xmlns:a16="http://schemas.microsoft.com/office/drawing/2014/main" id="{E6DA5C34-0034-6CD1-1555-77D17B7B73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8018088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9989763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8018088 w 12192000"/>
              <a:gd name="connsiteY1" fmla="*/ 608647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9989763 w 12192000"/>
              <a:gd name="connsiteY2" fmla="*/ 608647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70106 w 12192000"/>
              <a:gd name="connsiteY2" fmla="*/ 5574411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8976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8976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74214 w 12192000"/>
              <a:gd name="connsiteY0" fmla="*/ 3699600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74214 w 12192000"/>
              <a:gd name="connsiteY4" fmla="*/ 36996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8394 w 12192000"/>
              <a:gd name="connsiteY3" fmla="*/ 3699600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3555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8394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83555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83631 w 12192000"/>
              <a:gd name="connsiteY2" fmla="*/ 5588317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969451 w 12192000"/>
              <a:gd name="connsiteY0" fmla="*/ 370436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5969451 w 12192000"/>
              <a:gd name="connsiteY4" fmla="*/ 370436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8183631 w 12192000"/>
              <a:gd name="connsiteY3" fmla="*/ 370436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99002 w 12192000"/>
              <a:gd name="connsiteY0" fmla="*/ 906298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99002 w 12192000"/>
              <a:gd name="connsiteY4" fmla="*/ 90629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29134 w 12192000"/>
              <a:gd name="connsiteY3" fmla="*/ 915443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5969832 w 12192000"/>
              <a:gd name="connsiteY1" fmla="*/ 5593080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8178868 w 12192000"/>
              <a:gd name="connsiteY2" fmla="*/ 559307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9722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972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7087 w 12192000"/>
              <a:gd name="connsiteY1" fmla="*/ 1514856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5227 w 12192000"/>
              <a:gd name="connsiteY2" fmla="*/ 1523999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38278 w 12192000"/>
              <a:gd name="connsiteY3" fmla="*/ 878867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14466 w 12192000"/>
              <a:gd name="connsiteY3" fmla="*/ 862198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17608 w 12192000"/>
              <a:gd name="connsiteY2" fmla="*/ 1514474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6706 w 12192000"/>
              <a:gd name="connsiteY0" fmla="*/ 864960 h 6858000"/>
              <a:gd name="connsiteX1" fmla="*/ 14706 w 12192000"/>
              <a:gd name="connsiteY1" fmla="*/ 1512475 h 6858000"/>
              <a:gd name="connsiteX2" fmla="*/ 1922370 w 12192000"/>
              <a:gd name="connsiteY2" fmla="*/ 1512093 h 6858000"/>
              <a:gd name="connsiteX3" fmla="*/ 1921610 w 12192000"/>
              <a:gd name="connsiteY3" fmla="*/ 864579 h 6858000"/>
              <a:gd name="connsiteX4" fmla="*/ 16706 w 12192000"/>
              <a:gd name="connsiteY4" fmla="*/ 86496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6706" y="864960"/>
                </a:moveTo>
                <a:cubicBezTo>
                  <a:pt x="15245" y="1492945"/>
                  <a:pt x="16167" y="884490"/>
                  <a:pt x="14706" y="1512475"/>
                </a:cubicBezTo>
                <a:lnTo>
                  <a:pt x="1922370" y="1512093"/>
                </a:lnTo>
                <a:cubicBezTo>
                  <a:pt x="1920782" y="885696"/>
                  <a:pt x="1923198" y="1490976"/>
                  <a:pt x="1921610" y="864579"/>
                </a:cubicBezTo>
                <a:lnTo>
                  <a:pt x="16706" y="86496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2"/>
            </a:bgClr>
          </a:pattFill>
        </p:spPr>
        <p:txBody>
          <a:bodyPr vert="horz" lIns="2160000" tIns="0" rIns="2160000" bIns="1440000" rtlCol="0" anchor="b" anchorCtr="1">
            <a:noAutofit/>
          </a:bodyPr>
          <a:lstStyle>
            <a:lvl1pPr marL="0" indent="0">
              <a:buNone/>
              <a:defRPr lang="de-DE" sz="2000" noProof="0" dirty="0">
                <a:solidFill>
                  <a:schemeClr val="bg1"/>
                </a:solidFill>
              </a:defRPr>
            </a:lvl1pPr>
          </a:lstStyle>
          <a:p>
            <a:pPr marL="228537" lvl="0" indent="-228537" algn="ctr"/>
            <a:r>
              <a:rPr lang="de-DE" noProof="0"/>
              <a:t>Zum Ändern des Hintergrundbildes auf das Bild Icon klicken</a:t>
            </a:r>
          </a:p>
        </p:txBody>
      </p:sp>
      <p:sp>
        <p:nvSpPr>
          <p:cNvPr id="5" name="Logo Correction Shape">
            <a:extLst>
              <a:ext uri="{FF2B5EF4-FFF2-40B4-BE49-F238E27FC236}">
                <a16:creationId xmlns:a16="http://schemas.microsoft.com/office/drawing/2014/main" id="{BF360395-A693-094E-04D4-765676488419}"/>
              </a:ext>
            </a:extLst>
          </p:cNvPr>
          <p:cNvSpPr/>
          <p:nvPr userDrawn="1"/>
        </p:nvSpPr>
        <p:spPr>
          <a:xfrm>
            <a:off x="1" y="845756"/>
            <a:ext cx="1939338" cy="720001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/>
          <a:p>
            <a:pPr algn="ctr" defTabSz="972000"/>
            <a:endParaRPr lang="de-DE" baseline="0" noProof="0">
              <a:latin typeface="+mn-lt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BB1B7DE-7B7C-2CA0-92E3-7E206E4B9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836613"/>
            <a:ext cx="5411787" cy="3633702"/>
          </a:xfrm>
          <a:custGeom>
            <a:avLst/>
            <a:gdLst>
              <a:gd name="connsiteX0" fmla="*/ 8040001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0 w 10080625"/>
              <a:gd name="connsiteY4" fmla="*/ 0 h 3304175"/>
              <a:gd name="connsiteX5" fmla="*/ 10080625 w 10080625"/>
              <a:gd name="connsiteY5" fmla="*/ 0 h 3304175"/>
              <a:gd name="connsiteX6" fmla="*/ 10080625 w 10080625"/>
              <a:gd name="connsiteY6" fmla="*/ 3304175 h 3304175"/>
              <a:gd name="connsiteX7" fmla="*/ 0 w 10080625"/>
              <a:gd name="connsiteY7" fmla="*/ 3304175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963095 w 10080625"/>
              <a:gd name="connsiteY3" fmla="*/ 2527200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963095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8040001 w 10080625"/>
              <a:gd name="connsiteY1" fmla="*/ 3198076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92892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7708 w 10080625"/>
              <a:gd name="connsiteY2" fmla="*/ 3198076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57708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51853 w 10080625"/>
              <a:gd name="connsiteY2" fmla="*/ 3151415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43072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13531 w 10080625"/>
              <a:gd name="connsiteY1" fmla="*/ 3151415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8169 w 10080625"/>
              <a:gd name="connsiteY1" fmla="*/ 3146231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8823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5242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5242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2315 w 10080625"/>
              <a:gd name="connsiteY0" fmla="*/ 2522015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2315 w 10080625"/>
              <a:gd name="connsiteY4" fmla="*/ 2522015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69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28169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2314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37217 w 10080625"/>
              <a:gd name="connsiteY2" fmla="*/ 3143638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28169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40145 w 10080625"/>
              <a:gd name="connsiteY2" fmla="*/ 3141046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4291 w 10080625"/>
              <a:gd name="connsiteY2" fmla="*/ 3146230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7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40143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4287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1097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1097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28171 w 10080625"/>
              <a:gd name="connsiteY0" fmla="*/ 2527200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28171 w 10080625"/>
              <a:gd name="connsiteY4" fmla="*/ 2527200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11646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11646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1098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7434025 w 10080625"/>
              <a:gd name="connsiteY0" fmla="*/ 2532384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7434025 w 10080625"/>
              <a:gd name="connsiteY4" fmla="*/ 2532384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9837216 w 10080625"/>
              <a:gd name="connsiteY3" fmla="*/ 2532385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9837218 w 10080625"/>
              <a:gd name="connsiteY2" fmla="*/ 3141045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7434025 w 10080625"/>
              <a:gd name="connsiteY1" fmla="*/ 3143638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30621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30621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08022 w 10080625"/>
              <a:gd name="connsiteY3" fmla="*/ 154401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7514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16893 w 10080625"/>
              <a:gd name="connsiteY3" fmla="*/ 156993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4770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08024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7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4639 w 10080625"/>
              <a:gd name="connsiteY2" fmla="*/ 670604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73196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25769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550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18793 w 10080625"/>
              <a:gd name="connsiteY1" fmla="*/ 629127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  <a:gd name="connsiteX0" fmla="*/ 226184 w 10080625"/>
              <a:gd name="connsiteY0" fmla="*/ 161313 h 3304175"/>
              <a:gd name="connsiteX1" fmla="*/ 227665 w 10080625"/>
              <a:gd name="connsiteY1" fmla="*/ 621351 h 3304175"/>
              <a:gd name="connsiteX2" fmla="*/ 3330204 w 10080625"/>
              <a:gd name="connsiteY2" fmla="*/ 621350 h 3304175"/>
              <a:gd name="connsiteX3" fmla="*/ 3330200 w 10080625"/>
              <a:gd name="connsiteY3" fmla="*/ 162177 h 3304175"/>
              <a:gd name="connsiteX4" fmla="*/ 226184 w 10080625"/>
              <a:gd name="connsiteY4" fmla="*/ 161313 h 3304175"/>
              <a:gd name="connsiteX5" fmla="*/ 0 w 10080625"/>
              <a:gd name="connsiteY5" fmla="*/ 0 h 3304175"/>
              <a:gd name="connsiteX6" fmla="*/ 10080625 w 10080625"/>
              <a:gd name="connsiteY6" fmla="*/ 0 h 3304175"/>
              <a:gd name="connsiteX7" fmla="*/ 10080625 w 10080625"/>
              <a:gd name="connsiteY7" fmla="*/ 3304175 h 3304175"/>
              <a:gd name="connsiteX8" fmla="*/ 0 w 10080625"/>
              <a:gd name="connsiteY8" fmla="*/ 3304175 h 3304175"/>
              <a:gd name="connsiteX9" fmla="*/ 0 w 10080625"/>
              <a:gd name="connsiteY9" fmla="*/ 0 h 330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0625" h="3304175">
                <a:moveTo>
                  <a:pt x="226184" y="161313"/>
                </a:moveTo>
                <a:cubicBezTo>
                  <a:pt x="227160" y="367657"/>
                  <a:pt x="226691" y="313909"/>
                  <a:pt x="227665" y="621351"/>
                </a:cubicBezTo>
                <a:lnTo>
                  <a:pt x="3330204" y="621350"/>
                </a:lnTo>
                <a:cubicBezTo>
                  <a:pt x="3332156" y="181703"/>
                  <a:pt x="3328248" y="368520"/>
                  <a:pt x="3330200" y="162177"/>
                </a:cubicBezTo>
                <a:lnTo>
                  <a:pt x="226184" y="161313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3304175"/>
                </a:lnTo>
                <a:lnTo>
                  <a:pt x="0" y="33041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90000"/>
              <a:lumOff val="10000"/>
            </a:schemeClr>
          </a:solidFill>
        </p:spPr>
        <p:txBody>
          <a:bodyPr lIns="180000" tIns="1044000" rIns="180000" bIns="360000">
            <a:noAutofit/>
          </a:bodyPr>
          <a:lstStyle>
            <a:lvl1pPr>
              <a:defRPr lang="de-DE" sz="4000" cap="none" baseline="0" noProof="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/>
              <a:t>Titel nächstes Kapitel</a:t>
            </a:r>
            <a:br>
              <a:rPr lang="de-DE"/>
            </a:br>
            <a:r>
              <a:rPr lang="de-DE"/>
              <a:t> </a:t>
            </a:r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A11D47-CF3C-DA97-D476-EFE8E647C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8" y="896557"/>
            <a:ext cx="19367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6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409" userDrawn="1">
          <p15:clr>
            <a:srgbClr val="FBAE40"/>
          </p15:clr>
        </p15:guide>
        <p15:guide id="3" orient="horz" pos="981" userDrawn="1">
          <p15:clr>
            <a:srgbClr val="FBAE40"/>
          </p15:clr>
        </p15:guide>
        <p15:guide id="4" pos="120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en-GB"/>
              <a:t>ESCRIBA Pitch Präsentation – BAG  11.Januar 2024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73C5A2-22EF-9EA4-4E79-36001FC85324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0543561" y="6269052"/>
            <a:ext cx="164843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5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5" r:id="rId6"/>
    <p:sldLayoutId id="2147483856" r:id="rId7"/>
    <p:sldLayoutId id="2147483863" r:id="rId8"/>
    <p:sldLayoutId id="2147483864" r:id="rId9"/>
    <p:sldLayoutId id="2147483858" r:id="rId10"/>
    <p:sldLayoutId id="2147483859" r:id="rId11"/>
    <p:sldLayoutId id="2147483860" r:id="rId12"/>
    <p:sldLayoutId id="2147483861" r:id="rId13"/>
    <p:sldLayoutId id="2147483875" r:id="rId14"/>
    <p:sldLayoutId id="2147483874" r:id="rId15"/>
    <p:sldLayoutId id="2147483842" r:id="rId16"/>
    <p:sldLayoutId id="2147483844" r:id="rId17"/>
    <p:sldLayoutId id="2147483867" r:id="rId18"/>
    <p:sldLayoutId id="2147483868" r:id="rId19"/>
    <p:sldLayoutId id="2147483869" r:id="rId20"/>
    <p:sldLayoutId id="2147483872" r:id="rId21"/>
    <p:sldLayoutId id="2147483873" r:id="rId22"/>
    <p:sldLayoutId id="2147483843" r:id="rId23"/>
    <p:sldLayoutId id="2147483845" r:id="rId24"/>
    <p:sldLayoutId id="2147483865" r:id="rId25"/>
    <p:sldLayoutId id="2147483821" r:id="rId26"/>
    <p:sldLayoutId id="2147483846" r:id="rId27"/>
    <p:sldLayoutId id="2147483847" r:id="rId28"/>
    <p:sldLayoutId id="2147483857" r:id="rId29"/>
    <p:sldLayoutId id="2147483916" r:id="rId30"/>
  </p:sldLayoutIdLst>
  <p:hf hdr="0" dt="0"/>
  <p:txStyles>
    <p:titleStyle>
      <a:lvl1pPr algn="l" defTabSz="91414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1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6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4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9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1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31" pos="7537" userDrawn="1">
          <p15:clr>
            <a:srgbClr val="F26B43"/>
          </p15:clr>
        </p15:guide>
        <p15:guide id="40" orient="horz" pos="142" userDrawn="1">
          <p15:clr>
            <a:srgbClr val="F26B43"/>
          </p15:clr>
        </p15:guide>
        <p15:guide id="50" pos="143" userDrawn="1">
          <p15:clr>
            <a:srgbClr val="F26B43"/>
          </p15:clr>
        </p15:guide>
        <p15:guide id="66" orient="horz" pos="42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71595" y="6569962"/>
            <a:ext cx="79560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de-DE" sz="800" b="0" i="0" kern="0" spc="0" baseline="0">
                <a:latin typeface="+mj-lt"/>
                <a:ea typeface="EB Garamond" pitchFamily="2" charset="0"/>
                <a:cs typeface="Rubik Medium" pitchFamily="2" charset="-79"/>
              </a:defRPr>
            </a:lvl1pPr>
          </a:lstStyle>
          <a:p>
            <a:r>
              <a:rPr lang="de-DE"/>
              <a:t>ESCRIBA Powerpoint Vorlage // Fußzeile bearbeiten über Einfügen &gt; Kopf- und Fußzeile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227013" y="6569962"/>
            <a:ext cx="4631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>
              <a:defRPr lang="de-DE" sz="800" b="0" i="0" kern="0" spc="0" baseline="0" smtClean="0">
                <a:latin typeface="+mj-lt"/>
                <a:ea typeface="EB Garamond" pitchFamily="2" charset="0"/>
                <a:cs typeface="Prompt" charset="0"/>
              </a:defRPr>
            </a:lvl1pPr>
          </a:lstStyle>
          <a:p>
            <a:fld id="{E0FFD76A-61C5-4AB2-9CD0-3FE001818D6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82A8778-1E3B-B96A-FCA7-AE13D0248F20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543561" y="6269052"/>
            <a:ext cx="164843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0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2" r:id="rId35"/>
    <p:sldLayoutId id="2147483913" r:id="rId36"/>
    <p:sldLayoutId id="2147483914" r:id="rId37"/>
    <p:sldLayoutId id="2147483915" r:id="rId38"/>
  </p:sldLayoutIdLst>
  <p:hf hdr="0" dt="0"/>
  <p:txStyles>
    <p:titleStyle>
      <a:lvl1pPr algn="l" defTabSz="91414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1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6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4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9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1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7" orient="horz" pos="2160">
          <p15:clr>
            <a:srgbClr val="F26B43"/>
          </p15:clr>
        </p15:guide>
        <p15:guide id="31" pos="7537">
          <p15:clr>
            <a:srgbClr val="F26B43"/>
          </p15:clr>
        </p15:guide>
        <p15:guide id="40" orient="horz" pos="142">
          <p15:clr>
            <a:srgbClr val="F26B43"/>
          </p15:clr>
        </p15:guide>
        <p15:guide id="50" pos="143">
          <p15:clr>
            <a:srgbClr val="F26B43"/>
          </p15:clr>
        </p15:guide>
        <p15:guide id="66" orient="horz" pos="42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Relationship Id="rId6" Type="http://schemas.openxmlformats.org/officeDocument/2006/relationships/hyperlink" Target="mailto:helmut.feldmeier@escriba.de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42" Type="http://schemas.openxmlformats.org/officeDocument/2006/relationships/image" Target="../media/image68.png"/><Relationship Id="rId47" Type="http://schemas.openxmlformats.org/officeDocument/2006/relationships/image" Target="../media/image73.png"/><Relationship Id="rId50" Type="http://schemas.openxmlformats.org/officeDocument/2006/relationships/image" Target="../media/image7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9" Type="http://schemas.openxmlformats.org/officeDocument/2006/relationships/image" Target="../media/image55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image" Target="../media/image71.png"/><Relationship Id="rId53" Type="http://schemas.openxmlformats.org/officeDocument/2006/relationships/hyperlink" Target="mailto:helmut.feldmeier@escriba.de" TargetMode="External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74.png"/><Relationship Id="rId8" Type="http://schemas.openxmlformats.org/officeDocument/2006/relationships/image" Target="../media/image34.png"/><Relationship Id="rId51" Type="http://schemas.openxmlformats.org/officeDocument/2006/relationships/image" Target="../media/image77.png"/><Relationship Id="rId3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20" Type="http://schemas.openxmlformats.org/officeDocument/2006/relationships/image" Target="../media/image46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29BE5DA-F569-A253-F05C-DE6DBAA4F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29" b="5629"/>
          <a:stretch/>
        </p:blipFill>
        <p:spPr>
          <a:xfrm>
            <a:off x="-2662623" y="-747741"/>
            <a:ext cx="14119804" cy="8353480"/>
          </a:xfrm>
          <a:prstGeom prst="rect">
            <a:avLst/>
          </a:prstGeom>
        </p:spPr>
      </p:pic>
      <p:sp>
        <p:nvSpPr>
          <p:cNvPr id="3" name="Freeform 1">
            <a:extLst>
              <a:ext uri="{FF2B5EF4-FFF2-40B4-BE49-F238E27FC236}">
                <a16:creationId xmlns:a16="http://schemas.microsoft.com/office/drawing/2014/main" id="{8206C3D4-5E0C-B703-4949-BB308570B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967" y="4232"/>
            <a:ext cx="7675033" cy="6849533"/>
          </a:xfrm>
          <a:custGeom>
            <a:avLst/>
            <a:gdLst>
              <a:gd name="T0" fmla="*/ 15987 w 15988"/>
              <a:gd name="T1" fmla="*/ 0 h 14272"/>
              <a:gd name="T2" fmla="*/ 15987 w 15988"/>
              <a:gd name="T3" fmla="*/ 0 h 14272"/>
              <a:gd name="T4" fmla="*/ 2403 w 15988"/>
              <a:gd name="T5" fmla="*/ 0 h 14272"/>
              <a:gd name="T6" fmla="*/ 4321 w 15988"/>
              <a:gd name="T7" fmla="*/ 7527 h 14272"/>
              <a:gd name="T8" fmla="*/ 0 w 15988"/>
              <a:gd name="T9" fmla="*/ 14271 h 14272"/>
              <a:gd name="T10" fmla="*/ 15987 w 15988"/>
              <a:gd name="T11" fmla="*/ 14271 h 14272"/>
              <a:gd name="T12" fmla="*/ 15987 w 15988"/>
              <a:gd name="T13" fmla="*/ 0 h 14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988" h="14272">
                <a:moveTo>
                  <a:pt x="15987" y="0"/>
                </a:moveTo>
                <a:lnTo>
                  <a:pt x="15987" y="0"/>
                </a:lnTo>
                <a:cubicBezTo>
                  <a:pt x="2403" y="0"/>
                  <a:pt x="2403" y="0"/>
                  <a:pt x="2403" y="0"/>
                </a:cubicBezTo>
                <a:cubicBezTo>
                  <a:pt x="3996" y="2131"/>
                  <a:pt x="4735" y="4825"/>
                  <a:pt x="4321" y="7527"/>
                </a:cubicBezTo>
                <a:cubicBezTo>
                  <a:pt x="3890" y="10318"/>
                  <a:pt x="2279" y="12730"/>
                  <a:pt x="0" y="14271"/>
                </a:cubicBezTo>
                <a:cubicBezTo>
                  <a:pt x="15987" y="14271"/>
                  <a:pt x="15987" y="14271"/>
                  <a:pt x="15987" y="14271"/>
                </a:cubicBezTo>
                <a:lnTo>
                  <a:pt x="15987" y="0"/>
                </a:lnTo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782210" y="2139246"/>
            <a:ext cx="5295900" cy="2579507"/>
          </a:xfrm>
        </p:spPr>
        <p:txBody>
          <a:bodyPr anchor="ctr"/>
          <a:lstStyle/>
          <a:p>
            <a:r>
              <a:rPr lang="de-DE" dirty="0"/>
              <a:t>ESCRIBA </a:t>
            </a:r>
            <a:br>
              <a:rPr lang="de-DE" dirty="0"/>
            </a:br>
            <a:r>
              <a:rPr lang="de-DE" dirty="0"/>
              <a:t>ECAP </a:t>
            </a:r>
            <a:r>
              <a:rPr lang="de-DE" dirty="0" err="1"/>
              <a:t>for</a:t>
            </a:r>
            <a:r>
              <a:rPr lang="de-DE" dirty="0"/>
              <a:t> DATEV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C2802E-D7A4-FE86-91F3-7EB8C480C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110" y="5928533"/>
            <a:ext cx="381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8B7C99-46FC-32E8-9B32-C317FC795A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B79DB6-76CC-FF52-F9A0-6563B2806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00482" y="2835769"/>
            <a:ext cx="12749825" cy="51775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C724C55-026E-4529-8C8D-D10148927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452" y="758621"/>
            <a:ext cx="2905171" cy="1080000"/>
          </a:xfrm>
          <a:prstGeom prst="rect">
            <a:avLst/>
          </a:prstGeom>
        </p:spPr>
      </p:pic>
      <p:pic>
        <p:nvPicPr>
          <p:cNvPr id="5" name="Picture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B1F0FE9A-47C5-5919-5A13-C4B511F84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651" y="4784941"/>
            <a:ext cx="1901772" cy="18888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003BA25-7647-7D02-D861-A1CAC9D63B25}"/>
              </a:ext>
            </a:extLst>
          </p:cNvPr>
          <p:cNvSpPr txBox="1"/>
          <p:nvPr/>
        </p:nvSpPr>
        <p:spPr>
          <a:xfrm>
            <a:off x="4846293" y="1677612"/>
            <a:ext cx="71241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b="1" kern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Helmut Feldmeier</a:t>
            </a:r>
            <a:endParaRPr lang="de-DE" sz="18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Senior Account Manager</a:t>
            </a:r>
            <a:endParaRPr lang="de-DE" sz="18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8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u="sng" kern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helmut.feldmeier@escriba.de</a:t>
            </a:r>
            <a:endParaRPr lang="de-DE" sz="18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+49 173 678 3199</a:t>
            </a:r>
            <a:endParaRPr lang="de-DE" sz="18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AA1A3F-8D1D-BE6F-319D-561EBCF4BEF3}"/>
              </a:ext>
            </a:extLst>
          </p:cNvPr>
          <p:cNvSpPr txBox="1"/>
          <p:nvPr/>
        </p:nvSpPr>
        <p:spPr>
          <a:xfrm>
            <a:off x="2158919" y="4072392"/>
            <a:ext cx="44310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chemeClr val="bg1"/>
                </a:solidFill>
              </a:rPr>
              <a:t> </a:t>
            </a:r>
            <a:r>
              <a:rPr lang="de-DE" sz="6600" dirty="0" err="1">
                <a:solidFill>
                  <a:schemeClr val="bg1"/>
                </a:solidFill>
              </a:rPr>
              <a:t>Thank</a:t>
            </a:r>
            <a:r>
              <a:rPr lang="de-DE" sz="6600" dirty="0">
                <a:solidFill>
                  <a:schemeClr val="bg1"/>
                </a:solidFill>
              </a:rPr>
              <a:t> </a:t>
            </a:r>
            <a:r>
              <a:rPr lang="de-DE" sz="6600" dirty="0" err="1">
                <a:solidFill>
                  <a:schemeClr val="bg1"/>
                </a:solidFill>
              </a:rPr>
              <a:t>you</a:t>
            </a:r>
            <a:r>
              <a:rPr lang="de-DE" sz="66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2527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77D4C0E-FE87-091D-072F-F3BD56EABA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1865" y="0"/>
            <a:ext cx="12203865" cy="8042476"/>
          </a:xfrm>
          <a:prstGeom prst="rect">
            <a:avLst/>
          </a:prstGeom>
        </p:spPr>
      </p:pic>
      <p:sp>
        <p:nvSpPr>
          <p:cNvPr id="8" name="Abgerundetes Rechteck 10">
            <a:extLst>
              <a:ext uri="{FF2B5EF4-FFF2-40B4-BE49-F238E27FC236}">
                <a16:creationId xmlns:a16="http://schemas.microsoft.com/office/drawing/2014/main" id="{8B3778DF-A2A5-868C-02FE-358607394303}"/>
              </a:ext>
            </a:extLst>
          </p:cNvPr>
          <p:cNvSpPr/>
          <p:nvPr/>
        </p:nvSpPr>
        <p:spPr>
          <a:xfrm>
            <a:off x="-161841" y="1695676"/>
            <a:ext cx="12477919" cy="3811989"/>
          </a:xfrm>
          <a:prstGeom prst="roundRect">
            <a:avLst>
              <a:gd name="adj" fmla="val 2202"/>
            </a:avLst>
          </a:prstGeom>
          <a:solidFill>
            <a:schemeClr val="bg1">
              <a:alpha val="89804"/>
            </a:schemeClr>
          </a:solidFill>
          <a:ln w="19050">
            <a:noFill/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tIns="72000" rIns="36000" bIns="36000" rtlCol="0" anchor="t">
            <a:normAutofit/>
          </a:bodyPr>
          <a:lstStyle/>
          <a:p>
            <a:pPr algn="ctr"/>
            <a:endParaRPr lang="de-DE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2BA18E-5063-93DA-3E58-40A96BFD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ESCRIBA ECAP </a:t>
            </a:r>
            <a:r>
              <a:rPr lang="de-DE" dirty="0" err="1"/>
              <a:t>for</a:t>
            </a:r>
            <a:r>
              <a:rPr lang="de-DE" dirty="0"/>
              <a:t> DATEV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5071B-098D-CD23-FAF4-FEF8963D6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33425"/>
            <a:ext cx="11737975" cy="360099"/>
          </a:xfrm>
        </p:spPr>
        <p:txBody>
          <a:bodyPr wrap="square" lIns="0" tIns="0" rIns="0" bIns="0" anchor="t">
            <a:spAutoFit/>
          </a:bodyPr>
          <a:lstStyle/>
          <a:p>
            <a:r>
              <a:rPr lang="de-DE">
                <a:solidFill>
                  <a:srgbClr val="000000"/>
                </a:solidFill>
                <a:ea typeface="Yu Gothic UI Semilight"/>
              </a:rPr>
              <a:t>Optimierte Kanzleiprozesse und effiziente Mandantenkommunikation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C77B204-420D-D349-936E-9DA84A4B06A5}"/>
              </a:ext>
            </a:extLst>
          </p:cNvPr>
          <p:cNvSpPr txBox="1"/>
          <p:nvPr/>
        </p:nvSpPr>
        <p:spPr>
          <a:xfrm>
            <a:off x="608020" y="4024108"/>
            <a:ext cx="360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+mj-lt"/>
              </a:rPr>
              <a:t>Individuell ansprechbare DATEV-Schnittstelle (Lesen und Schreiben)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4930BC0-FE99-36E0-B0D8-D844BF725AFC}"/>
              </a:ext>
            </a:extLst>
          </p:cNvPr>
          <p:cNvSpPr txBox="1"/>
          <p:nvPr/>
        </p:nvSpPr>
        <p:spPr>
          <a:xfrm>
            <a:off x="4208020" y="4024108"/>
            <a:ext cx="4298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+mj-lt"/>
              </a:rPr>
              <a:t>360° Sicht auf alle Mandanten inkl. Mandantenkommunikation und (teil)automatisierter Prozesse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C3018A6-2121-6E6C-A43C-E4003FF33286}"/>
              </a:ext>
            </a:extLst>
          </p:cNvPr>
          <p:cNvSpPr txBox="1"/>
          <p:nvPr/>
        </p:nvSpPr>
        <p:spPr>
          <a:xfrm>
            <a:off x="8506114" y="4024108"/>
            <a:ext cx="360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+mj-lt"/>
              </a:rPr>
              <a:t>Integrierte, erweiterbare Plattform mit Kanzlei spezifischen Anwendungen</a:t>
            </a:r>
          </a:p>
        </p:txBody>
      </p:sp>
      <p:pic>
        <p:nvPicPr>
          <p:cNvPr id="2" name="Grafik 4">
            <a:extLst>
              <a:ext uri="{FF2B5EF4-FFF2-40B4-BE49-F238E27FC236}">
                <a16:creationId xmlns:a16="http://schemas.microsoft.com/office/drawing/2014/main" id="{F527E467-2882-BE13-27E5-44C4A8CEB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724" y="2019388"/>
            <a:ext cx="1884818" cy="2046301"/>
          </a:xfrm>
          <a:prstGeom prst="rect">
            <a:avLst/>
          </a:prstGeom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FE72F6E4-ACEE-360C-F22E-3C724FE82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085" y="2018118"/>
            <a:ext cx="1642594" cy="1970399"/>
          </a:xfrm>
          <a:prstGeom prst="rect">
            <a:avLst/>
          </a:prstGeom>
        </p:spPr>
      </p:pic>
      <p:pic>
        <p:nvPicPr>
          <p:cNvPr id="11" name="Grafik 9">
            <a:extLst>
              <a:ext uri="{FF2B5EF4-FFF2-40B4-BE49-F238E27FC236}">
                <a16:creationId xmlns:a16="http://schemas.microsoft.com/office/drawing/2014/main" id="{89F7E63B-0C34-1596-B4C7-27F2BB736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42" y="2257612"/>
            <a:ext cx="2913216" cy="14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3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E9C5B-FD29-6DED-3D70-85ABB6E46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84">
            <a:extLst>
              <a:ext uri="{FF2B5EF4-FFF2-40B4-BE49-F238E27FC236}">
                <a16:creationId xmlns:a16="http://schemas.microsoft.com/office/drawing/2014/main" id="{E87453F5-3A46-7C9A-C7BC-8E2ECD6C90CE}"/>
              </a:ext>
            </a:extLst>
          </p:cNvPr>
          <p:cNvSpPr/>
          <p:nvPr/>
        </p:nvSpPr>
        <p:spPr>
          <a:xfrm>
            <a:off x="11444590" y="1490439"/>
            <a:ext cx="2481958" cy="2178313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20" name="Rectangle 284">
            <a:extLst>
              <a:ext uri="{FF2B5EF4-FFF2-40B4-BE49-F238E27FC236}">
                <a16:creationId xmlns:a16="http://schemas.microsoft.com/office/drawing/2014/main" id="{DEA76D9B-A51C-462A-7747-DED869154ADA}"/>
              </a:ext>
            </a:extLst>
          </p:cNvPr>
          <p:cNvSpPr/>
          <p:nvPr/>
        </p:nvSpPr>
        <p:spPr>
          <a:xfrm>
            <a:off x="1891605" y="367206"/>
            <a:ext cx="2481958" cy="2178313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7EF7D0-448B-A631-A244-07B71B8D81F0}"/>
              </a:ext>
            </a:extLst>
          </p:cNvPr>
          <p:cNvSpPr/>
          <p:nvPr/>
        </p:nvSpPr>
        <p:spPr>
          <a:xfrm rot="21173630">
            <a:off x="1357095" y="285080"/>
            <a:ext cx="2961564" cy="10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4334120-4119-B499-CECD-CDCC9BAD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NLC-Plattform – unendlich viele Apps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7FE38C81-366D-3449-56FE-00011C8FF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94388"/>
            <a:ext cx="11737975" cy="360099"/>
          </a:xfrm>
        </p:spPr>
        <p:txBody>
          <a:bodyPr wrap="square" lIns="0" tIns="0" rIns="0" bIns="0" anchor="t">
            <a:spAutoFit/>
          </a:bodyPr>
          <a:lstStyle/>
          <a:p>
            <a:r>
              <a:rPr lang="de-DE"/>
              <a:t>Modernes Mandanten- und Kanzleimanagement mit ECAP </a:t>
            </a:r>
            <a:r>
              <a:rPr lang="de-DE" err="1"/>
              <a:t>for</a:t>
            </a:r>
            <a:r>
              <a:rPr lang="de-DE" dirty="0"/>
              <a:t> DATEV</a:t>
            </a:r>
          </a:p>
        </p:txBody>
      </p:sp>
      <p:sp>
        <p:nvSpPr>
          <p:cNvPr id="2" name="Rectangle 280">
            <a:extLst>
              <a:ext uri="{FF2B5EF4-FFF2-40B4-BE49-F238E27FC236}">
                <a16:creationId xmlns:a16="http://schemas.microsoft.com/office/drawing/2014/main" id="{6684DF6C-1EA5-A924-5CC3-F3CD041314C2}"/>
              </a:ext>
            </a:extLst>
          </p:cNvPr>
          <p:cNvSpPr/>
          <p:nvPr/>
        </p:nvSpPr>
        <p:spPr>
          <a:xfrm>
            <a:off x="6234778" y="1447907"/>
            <a:ext cx="5489578" cy="4817978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8" name="Rectangle 279">
            <a:extLst>
              <a:ext uri="{FF2B5EF4-FFF2-40B4-BE49-F238E27FC236}">
                <a16:creationId xmlns:a16="http://schemas.microsoft.com/office/drawing/2014/main" id="{1C44A3F5-E4EB-FBF7-4E69-6B7F4C107E05}"/>
              </a:ext>
            </a:extLst>
          </p:cNvPr>
          <p:cNvSpPr/>
          <p:nvPr/>
        </p:nvSpPr>
        <p:spPr>
          <a:xfrm>
            <a:off x="1877205" y="2758051"/>
            <a:ext cx="2481958" cy="2178313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Zentrales Ticketing-System</a:t>
            </a:r>
          </a:p>
        </p:txBody>
      </p:sp>
      <p:sp>
        <p:nvSpPr>
          <p:cNvPr id="5" name="Rectangle 282">
            <a:extLst>
              <a:ext uri="{FF2B5EF4-FFF2-40B4-BE49-F238E27FC236}">
                <a16:creationId xmlns:a16="http://schemas.microsoft.com/office/drawing/2014/main" id="{32E8B60E-49C8-48E3-6E9F-543D76D6D171}"/>
              </a:ext>
            </a:extLst>
          </p:cNvPr>
          <p:cNvSpPr/>
          <p:nvPr/>
        </p:nvSpPr>
        <p:spPr>
          <a:xfrm>
            <a:off x="4009993" y="3951978"/>
            <a:ext cx="2481958" cy="2178313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Anbindung an die DATEV-Schnittstelle</a:t>
            </a:r>
          </a:p>
        </p:txBody>
      </p:sp>
      <p:sp>
        <p:nvSpPr>
          <p:cNvPr id="10" name="Rectangle 284">
            <a:extLst>
              <a:ext uri="{FF2B5EF4-FFF2-40B4-BE49-F238E27FC236}">
                <a16:creationId xmlns:a16="http://schemas.microsoft.com/office/drawing/2014/main" id="{3C82AE56-94ED-65D1-6D3F-A862F7FB6DD7}"/>
              </a:ext>
            </a:extLst>
          </p:cNvPr>
          <p:cNvSpPr/>
          <p:nvPr/>
        </p:nvSpPr>
        <p:spPr>
          <a:xfrm>
            <a:off x="4032586" y="1564124"/>
            <a:ext cx="2481958" cy="2178313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Mandanten-Stammdaten</a:t>
            </a:r>
          </a:p>
        </p:txBody>
      </p:sp>
      <p:sp>
        <p:nvSpPr>
          <p:cNvPr id="24" name="Rectangle 284">
            <a:extLst>
              <a:ext uri="{FF2B5EF4-FFF2-40B4-BE49-F238E27FC236}">
                <a16:creationId xmlns:a16="http://schemas.microsoft.com/office/drawing/2014/main" id="{92E064D0-D6C3-2F25-9945-164ED94D48D7}"/>
              </a:ext>
            </a:extLst>
          </p:cNvPr>
          <p:cNvSpPr/>
          <p:nvPr/>
        </p:nvSpPr>
        <p:spPr>
          <a:xfrm>
            <a:off x="1877205" y="5178113"/>
            <a:ext cx="2481958" cy="2178313"/>
          </a:xfrm>
          <a:prstGeom prst="hexagon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Eigene Workflows/ Prozesse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8C72A9E-33AB-76CD-60F5-432F110F2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217" y="3319615"/>
            <a:ext cx="4944700" cy="988940"/>
          </a:xfrm>
          <a:prstGeom prst="rect">
            <a:avLst/>
          </a:prstGeom>
        </p:spPr>
      </p:pic>
      <p:sp>
        <p:nvSpPr>
          <p:cNvPr id="28" name="Rectangle 279">
            <a:extLst>
              <a:ext uri="{FF2B5EF4-FFF2-40B4-BE49-F238E27FC236}">
                <a16:creationId xmlns:a16="http://schemas.microsoft.com/office/drawing/2014/main" id="{B0C6E524-7592-65AF-C991-75F5DFDD2B63}"/>
              </a:ext>
            </a:extLst>
          </p:cNvPr>
          <p:cNvSpPr/>
          <p:nvPr/>
        </p:nvSpPr>
        <p:spPr>
          <a:xfrm>
            <a:off x="-279981" y="1562628"/>
            <a:ext cx="2481958" cy="2178313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Mandanten-CRM</a:t>
            </a:r>
          </a:p>
        </p:txBody>
      </p:sp>
      <p:sp>
        <p:nvSpPr>
          <p:cNvPr id="29" name="Rectangle 284">
            <a:extLst>
              <a:ext uri="{FF2B5EF4-FFF2-40B4-BE49-F238E27FC236}">
                <a16:creationId xmlns:a16="http://schemas.microsoft.com/office/drawing/2014/main" id="{DBEF79D2-8CF1-F3BB-5935-9581253B9959}"/>
              </a:ext>
            </a:extLst>
          </p:cNvPr>
          <p:cNvSpPr/>
          <p:nvPr/>
        </p:nvSpPr>
        <p:spPr>
          <a:xfrm>
            <a:off x="-288261" y="3982690"/>
            <a:ext cx="2481958" cy="2178313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Dokumenten-erstellung</a:t>
            </a:r>
          </a:p>
        </p:txBody>
      </p:sp>
      <p:sp>
        <p:nvSpPr>
          <p:cNvPr id="31" name="Rectangle 284">
            <a:extLst>
              <a:ext uri="{FF2B5EF4-FFF2-40B4-BE49-F238E27FC236}">
                <a16:creationId xmlns:a16="http://schemas.microsoft.com/office/drawing/2014/main" id="{F99BE705-6B24-5246-1277-E0B06CB68197}"/>
              </a:ext>
            </a:extLst>
          </p:cNvPr>
          <p:cNvSpPr/>
          <p:nvPr/>
        </p:nvSpPr>
        <p:spPr>
          <a:xfrm>
            <a:off x="11503067" y="3956931"/>
            <a:ext cx="2481958" cy="2178313"/>
          </a:xfrm>
          <a:prstGeom prst="hexagon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4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DF232E-10B8-0E31-9748-C4F127D0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</a:t>
            </a:r>
          </a:p>
        </p:txBody>
      </p:sp>
      <p:sp>
        <p:nvSpPr>
          <p:cNvPr id="2" name="Object 1">
            <a:extLst>
              <a:ext uri="{FF2B5EF4-FFF2-40B4-BE49-F238E27FC236}">
                <a16:creationId xmlns:a16="http://schemas.microsoft.com/office/drawing/2014/main" id="{7063A740-EF4C-CB46-63F9-A10407CD4E05}"/>
              </a:ext>
            </a:extLst>
          </p:cNvPr>
          <p:cNvSpPr/>
          <p:nvPr/>
        </p:nvSpPr>
        <p:spPr>
          <a:xfrm>
            <a:off x="477655" y="5409822"/>
            <a:ext cx="1793427" cy="816389"/>
          </a:xfrm>
          <a:prstGeom prst="rect">
            <a:avLst/>
          </a:prstGeom>
          <a:solidFill>
            <a:srgbClr val="90D033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DF49E09-7D76-8BFC-FC76-0FFFA007BFC8}"/>
              </a:ext>
            </a:extLst>
          </p:cNvPr>
          <p:cNvSpPr/>
          <p:nvPr/>
        </p:nvSpPr>
        <p:spPr>
          <a:xfrm>
            <a:off x="887286" y="5620995"/>
            <a:ext cx="974164" cy="4143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532"/>
              </a:lnSpc>
              <a:buNone/>
            </a:pPr>
            <a:r>
              <a:rPr lang="en-US" sz="1600" dirty="0">
                <a:solidFill>
                  <a:srgbClr val="000000">
                    <a:alpha val="60000"/>
                  </a:srgbClr>
                </a:solidFill>
                <a:latin typeface="+mj-lt"/>
                <a:ea typeface="Montserrat" pitchFamily="34" charset="-122"/>
                <a:cs typeface="Montserrat" pitchFamily="34" charset="-120"/>
              </a:rPr>
              <a:t>DATEV DMS </a:t>
            </a:r>
            <a:endParaRPr lang="en-US" sz="1600" dirty="0">
              <a:latin typeface="+mj-l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634F73A-A191-3A06-3BDC-BD0715705DBB}"/>
              </a:ext>
            </a:extLst>
          </p:cNvPr>
          <p:cNvSpPr/>
          <p:nvPr/>
        </p:nvSpPr>
        <p:spPr>
          <a:xfrm>
            <a:off x="2366308" y="5409822"/>
            <a:ext cx="1793427" cy="816389"/>
          </a:xfrm>
          <a:prstGeom prst="rect">
            <a:avLst/>
          </a:prstGeom>
          <a:solidFill>
            <a:srgbClr val="90D033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473523E-69AF-D2CF-8FF2-CA34B44CA22F}"/>
              </a:ext>
            </a:extLst>
          </p:cNvPr>
          <p:cNvSpPr/>
          <p:nvPr/>
        </p:nvSpPr>
        <p:spPr>
          <a:xfrm>
            <a:off x="2791651" y="5620995"/>
            <a:ext cx="942739" cy="4143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532"/>
              </a:lnSpc>
              <a:buNone/>
            </a:pPr>
            <a:r>
              <a:rPr lang="en-US" sz="1600" dirty="0">
                <a:solidFill>
                  <a:srgbClr val="000000">
                    <a:alpha val="60000"/>
                  </a:srgbClr>
                </a:solidFill>
                <a:latin typeface="+mj-lt"/>
                <a:ea typeface="Montserrat" pitchFamily="34" charset="-122"/>
                <a:cs typeface="Montserrat" pitchFamily="34" charset="-120"/>
              </a:rPr>
              <a:t>DATEV DUO</a:t>
            </a:r>
            <a:endParaRPr lang="en-US" sz="1600" dirty="0">
              <a:latin typeface="+mj-lt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C97897F-FD83-0AC7-44DE-215A25883423}"/>
              </a:ext>
            </a:extLst>
          </p:cNvPr>
          <p:cNvSpPr/>
          <p:nvPr/>
        </p:nvSpPr>
        <p:spPr>
          <a:xfrm>
            <a:off x="477655" y="2410196"/>
            <a:ext cx="5570732" cy="904649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933558F-36A5-1498-3D13-8910A0F1FFEE}"/>
              </a:ext>
            </a:extLst>
          </p:cNvPr>
          <p:cNvSpPr/>
          <p:nvPr/>
        </p:nvSpPr>
        <p:spPr>
          <a:xfrm>
            <a:off x="2455423" y="2785149"/>
            <a:ext cx="1615194" cy="1547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32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+mj-lt"/>
                <a:ea typeface="Montserrat" pitchFamily="34" charset="-122"/>
                <a:cs typeface="Montserrat" pitchFamily="34" charset="-120"/>
              </a:rPr>
              <a:t>Frontend Typo 3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B6B6A1A9-D088-ACC1-1B3D-01E5F03EBA44}"/>
              </a:ext>
            </a:extLst>
          </p:cNvPr>
          <p:cNvSpPr/>
          <p:nvPr/>
        </p:nvSpPr>
        <p:spPr>
          <a:xfrm>
            <a:off x="466918" y="1551803"/>
            <a:ext cx="11236690" cy="762000"/>
          </a:xfrm>
          <a:prstGeom prst="rect">
            <a:avLst/>
          </a:prstGeom>
          <a:solidFill>
            <a:srgbClr val="00999D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35C6B7B3-BAFC-287D-9175-3382695C6E23}"/>
              </a:ext>
            </a:extLst>
          </p:cNvPr>
          <p:cNvSpPr/>
          <p:nvPr/>
        </p:nvSpPr>
        <p:spPr>
          <a:xfrm>
            <a:off x="4961299" y="1857981"/>
            <a:ext cx="2269399" cy="3117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32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Montserrat" pitchFamily="34" charset="-122"/>
                <a:cs typeface="Montserrat" pitchFamily="34" charset="-120"/>
              </a:rPr>
              <a:t>third-party Software 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843F086C-FF6E-AF5F-ADF2-721200C731D4}"/>
              </a:ext>
            </a:extLst>
          </p:cNvPr>
          <p:cNvSpPr/>
          <p:nvPr/>
        </p:nvSpPr>
        <p:spPr>
          <a:xfrm>
            <a:off x="4254960" y="5409822"/>
            <a:ext cx="1793427" cy="816389"/>
          </a:xfrm>
          <a:prstGeom prst="rect">
            <a:avLst/>
          </a:prstGeom>
          <a:solidFill>
            <a:srgbClr val="90D033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FD533775-9703-5E7A-533D-A974FCE27F2E}"/>
              </a:ext>
            </a:extLst>
          </p:cNvPr>
          <p:cNvSpPr/>
          <p:nvPr/>
        </p:nvSpPr>
        <p:spPr>
          <a:xfrm>
            <a:off x="4627930" y="5730941"/>
            <a:ext cx="1047488" cy="1944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532"/>
              </a:lnSpc>
              <a:buNone/>
            </a:pPr>
            <a:r>
              <a:rPr lang="en-US" sz="1600" dirty="0">
                <a:solidFill>
                  <a:srgbClr val="000000">
                    <a:alpha val="60000"/>
                  </a:srgbClr>
                </a:solidFill>
                <a:latin typeface="+mj-lt"/>
                <a:ea typeface="Montserrat" pitchFamily="34" charset="-122"/>
                <a:cs typeface="Montserrat" pitchFamily="34" charset="-120"/>
              </a:rPr>
              <a:t>DATEV REWE</a:t>
            </a:r>
            <a:endParaRPr lang="en-US" sz="1600" dirty="0">
              <a:latin typeface="+mj-lt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9DE9C2D1-B59E-A3F1-C234-587157889DA8}"/>
              </a:ext>
            </a:extLst>
          </p:cNvPr>
          <p:cNvSpPr/>
          <p:nvPr/>
        </p:nvSpPr>
        <p:spPr>
          <a:xfrm>
            <a:off x="477655" y="4909884"/>
            <a:ext cx="11236690" cy="404711"/>
          </a:xfrm>
          <a:prstGeom prst="rect">
            <a:avLst/>
          </a:prstGeom>
          <a:solidFill>
            <a:srgbClr val="00999D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6C8F3334-F4DF-8277-6960-5B60946E4345}"/>
              </a:ext>
            </a:extLst>
          </p:cNvPr>
          <p:cNvSpPr/>
          <p:nvPr/>
        </p:nvSpPr>
        <p:spPr>
          <a:xfrm>
            <a:off x="4828539" y="5004515"/>
            <a:ext cx="2534921" cy="2026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96"/>
              </a:lnSpc>
              <a:buNone/>
            </a:pPr>
            <a:r>
              <a:rPr lang="en-US" sz="1140" dirty="0">
                <a:solidFill>
                  <a:schemeClr val="bg1"/>
                </a:solidFill>
                <a:latin typeface="+mj-lt"/>
                <a:ea typeface="Montserrat" pitchFamily="34" charset="-122"/>
                <a:cs typeface="Montserrat" pitchFamily="34" charset="-120"/>
              </a:rPr>
              <a:t>DATEV API ( DATEV-CONNECT ) 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A19B3445-2319-92C1-0DF9-4165484AD262}"/>
              </a:ext>
            </a:extLst>
          </p:cNvPr>
          <p:cNvSpPr/>
          <p:nvPr/>
        </p:nvSpPr>
        <p:spPr>
          <a:xfrm>
            <a:off x="6143613" y="5409822"/>
            <a:ext cx="1793427" cy="816389"/>
          </a:xfrm>
          <a:prstGeom prst="rect">
            <a:avLst/>
          </a:prstGeom>
          <a:solidFill>
            <a:srgbClr val="90D033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06237621-E934-D809-7719-C112304FB327}"/>
              </a:ext>
            </a:extLst>
          </p:cNvPr>
          <p:cNvSpPr/>
          <p:nvPr/>
        </p:nvSpPr>
        <p:spPr>
          <a:xfrm>
            <a:off x="6348984" y="5706688"/>
            <a:ext cx="1382684" cy="2429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16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+mj-lt"/>
                <a:ea typeface="Montserrat" pitchFamily="34" charset="-122"/>
                <a:cs typeface="Montserrat" pitchFamily="34" charset="-120"/>
              </a:rPr>
              <a:t>DATEV </a:t>
            </a:r>
          </a:p>
          <a:p>
            <a:pPr algn="ctr">
              <a:lnSpc>
                <a:spcPts val="1916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+mj-lt"/>
                <a:ea typeface="Montserrat" pitchFamily="34" charset="-122"/>
                <a:cs typeface="Montserrat" pitchFamily="34" charset="-120"/>
              </a:rPr>
              <a:t>LODAS</a:t>
            </a:r>
            <a:endParaRPr lang="en-US" sz="1600" dirty="0">
              <a:latin typeface="+mj-lt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5F759AA9-C68F-6956-BF85-8AC2DD131B81}"/>
              </a:ext>
            </a:extLst>
          </p:cNvPr>
          <p:cNvSpPr/>
          <p:nvPr/>
        </p:nvSpPr>
        <p:spPr>
          <a:xfrm>
            <a:off x="8032266" y="5409822"/>
            <a:ext cx="1793427" cy="816389"/>
          </a:xfrm>
          <a:prstGeom prst="rect">
            <a:avLst/>
          </a:prstGeom>
          <a:solidFill>
            <a:srgbClr val="90D033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D49501C1-B95F-EF33-0BF5-2FAA49ABAE02}"/>
              </a:ext>
            </a:extLst>
          </p:cNvPr>
          <p:cNvSpPr/>
          <p:nvPr/>
        </p:nvSpPr>
        <p:spPr>
          <a:xfrm>
            <a:off x="8059564" y="5585201"/>
            <a:ext cx="1738830" cy="4859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16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+mj-lt"/>
                <a:ea typeface="Montserrat" pitchFamily="34" charset="-122"/>
                <a:cs typeface="Montserrat" pitchFamily="34" charset="-120"/>
              </a:rPr>
              <a:t>DATEV Eigenorganisation</a:t>
            </a:r>
            <a:endParaRPr lang="en-US" sz="1600" dirty="0">
              <a:latin typeface="+mj-lt"/>
            </a:endParaRPr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76A40E33-60AF-A25D-9980-2B0A3B74B9EA}"/>
              </a:ext>
            </a:extLst>
          </p:cNvPr>
          <p:cNvSpPr/>
          <p:nvPr/>
        </p:nvSpPr>
        <p:spPr>
          <a:xfrm>
            <a:off x="9920919" y="5409822"/>
            <a:ext cx="1793427" cy="816389"/>
          </a:xfrm>
          <a:prstGeom prst="rect">
            <a:avLst/>
          </a:prstGeom>
          <a:solidFill>
            <a:srgbClr val="90D033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7B013D52-5D88-5D82-8DAA-46839E3833F8}"/>
              </a:ext>
            </a:extLst>
          </p:cNvPr>
          <p:cNvSpPr/>
          <p:nvPr/>
        </p:nvSpPr>
        <p:spPr>
          <a:xfrm>
            <a:off x="10136765" y="5706688"/>
            <a:ext cx="1361734" cy="2429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16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+mj-lt"/>
                <a:ea typeface="Montserrat" pitchFamily="34" charset="-122"/>
                <a:cs typeface="Montserrat" pitchFamily="34" charset="-120"/>
              </a:rPr>
              <a:t>DATEV </a:t>
            </a:r>
          </a:p>
          <a:p>
            <a:pPr algn="ctr">
              <a:lnSpc>
                <a:spcPts val="1916"/>
              </a:lnSpc>
              <a:buNone/>
            </a:pPr>
            <a:r>
              <a:rPr lang="en-US" sz="1600" dirty="0" err="1">
                <a:solidFill>
                  <a:srgbClr val="333333"/>
                </a:solidFill>
                <a:latin typeface="+mj-lt"/>
                <a:ea typeface="Montserrat" pitchFamily="34" charset="-122"/>
                <a:cs typeface="Montserrat" pitchFamily="34" charset="-120"/>
              </a:rPr>
              <a:t>Anwalt</a:t>
            </a:r>
            <a:endParaRPr lang="en-US" sz="1600" dirty="0">
              <a:latin typeface="+mj-lt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C4B693C4-908D-B836-BCF6-71BBD2B2D171}"/>
              </a:ext>
            </a:extLst>
          </p:cNvPr>
          <p:cNvSpPr/>
          <p:nvPr/>
        </p:nvSpPr>
        <p:spPr>
          <a:xfrm>
            <a:off x="477655" y="4409946"/>
            <a:ext cx="11236690" cy="40471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EA3A705B-C409-72BB-66E4-49D40CDD1D80}"/>
              </a:ext>
            </a:extLst>
          </p:cNvPr>
          <p:cNvSpPr/>
          <p:nvPr/>
        </p:nvSpPr>
        <p:spPr>
          <a:xfrm>
            <a:off x="5561781" y="4511422"/>
            <a:ext cx="1068438" cy="1944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32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+mj-lt"/>
                <a:ea typeface="Montserrat" pitchFamily="34" charset="-122"/>
                <a:cs typeface="Montserrat" pitchFamily="34" charset="-120"/>
              </a:rPr>
              <a:t>Escriba ECAP 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Object 21">
            <a:extLst>
              <a:ext uri="{FF2B5EF4-FFF2-40B4-BE49-F238E27FC236}">
                <a16:creationId xmlns:a16="http://schemas.microsoft.com/office/drawing/2014/main" id="{C3E8175C-540F-4356-1806-74EE487812BB}"/>
              </a:ext>
            </a:extLst>
          </p:cNvPr>
          <p:cNvSpPr/>
          <p:nvPr/>
        </p:nvSpPr>
        <p:spPr>
          <a:xfrm>
            <a:off x="458576" y="3410071"/>
            <a:ext cx="1793427" cy="904649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597DF144-16F3-9FD1-2470-F3932DDD1105}"/>
              </a:ext>
            </a:extLst>
          </p:cNvPr>
          <p:cNvSpPr/>
          <p:nvPr/>
        </p:nvSpPr>
        <p:spPr>
          <a:xfrm>
            <a:off x="913473" y="3754671"/>
            <a:ext cx="921789" cy="2026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96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+mj-lt"/>
                <a:ea typeface="Montserrat" pitchFamily="34" charset="-122"/>
                <a:cs typeface="Montserrat" pitchFamily="34" charset="-120"/>
              </a:rPr>
              <a:t>TICKETING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Object 23">
            <a:extLst>
              <a:ext uri="{FF2B5EF4-FFF2-40B4-BE49-F238E27FC236}">
                <a16:creationId xmlns:a16="http://schemas.microsoft.com/office/drawing/2014/main" id="{B4021FE8-9ECA-3B93-145D-29C1D2278F73}"/>
              </a:ext>
            </a:extLst>
          </p:cNvPr>
          <p:cNvSpPr/>
          <p:nvPr/>
        </p:nvSpPr>
        <p:spPr>
          <a:xfrm>
            <a:off x="2366308" y="3410071"/>
            <a:ext cx="1793427" cy="904649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id="{05A105FB-019C-72C9-486B-8938DF102BF2}"/>
              </a:ext>
            </a:extLst>
          </p:cNvPr>
          <p:cNvSpPr/>
          <p:nvPr/>
        </p:nvSpPr>
        <p:spPr>
          <a:xfrm>
            <a:off x="3006386" y="3735031"/>
            <a:ext cx="513269" cy="24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ea typeface="Montserrat" pitchFamily="34" charset="-122"/>
                <a:cs typeface="Montserrat" pitchFamily="34" charset="-120"/>
              </a:rPr>
              <a:t>CRM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Object 25">
            <a:extLst>
              <a:ext uri="{FF2B5EF4-FFF2-40B4-BE49-F238E27FC236}">
                <a16:creationId xmlns:a16="http://schemas.microsoft.com/office/drawing/2014/main" id="{567B744C-3A66-39C1-07EC-8A32262EBAD0}"/>
              </a:ext>
            </a:extLst>
          </p:cNvPr>
          <p:cNvSpPr/>
          <p:nvPr/>
        </p:nvSpPr>
        <p:spPr>
          <a:xfrm>
            <a:off x="4254960" y="3410071"/>
            <a:ext cx="1793427" cy="904649"/>
          </a:xfrm>
          <a:prstGeom prst="rect">
            <a:avLst/>
          </a:prstGeom>
          <a:solidFill>
            <a:srgbClr val="00999D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2" name="Object 26">
            <a:extLst>
              <a:ext uri="{FF2B5EF4-FFF2-40B4-BE49-F238E27FC236}">
                <a16:creationId xmlns:a16="http://schemas.microsoft.com/office/drawing/2014/main" id="{803C4B01-D09E-4AF8-FC6C-9CCA5D48E9C0}"/>
              </a:ext>
            </a:extLst>
          </p:cNvPr>
          <p:cNvSpPr/>
          <p:nvPr/>
        </p:nvSpPr>
        <p:spPr>
          <a:xfrm>
            <a:off x="4481281" y="3735031"/>
            <a:ext cx="1340785" cy="24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buNone/>
            </a:pPr>
            <a:r>
              <a:rPr lang="en-US" sz="1368" dirty="0">
                <a:solidFill>
                  <a:srgbClr val="FFFFFF"/>
                </a:solidFill>
                <a:latin typeface="+mj-lt"/>
                <a:ea typeface="Montserrat" pitchFamily="34" charset="-122"/>
                <a:cs typeface="Montserrat" pitchFamily="34" charset="-120"/>
              </a:rPr>
              <a:t>ACCOUNTING</a:t>
            </a:r>
            <a:endParaRPr lang="en-US" dirty="0">
              <a:latin typeface="+mj-lt"/>
            </a:endParaRPr>
          </a:p>
        </p:txBody>
      </p:sp>
      <p:sp>
        <p:nvSpPr>
          <p:cNvPr id="33" name="Object 27">
            <a:extLst>
              <a:ext uri="{FF2B5EF4-FFF2-40B4-BE49-F238E27FC236}">
                <a16:creationId xmlns:a16="http://schemas.microsoft.com/office/drawing/2014/main" id="{97ECDF39-3FFB-C576-29E1-CFD751B4DE70}"/>
              </a:ext>
            </a:extLst>
          </p:cNvPr>
          <p:cNvSpPr/>
          <p:nvPr/>
        </p:nvSpPr>
        <p:spPr>
          <a:xfrm>
            <a:off x="6143613" y="3410071"/>
            <a:ext cx="1793427" cy="904649"/>
          </a:xfrm>
          <a:prstGeom prst="rect">
            <a:avLst/>
          </a:prstGeom>
          <a:solidFill>
            <a:srgbClr val="00999D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4" name="Object 28">
            <a:extLst>
              <a:ext uri="{FF2B5EF4-FFF2-40B4-BE49-F238E27FC236}">
                <a16:creationId xmlns:a16="http://schemas.microsoft.com/office/drawing/2014/main" id="{E1454257-F17E-80FA-B2A6-42E22231E2EF}"/>
              </a:ext>
            </a:extLst>
          </p:cNvPr>
          <p:cNvSpPr/>
          <p:nvPr/>
        </p:nvSpPr>
        <p:spPr>
          <a:xfrm>
            <a:off x="6537532" y="3735031"/>
            <a:ext cx="1005589" cy="24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buNone/>
            </a:pPr>
            <a:r>
              <a:rPr lang="en-US" sz="1368" dirty="0">
                <a:solidFill>
                  <a:srgbClr val="FFFFFF"/>
                </a:solidFill>
                <a:latin typeface="+mj-lt"/>
                <a:ea typeface="Montserrat" pitchFamily="34" charset="-122"/>
                <a:cs typeface="Montserrat" pitchFamily="34" charset="-120"/>
              </a:rPr>
              <a:t>SIGNATUR</a:t>
            </a:r>
            <a:endParaRPr lang="en-US" dirty="0">
              <a:latin typeface="+mj-lt"/>
            </a:endParaRPr>
          </a:p>
        </p:txBody>
      </p:sp>
      <p:sp>
        <p:nvSpPr>
          <p:cNvPr id="35" name="Object 29">
            <a:extLst>
              <a:ext uri="{FF2B5EF4-FFF2-40B4-BE49-F238E27FC236}">
                <a16:creationId xmlns:a16="http://schemas.microsoft.com/office/drawing/2014/main" id="{1CE59466-9571-9510-E671-DB1A8AB89A93}"/>
              </a:ext>
            </a:extLst>
          </p:cNvPr>
          <p:cNvSpPr/>
          <p:nvPr/>
        </p:nvSpPr>
        <p:spPr>
          <a:xfrm>
            <a:off x="8032266" y="3410071"/>
            <a:ext cx="1793427" cy="904649"/>
          </a:xfrm>
          <a:prstGeom prst="rect">
            <a:avLst/>
          </a:prstGeom>
          <a:solidFill>
            <a:srgbClr val="00999D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6" name="Object 30">
            <a:extLst>
              <a:ext uri="{FF2B5EF4-FFF2-40B4-BE49-F238E27FC236}">
                <a16:creationId xmlns:a16="http://schemas.microsoft.com/office/drawing/2014/main" id="{A610B14C-D492-B698-6196-B6C4BB7187F1}"/>
              </a:ext>
            </a:extLst>
          </p:cNvPr>
          <p:cNvSpPr/>
          <p:nvPr/>
        </p:nvSpPr>
        <p:spPr>
          <a:xfrm>
            <a:off x="8567596" y="3735031"/>
            <a:ext cx="722767" cy="24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buNone/>
            </a:pPr>
            <a:r>
              <a:rPr lang="en-US" sz="1368" dirty="0">
                <a:solidFill>
                  <a:srgbClr val="FFFFFF"/>
                </a:solidFill>
                <a:latin typeface="+mj-lt"/>
                <a:ea typeface="Montserrat" pitchFamily="34" charset="-122"/>
                <a:cs typeface="Montserrat" pitchFamily="34" charset="-120"/>
              </a:rPr>
              <a:t>FORMS</a:t>
            </a:r>
            <a:endParaRPr lang="en-US" dirty="0">
              <a:latin typeface="+mj-lt"/>
            </a:endParaRP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id="{F31D401C-3124-A4E2-7BAF-53112C6E2967}"/>
              </a:ext>
            </a:extLst>
          </p:cNvPr>
          <p:cNvSpPr/>
          <p:nvPr/>
        </p:nvSpPr>
        <p:spPr>
          <a:xfrm>
            <a:off x="9920919" y="3410071"/>
            <a:ext cx="1793427" cy="904649"/>
          </a:xfrm>
          <a:prstGeom prst="rect">
            <a:avLst/>
          </a:prstGeom>
          <a:solidFill>
            <a:srgbClr val="00999D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38" name="Object 32">
            <a:extLst>
              <a:ext uri="{FF2B5EF4-FFF2-40B4-BE49-F238E27FC236}">
                <a16:creationId xmlns:a16="http://schemas.microsoft.com/office/drawing/2014/main" id="{A4E696B6-02CD-EB89-F848-76AF2188C0FE}"/>
              </a:ext>
            </a:extLst>
          </p:cNvPr>
          <p:cNvSpPr/>
          <p:nvPr/>
        </p:nvSpPr>
        <p:spPr>
          <a:xfrm>
            <a:off x="10220564" y="3735031"/>
            <a:ext cx="1194136" cy="24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buNone/>
            </a:pPr>
            <a:r>
              <a:rPr lang="en-US" sz="1368" dirty="0">
                <a:solidFill>
                  <a:srgbClr val="FFFFFF"/>
                </a:solidFill>
                <a:latin typeface="+mj-lt"/>
                <a:ea typeface="Montserrat" pitchFamily="34" charset="-122"/>
                <a:cs typeface="Montserrat" pitchFamily="34" charset="-120"/>
              </a:rPr>
              <a:t>PROCCESES</a:t>
            </a:r>
            <a:endParaRPr lang="en-US" dirty="0">
              <a:latin typeface="+mj-lt"/>
            </a:endParaRPr>
          </a:p>
        </p:txBody>
      </p:sp>
      <p:sp>
        <p:nvSpPr>
          <p:cNvPr id="39" name="Object 33">
            <a:extLst>
              <a:ext uri="{FF2B5EF4-FFF2-40B4-BE49-F238E27FC236}">
                <a16:creationId xmlns:a16="http://schemas.microsoft.com/office/drawing/2014/main" id="{39726757-BEDB-9F40-E880-CAD8525058CB}"/>
              </a:ext>
            </a:extLst>
          </p:cNvPr>
          <p:cNvSpPr/>
          <p:nvPr/>
        </p:nvSpPr>
        <p:spPr>
          <a:xfrm>
            <a:off x="6143613" y="2410196"/>
            <a:ext cx="5570732" cy="904649"/>
          </a:xfrm>
          <a:prstGeom prst="rect">
            <a:avLst/>
          </a:prstGeom>
          <a:solidFill>
            <a:srgbClr val="00999D"/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id="{FD687F11-2A30-1283-8DEE-E1D42EDE58CB}"/>
              </a:ext>
            </a:extLst>
          </p:cNvPr>
          <p:cNvSpPr/>
          <p:nvPr/>
        </p:nvSpPr>
        <p:spPr>
          <a:xfrm>
            <a:off x="8143363" y="2735156"/>
            <a:ext cx="1571232" cy="24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buNone/>
            </a:pPr>
            <a:r>
              <a:rPr lang="en-US" sz="1368" dirty="0">
                <a:solidFill>
                  <a:srgbClr val="FFFFFF"/>
                </a:solidFill>
                <a:latin typeface="+mj-lt"/>
                <a:ea typeface="Montserrat" pitchFamily="34" charset="-122"/>
                <a:cs typeface="Montserrat" pitchFamily="34" charset="-120"/>
              </a:rPr>
              <a:t>Frontend CWDP</a:t>
            </a:r>
            <a:endParaRPr lang="en-US" dirty="0">
              <a:latin typeface="+mj-lt"/>
            </a:endParaRP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8AC92EF0-42EF-36B7-C0AC-59A21D70161A}"/>
              </a:ext>
            </a:extLst>
          </p:cNvPr>
          <p:cNvSpPr/>
          <p:nvPr/>
        </p:nvSpPr>
        <p:spPr>
          <a:xfrm>
            <a:off x="477655" y="848365"/>
            <a:ext cx="11236690" cy="6495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de-DE">
              <a:latin typeface="+mj-lt"/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069E81A4-9832-DE3A-3719-253E863A7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668" y="800775"/>
            <a:ext cx="3810000" cy="762000"/>
          </a:xfrm>
          <a:prstGeom prst="rect">
            <a:avLst/>
          </a:prstGeom>
        </p:spPr>
      </p:pic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ABA3D26C-48B7-E472-359A-3F644118C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67844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r>
              <a:rPr lang="de-DE" dirty="0">
                <a:ea typeface="EB Garamond"/>
                <a:cs typeface="Rubik Medium"/>
              </a:rPr>
              <a:t>ESCRIBA ECAP </a:t>
            </a:r>
            <a:r>
              <a:rPr lang="de-DE" dirty="0" err="1">
                <a:ea typeface="EB Garamond"/>
                <a:cs typeface="Rubik Medium"/>
              </a:rPr>
              <a:t>for</a:t>
            </a:r>
            <a:r>
              <a:rPr lang="de-DE" dirty="0">
                <a:ea typeface="EB Garamond"/>
                <a:cs typeface="Rubik Medium"/>
              </a:rPr>
              <a:t> DATEV</a:t>
            </a:r>
            <a:endParaRPr lang="de-DE" dirty="0"/>
          </a:p>
        </p:txBody>
      </p:sp>
      <p:sp>
        <p:nvSpPr>
          <p:cNvPr id="42" name="Foliennummernplatzhalter 2">
            <a:extLst>
              <a:ext uri="{FF2B5EF4-FFF2-40B4-BE49-F238E27FC236}">
                <a16:creationId xmlns:a16="http://schemas.microsoft.com/office/drawing/2014/main" id="{AB5DD0ED-9DB7-6867-0064-DD6E15D0C8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7013" y="6567844"/>
            <a:ext cx="463127" cy="123111"/>
          </a:xfrm>
        </p:spPr>
        <p:txBody>
          <a:bodyPr/>
          <a:lstStyle/>
          <a:p>
            <a:fld id="{E0FFD76A-61C5-4AB2-9CD0-3FE001818D6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02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3E8B851-49CE-B599-6ADA-FE2EB67059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1865" y="0"/>
            <a:ext cx="12203865" cy="8042476"/>
          </a:xfrm>
          <a:prstGeom prst="rect">
            <a:avLst/>
          </a:prstGeom>
        </p:spPr>
      </p:pic>
      <p:sp>
        <p:nvSpPr>
          <p:cNvPr id="2" name="Abgerundetes Rechteck 10">
            <a:extLst>
              <a:ext uri="{FF2B5EF4-FFF2-40B4-BE49-F238E27FC236}">
                <a16:creationId xmlns:a16="http://schemas.microsoft.com/office/drawing/2014/main" id="{4B352F75-3E8F-5181-57C0-E785C5163445}"/>
              </a:ext>
            </a:extLst>
          </p:cNvPr>
          <p:cNvSpPr/>
          <p:nvPr/>
        </p:nvSpPr>
        <p:spPr>
          <a:xfrm>
            <a:off x="-161841" y="1695676"/>
            <a:ext cx="12477919" cy="3811989"/>
          </a:xfrm>
          <a:prstGeom prst="roundRect">
            <a:avLst>
              <a:gd name="adj" fmla="val 2202"/>
            </a:avLst>
          </a:prstGeom>
          <a:solidFill>
            <a:srgbClr val="E9E9EA">
              <a:alpha val="89804"/>
            </a:srgbClr>
          </a:solidFill>
          <a:ln w="19050">
            <a:noFill/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tIns="72000" rIns="36000" bIns="36000" rtlCol="0" anchor="t">
            <a:normAutofit/>
          </a:bodyPr>
          <a:lstStyle/>
          <a:p>
            <a:pPr algn="ctr"/>
            <a:endParaRPr lang="de-DE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77C3F3C-D51C-AEDF-03E3-54AECEEA2A76}"/>
              </a:ext>
            </a:extLst>
          </p:cNvPr>
          <p:cNvSpPr/>
          <p:nvPr/>
        </p:nvSpPr>
        <p:spPr>
          <a:xfrm>
            <a:off x="9679733" y="181882"/>
            <a:ext cx="2200275" cy="22002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35D919-C954-B1FE-C776-3B96219A04EF}"/>
              </a:ext>
            </a:extLst>
          </p:cNvPr>
          <p:cNvSpPr txBox="1"/>
          <p:nvPr/>
        </p:nvSpPr>
        <p:spPr>
          <a:xfrm>
            <a:off x="3378636" y="2671571"/>
            <a:ext cx="831807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Yu Gothic UI"/>
                <a:ea typeface="+mn-lt"/>
                <a:cs typeface="+mn-lt"/>
              </a:rPr>
              <a:t>Wir freuen uns, dass wir gemeinsam mit ESCRIBA ein hochinteressantes Angebot für Steuerkanzleien anbieten können. Dadurch können Mandantenmanagement und Kanzleiprozesse – mit, aber auch ohne eine Integration in DATEV – auf Basis der ESCRIBA </a:t>
            </a:r>
            <a:r>
              <a:rPr lang="de-DE" sz="2000" dirty="0" err="1">
                <a:solidFill>
                  <a:srgbClr val="000000"/>
                </a:solidFill>
                <a:latin typeface="Yu Gothic UI"/>
                <a:ea typeface="+mn-lt"/>
                <a:cs typeface="+mn-lt"/>
              </a:rPr>
              <a:t>No</a:t>
            </a:r>
            <a:r>
              <a:rPr lang="de-DE" sz="2000" dirty="0">
                <a:solidFill>
                  <a:srgbClr val="000000"/>
                </a:solidFill>
                <a:latin typeface="Yu Gothic UI"/>
                <a:ea typeface="+mn-lt"/>
                <a:cs typeface="+mn-lt"/>
              </a:rPr>
              <a:t>- und Low-Coding-Plattform optimiert, skaliert und jederzeit um neue Anwendungen erweitert werden.</a:t>
            </a:r>
            <a:endParaRPr lang="de-DE" sz="2000" dirty="0">
              <a:ea typeface="+mn-lt"/>
              <a:cs typeface="+mn-lt"/>
            </a:endParaRPr>
          </a:p>
        </p:txBody>
      </p:sp>
      <p:pic>
        <p:nvPicPr>
          <p:cNvPr id="10" name="Grafik 9" descr="Öffnendes Anführungszeichen mit einfarbiger Füllung">
            <a:extLst>
              <a:ext uri="{FF2B5EF4-FFF2-40B4-BE49-F238E27FC236}">
                <a16:creationId xmlns:a16="http://schemas.microsoft.com/office/drawing/2014/main" id="{19F4E190-325C-DA4A-D69C-B5B69ADCE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629811" y="2370445"/>
            <a:ext cx="914400" cy="9144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3298A63-EB2C-72D0-BC77-878A66C4A4A4}"/>
              </a:ext>
            </a:extLst>
          </p:cNvPr>
          <p:cNvSpPr txBox="1"/>
          <p:nvPr/>
        </p:nvSpPr>
        <p:spPr>
          <a:xfrm>
            <a:off x="3420270" y="4821180"/>
            <a:ext cx="4326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Jens </a:t>
            </a:r>
            <a:r>
              <a:rPr lang="de-DE" sz="1600" dirty="0" err="1"/>
              <a:t>Runne</a:t>
            </a:r>
            <a:r>
              <a:rPr lang="de-DE" sz="1600" dirty="0"/>
              <a:t>, Leiter Produkt &amp; Vertrieb, </a:t>
            </a:r>
            <a:r>
              <a:rPr lang="de-DE" sz="1600" dirty="0" err="1"/>
              <a:t>BuRKom</a:t>
            </a:r>
            <a:endParaRPr lang="de-DE" sz="16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8CDABB1-5B3E-5C17-7F1C-6F5C2AF52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3561" y="6269007"/>
            <a:ext cx="1648439" cy="612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F92AE87-54C9-B2C4-42D9-F84E9A0FA9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7" t="6336" r="10247" b="34247"/>
          <a:stretch/>
        </p:blipFill>
        <p:spPr>
          <a:xfrm>
            <a:off x="530194" y="2516715"/>
            <a:ext cx="2198039" cy="2194915"/>
          </a:xfrm>
          <a:prstGeom prst="ellipse">
            <a:avLst/>
          </a:prstGeom>
        </p:spPr>
      </p:pic>
      <p:pic>
        <p:nvPicPr>
          <p:cNvPr id="5" name="Picture 2" descr="Burkom Solutions GmbH | Augsburg">
            <a:extLst>
              <a:ext uri="{FF2B5EF4-FFF2-40B4-BE49-F238E27FC236}">
                <a16:creationId xmlns:a16="http://schemas.microsoft.com/office/drawing/2014/main" id="{F52E8BF8-3DBF-9308-B58A-99314186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979" y="934334"/>
            <a:ext cx="1979560" cy="68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12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2D52A2-FF87-37F2-0AD3-916778C793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67844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r>
              <a:rPr lang="de-DE" dirty="0">
                <a:ea typeface="EB Garamond"/>
                <a:cs typeface="Rubik Medium"/>
              </a:rPr>
              <a:t>ESCRIBA ECAP </a:t>
            </a:r>
            <a:r>
              <a:rPr lang="de-DE" dirty="0" err="1">
                <a:ea typeface="EB Garamond"/>
                <a:cs typeface="Rubik Medium"/>
              </a:rPr>
              <a:t>for</a:t>
            </a:r>
            <a:r>
              <a:rPr lang="de-DE" dirty="0">
                <a:ea typeface="EB Garamond"/>
                <a:cs typeface="Rubik Medium"/>
              </a:rPr>
              <a:t> DATEV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8D499E-D027-7D47-562C-18F9616B7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7013" y="6567844"/>
            <a:ext cx="463127" cy="123111"/>
          </a:xfrm>
        </p:spPr>
        <p:txBody>
          <a:bodyPr/>
          <a:lstStyle/>
          <a:p>
            <a:fld id="{E0FFD76A-61C5-4AB2-9CD0-3FE001818D6D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2BA18E-5063-93DA-3E58-40A96BFD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360°-Kundensicht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5071B-098D-CD23-FAF4-FEF8963D6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33425"/>
            <a:ext cx="11737975" cy="360099"/>
          </a:xfrm>
        </p:spPr>
        <p:txBody>
          <a:bodyPr/>
          <a:lstStyle/>
          <a:p>
            <a:r>
              <a:rPr lang="de-DE" dirty="0"/>
              <a:t>Den Kunden immer im Blick</a:t>
            </a:r>
          </a:p>
        </p:txBody>
      </p:sp>
      <p:sp>
        <p:nvSpPr>
          <p:cNvPr id="5" name="Rectangle 279">
            <a:extLst>
              <a:ext uri="{FF2B5EF4-FFF2-40B4-BE49-F238E27FC236}">
                <a16:creationId xmlns:a16="http://schemas.microsoft.com/office/drawing/2014/main" id="{B3DD69FB-11CC-B28A-9265-D8326FE0F719}"/>
              </a:ext>
            </a:extLst>
          </p:cNvPr>
          <p:cNvSpPr/>
          <p:nvPr/>
        </p:nvSpPr>
        <p:spPr>
          <a:xfrm>
            <a:off x="1522160" y="1895559"/>
            <a:ext cx="3971302" cy="3485450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+mj-lt"/>
              </a:rPr>
              <a:t>Jederzeit alle Kundeninformationen auf einen Blick, wie Kundenprofil, Interaktionen, Präferenzen, …</a:t>
            </a:r>
          </a:p>
        </p:txBody>
      </p:sp>
      <p:sp>
        <p:nvSpPr>
          <p:cNvPr id="6" name="Rectangle 282">
            <a:extLst>
              <a:ext uri="{FF2B5EF4-FFF2-40B4-BE49-F238E27FC236}">
                <a16:creationId xmlns:a16="http://schemas.microsoft.com/office/drawing/2014/main" id="{23C7FE7D-912D-E739-0F0E-80B1CACD23FE}"/>
              </a:ext>
            </a:extLst>
          </p:cNvPr>
          <p:cNvSpPr/>
          <p:nvPr/>
        </p:nvSpPr>
        <p:spPr>
          <a:xfrm>
            <a:off x="4851424" y="3790682"/>
            <a:ext cx="3971302" cy="3485450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+mj-lt"/>
              </a:rPr>
              <a:t>Freigelegtes Verbesserungspotenzial danke ganzheitlicher Betrachtung</a:t>
            </a:r>
          </a:p>
        </p:txBody>
      </p:sp>
      <p:sp>
        <p:nvSpPr>
          <p:cNvPr id="8" name="Rectangle 284">
            <a:extLst>
              <a:ext uri="{FF2B5EF4-FFF2-40B4-BE49-F238E27FC236}">
                <a16:creationId xmlns:a16="http://schemas.microsoft.com/office/drawing/2014/main" id="{F2CD9EB3-41ED-7AC1-F39F-CC7BAB2F1B52}"/>
              </a:ext>
            </a:extLst>
          </p:cNvPr>
          <p:cNvSpPr/>
          <p:nvPr/>
        </p:nvSpPr>
        <p:spPr>
          <a:xfrm>
            <a:off x="4851424" y="-79567"/>
            <a:ext cx="3971302" cy="348545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+mj-lt"/>
              </a:rPr>
              <a:t>Bessere Kundenbeziehungen dank besserem Überblick mit hinterlegten Prozessen und Erinnerungen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95ECFEE-5E9C-5E85-EF55-00CA21148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" t="1815" r="32216" b="12882"/>
          <a:stretch/>
        </p:blipFill>
        <p:spPr>
          <a:xfrm flipH="1">
            <a:off x="8171863" y="1093524"/>
            <a:ext cx="5724611" cy="5089521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99882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2D52A2-FF87-37F2-0AD3-916778C793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67844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r>
              <a:rPr lang="de-DE" dirty="0">
                <a:ea typeface="Yu Gothic UI"/>
              </a:rPr>
              <a:t>ESCRIBA ECAP </a:t>
            </a:r>
            <a:r>
              <a:rPr lang="de-DE" dirty="0" err="1">
                <a:ea typeface="Yu Gothic UI"/>
              </a:rPr>
              <a:t>for</a:t>
            </a:r>
            <a:r>
              <a:rPr lang="de-DE" dirty="0">
                <a:ea typeface="Yu Gothic UI"/>
              </a:rPr>
              <a:t> DATEV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8D499E-D027-7D47-562C-18F9616B7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7013" y="6567844"/>
            <a:ext cx="463127" cy="123111"/>
          </a:xfrm>
        </p:spPr>
        <p:txBody>
          <a:bodyPr/>
          <a:lstStyle/>
          <a:p>
            <a:fld id="{E0FFD76A-61C5-4AB2-9CD0-3FE001818D6D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2BA18E-5063-93DA-3E58-40A96BFD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360°-Kundensicht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5071B-098D-CD23-FAF4-FEF8963D6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33425"/>
            <a:ext cx="11737975" cy="36009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Rectangle 279">
            <a:extLst>
              <a:ext uri="{FF2B5EF4-FFF2-40B4-BE49-F238E27FC236}">
                <a16:creationId xmlns:a16="http://schemas.microsoft.com/office/drawing/2014/main" id="{B3DD69FB-11CC-B28A-9265-D8326FE0F719}"/>
              </a:ext>
            </a:extLst>
          </p:cNvPr>
          <p:cNvSpPr/>
          <p:nvPr/>
        </p:nvSpPr>
        <p:spPr>
          <a:xfrm>
            <a:off x="3699526" y="1755687"/>
            <a:ext cx="2792558" cy="2412000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latin typeface="+mj-lt"/>
              </a:rPr>
              <a:t>Fakturierbare</a:t>
            </a:r>
          </a:p>
          <a:p>
            <a:pPr algn="ctr"/>
            <a:r>
              <a:rPr lang="de-DE" b="1" dirty="0">
                <a:latin typeface="+mj-lt"/>
              </a:rPr>
              <a:t>Zeiten</a:t>
            </a:r>
            <a:endParaRPr lang="de-DE" sz="1800" b="1" dirty="0">
              <a:latin typeface="+mj-lt"/>
            </a:endParaRPr>
          </a:p>
        </p:txBody>
      </p:sp>
      <p:sp>
        <p:nvSpPr>
          <p:cNvPr id="6" name="Rectangle 282">
            <a:extLst>
              <a:ext uri="{FF2B5EF4-FFF2-40B4-BE49-F238E27FC236}">
                <a16:creationId xmlns:a16="http://schemas.microsoft.com/office/drawing/2014/main" id="{23C7FE7D-912D-E739-0F0E-80B1CACD23FE}"/>
              </a:ext>
            </a:extLst>
          </p:cNvPr>
          <p:cNvSpPr/>
          <p:nvPr/>
        </p:nvSpPr>
        <p:spPr>
          <a:xfrm>
            <a:off x="8627230" y="1749405"/>
            <a:ext cx="2792558" cy="24120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latin typeface="+mj-lt"/>
              </a:rPr>
              <a:t>Kommunikation</a:t>
            </a:r>
          </a:p>
        </p:txBody>
      </p:sp>
      <p:sp>
        <p:nvSpPr>
          <p:cNvPr id="8" name="Rectangle 284">
            <a:extLst>
              <a:ext uri="{FF2B5EF4-FFF2-40B4-BE49-F238E27FC236}">
                <a16:creationId xmlns:a16="http://schemas.microsoft.com/office/drawing/2014/main" id="{F2CD9EB3-41ED-7AC1-F39F-CC7BAB2F1B52}"/>
              </a:ext>
            </a:extLst>
          </p:cNvPr>
          <p:cNvSpPr/>
          <p:nvPr/>
        </p:nvSpPr>
        <p:spPr>
          <a:xfrm>
            <a:off x="6163899" y="3078237"/>
            <a:ext cx="2792558" cy="2412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latin typeface="+mj-lt"/>
              </a:rPr>
              <a:t>Finanzdaten</a:t>
            </a:r>
          </a:p>
        </p:txBody>
      </p:sp>
      <p:sp>
        <p:nvSpPr>
          <p:cNvPr id="9" name="Rectangle 279">
            <a:extLst>
              <a:ext uri="{FF2B5EF4-FFF2-40B4-BE49-F238E27FC236}">
                <a16:creationId xmlns:a16="http://schemas.microsoft.com/office/drawing/2014/main" id="{0A191F2F-C00C-0AF3-B413-63A72F3A7A95}"/>
              </a:ext>
            </a:extLst>
          </p:cNvPr>
          <p:cNvSpPr/>
          <p:nvPr/>
        </p:nvSpPr>
        <p:spPr>
          <a:xfrm>
            <a:off x="1235153" y="3071955"/>
            <a:ext cx="2793600" cy="2412000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Kontakt-</a:t>
            </a:r>
          </a:p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schemeClr val="tx1"/>
                </a:solidFill>
                <a:latin typeface="Yu Gothic UI"/>
              </a:rPr>
              <a:t>informationen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11" name="Rectangle 279">
            <a:extLst>
              <a:ext uri="{FF2B5EF4-FFF2-40B4-BE49-F238E27FC236}">
                <a16:creationId xmlns:a16="http://schemas.microsoft.com/office/drawing/2014/main" id="{A555FC59-B4E1-2CBB-1C8E-7751651E9FE4}"/>
              </a:ext>
            </a:extLst>
          </p:cNvPr>
          <p:cNvSpPr/>
          <p:nvPr/>
        </p:nvSpPr>
        <p:spPr>
          <a:xfrm>
            <a:off x="321988" y="3280458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D9EDE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Kontakte</a:t>
            </a:r>
          </a:p>
        </p:txBody>
      </p:sp>
      <p:sp>
        <p:nvSpPr>
          <p:cNvPr id="12" name="Rectangle 279">
            <a:extLst>
              <a:ext uri="{FF2B5EF4-FFF2-40B4-BE49-F238E27FC236}">
                <a16:creationId xmlns:a16="http://schemas.microsoft.com/office/drawing/2014/main" id="{98098475-75B6-70A9-695F-C12F94F820E5}"/>
              </a:ext>
            </a:extLst>
          </p:cNvPr>
          <p:cNvSpPr/>
          <p:nvPr/>
        </p:nvSpPr>
        <p:spPr>
          <a:xfrm>
            <a:off x="690140" y="4596921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D9EDE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Standorte</a:t>
            </a:r>
          </a:p>
        </p:txBody>
      </p:sp>
      <p:sp>
        <p:nvSpPr>
          <p:cNvPr id="13" name="Rectangle 279">
            <a:extLst>
              <a:ext uri="{FF2B5EF4-FFF2-40B4-BE49-F238E27FC236}">
                <a16:creationId xmlns:a16="http://schemas.microsoft.com/office/drawing/2014/main" id="{D27CA0D1-72DF-BFAC-3849-11BCDB957F65}"/>
              </a:ext>
            </a:extLst>
          </p:cNvPr>
          <p:cNvSpPr/>
          <p:nvPr/>
        </p:nvSpPr>
        <p:spPr>
          <a:xfrm>
            <a:off x="1923239" y="5307270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D9EDE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Verant-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wortlich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-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keiten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14" name="Rectangle 279">
            <a:extLst>
              <a:ext uri="{FF2B5EF4-FFF2-40B4-BE49-F238E27FC236}">
                <a16:creationId xmlns:a16="http://schemas.microsoft.com/office/drawing/2014/main" id="{418FB230-AAB6-F50A-5EC1-2EE03A1E07AF}"/>
              </a:ext>
            </a:extLst>
          </p:cNvPr>
          <p:cNvSpPr/>
          <p:nvPr/>
        </p:nvSpPr>
        <p:spPr>
          <a:xfrm>
            <a:off x="3305704" y="1388580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9FD1C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Pro </a:t>
            </a:r>
          </a:p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dirty="0">
                <a:solidFill>
                  <a:schemeClr val="tx1"/>
                </a:solidFill>
                <a:latin typeface="Yu Gothic UI"/>
              </a:rPr>
              <a:t>Be</a:t>
            </a:r>
            <a:r>
              <a:rPr kumimoji="0" lang="de-DE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stellung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15" name="Rectangle 279">
            <a:extLst>
              <a:ext uri="{FF2B5EF4-FFF2-40B4-BE49-F238E27FC236}">
                <a16:creationId xmlns:a16="http://schemas.microsoft.com/office/drawing/2014/main" id="{71204753-7374-E23B-94A8-CB256F668CCB}"/>
              </a:ext>
            </a:extLst>
          </p:cNvPr>
          <p:cNvSpPr/>
          <p:nvPr/>
        </p:nvSpPr>
        <p:spPr>
          <a:xfrm>
            <a:off x="4458529" y="738727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9FD1C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Pro Unter- </a:t>
            </a:r>
            <a:r>
              <a:rPr kumimoji="0" lang="de-DE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bestellung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16" name="Rectangle 279">
            <a:extLst>
              <a:ext uri="{FF2B5EF4-FFF2-40B4-BE49-F238E27FC236}">
                <a16:creationId xmlns:a16="http://schemas.microsoft.com/office/drawing/2014/main" id="{0BF0F12A-F6C2-AC86-F0A4-86DA215DFF95}"/>
              </a:ext>
            </a:extLst>
          </p:cNvPr>
          <p:cNvSpPr/>
          <p:nvPr/>
        </p:nvSpPr>
        <p:spPr>
          <a:xfrm>
            <a:off x="5647829" y="1411647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9FD1C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Bestellung ohne Zeit</a:t>
            </a:r>
          </a:p>
        </p:txBody>
      </p:sp>
      <p:sp>
        <p:nvSpPr>
          <p:cNvPr id="17" name="Rectangle 279">
            <a:extLst>
              <a:ext uri="{FF2B5EF4-FFF2-40B4-BE49-F238E27FC236}">
                <a16:creationId xmlns:a16="http://schemas.microsoft.com/office/drawing/2014/main" id="{8A5C11E3-3557-80A3-3845-EA7650063801}"/>
              </a:ext>
            </a:extLst>
          </p:cNvPr>
          <p:cNvSpPr/>
          <p:nvPr/>
        </p:nvSpPr>
        <p:spPr>
          <a:xfrm>
            <a:off x="5854808" y="4534794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61B3A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Stunden-satz</a:t>
            </a:r>
          </a:p>
        </p:txBody>
      </p:sp>
      <p:sp>
        <p:nvSpPr>
          <p:cNvPr id="18" name="Rectangle 279">
            <a:extLst>
              <a:ext uri="{FF2B5EF4-FFF2-40B4-BE49-F238E27FC236}">
                <a16:creationId xmlns:a16="http://schemas.microsoft.com/office/drawing/2014/main" id="{286A1E03-F4E4-429D-17A7-592B5C300740}"/>
              </a:ext>
            </a:extLst>
          </p:cNvPr>
          <p:cNvSpPr/>
          <p:nvPr/>
        </p:nvSpPr>
        <p:spPr>
          <a:xfrm>
            <a:off x="6963113" y="5307270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61B3A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Verbrauch</a:t>
            </a:r>
          </a:p>
        </p:txBody>
      </p:sp>
      <p:sp>
        <p:nvSpPr>
          <p:cNvPr id="19" name="Rectangle 279">
            <a:extLst>
              <a:ext uri="{FF2B5EF4-FFF2-40B4-BE49-F238E27FC236}">
                <a16:creationId xmlns:a16="http://schemas.microsoft.com/office/drawing/2014/main" id="{19B42CAD-9F68-95CA-A0F6-9D037FA83FF1}"/>
              </a:ext>
            </a:extLst>
          </p:cNvPr>
          <p:cNvSpPr/>
          <p:nvPr/>
        </p:nvSpPr>
        <p:spPr>
          <a:xfrm>
            <a:off x="8108053" y="4596921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61B3A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Gesamt-betrag</a:t>
            </a:r>
          </a:p>
        </p:txBody>
      </p:sp>
      <p:sp>
        <p:nvSpPr>
          <p:cNvPr id="20" name="Rectangle 279">
            <a:extLst>
              <a:ext uri="{FF2B5EF4-FFF2-40B4-BE49-F238E27FC236}">
                <a16:creationId xmlns:a16="http://schemas.microsoft.com/office/drawing/2014/main" id="{B74F8EF3-5E98-ADEB-124E-10E21377FD0D}"/>
              </a:ext>
            </a:extLst>
          </p:cNvPr>
          <p:cNvSpPr/>
          <p:nvPr/>
        </p:nvSpPr>
        <p:spPr>
          <a:xfrm>
            <a:off x="9382605" y="733425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3C7C7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Ticket-information</a:t>
            </a:r>
          </a:p>
        </p:txBody>
      </p:sp>
      <p:sp>
        <p:nvSpPr>
          <p:cNvPr id="21" name="Rectangle 279">
            <a:extLst>
              <a:ext uri="{FF2B5EF4-FFF2-40B4-BE49-F238E27FC236}">
                <a16:creationId xmlns:a16="http://schemas.microsoft.com/office/drawing/2014/main" id="{74326905-F6FC-3789-711D-50C96A0EF4F8}"/>
              </a:ext>
            </a:extLst>
          </p:cNvPr>
          <p:cNvSpPr/>
          <p:nvPr/>
        </p:nvSpPr>
        <p:spPr>
          <a:xfrm>
            <a:off x="10571905" y="1388579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3C7C7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  <a:latin typeface="Yu Gothic UI"/>
              </a:rPr>
              <a:t>Email/ Chat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22" name="Rectangle 279">
            <a:extLst>
              <a:ext uri="{FF2B5EF4-FFF2-40B4-BE49-F238E27FC236}">
                <a16:creationId xmlns:a16="http://schemas.microsoft.com/office/drawing/2014/main" id="{E5727832-32F1-F378-AF04-9C8C2598E87A}"/>
              </a:ext>
            </a:extLst>
          </p:cNvPr>
          <p:cNvSpPr/>
          <p:nvPr/>
        </p:nvSpPr>
        <p:spPr>
          <a:xfrm>
            <a:off x="10903116" y="2728487"/>
            <a:ext cx="1274552" cy="1100451"/>
          </a:xfrm>
          <a:prstGeom prst="hexagon">
            <a:avLst/>
          </a:prstGeom>
          <a:solidFill>
            <a:schemeClr val="bg1"/>
          </a:solidFill>
          <a:ln w="38100">
            <a:solidFill>
              <a:srgbClr val="3C7C7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Doku-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mente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3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2D52A2-FF87-37F2-0AD3-916778C793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1595" y="6567844"/>
            <a:ext cx="7956000" cy="123111"/>
          </a:xfrm>
        </p:spPr>
        <p:txBody>
          <a:bodyPr wrap="square" lIns="0" tIns="0" rIns="0" bIns="0" anchor="t">
            <a:spAutoFit/>
          </a:bodyPr>
          <a:lstStyle/>
          <a:p>
            <a:r>
              <a:rPr lang="de-DE" dirty="0">
                <a:ea typeface="Yu Gothic UI"/>
              </a:rPr>
              <a:t>ESCRIBA ECAP </a:t>
            </a:r>
            <a:r>
              <a:rPr lang="de-DE" dirty="0" err="1">
                <a:ea typeface="Yu Gothic UI"/>
              </a:rPr>
              <a:t>for</a:t>
            </a:r>
            <a:r>
              <a:rPr lang="de-DE" dirty="0">
                <a:ea typeface="Yu Gothic UI"/>
              </a:rPr>
              <a:t> DATEV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8D499E-D027-7D47-562C-18F9616B7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7013" y="6567844"/>
            <a:ext cx="463127" cy="123111"/>
          </a:xfrm>
        </p:spPr>
        <p:txBody>
          <a:bodyPr/>
          <a:lstStyle/>
          <a:p>
            <a:fld id="{E0FFD76A-61C5-4AB2-9CD0-3FE001818D6D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2BA18E-5063-93DA-3E58-40A96BFD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Zentrales Ticketing System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5071B-098D-CD23-FAF4-FEF8963D6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733425"/>
            <a:ext cx="11737975" cy="360099"/>
          </a:xfrm>
        </p:spPr>
        <p:txBody>
          <a:bodyPr/>
          <a:lstStyle/>
          <a:p>
            <a:r>
              <a:rPr lang="de-DE" dirty="0"/>
              <a:t>Optimierte Prozesse, direkter Datenzugriff und einheitliche Kommunikation</a:t>
            </a:r>
          </a:p>
        </p:txBody>
      </p:sp>
      <p:sp>
        <p:nvSpPr>
          <p:cNvPr id="5" name="Rectangle 279">
            <a:extLst>
              <a:ext uri="{FF2B5EF4-FFF2-40B4-BE49-F238E27FC236}">
                <a16:creationId xmlns:a16="http://schemas.microsoft.com/office/drawing/2014/main" id="{B3DD69FB-11CC-B28A-9265-D8326FE0F719}"/>
              </a:ext>
            </a:extLst>
          </p:cNvPr>
          <p:cNvSpPr/>
          <p:nvPr/>
        </p:nvSpPr>
        <p:spPr>
          <a:xfrm>
            <a:off x="3091747" y="2793969"/>
            <a:ext cx="2825336" cy="2479682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latin typeface="+mj-lt"/>
              </a:rPr>
              <a:t>Konfigurierbare Workflows mit </a:t>
            </a:r>
            <a:r>
              <a:rPr lang="de-DE" sz="1800" b="1" dirty="0" err="1">
                <a:latin typeface="+mj-lt"/>
              </a:rPr>
              <a:t>Benachrichti-gungen</a:t>
            </a:r>
            <a:r>
              <a:rPr lang="de-DE" sz="1800" b="1" dirty="0">
                <a:latin typeface="+mj-lt"/>
              </a:rPr>
              <a:t> und nächsten Schritten</a:t>
            </a:r>
          </a:p>
        </p:txBody>
      </p:sp>
      <p:sp>
        <p:nvSpPr>
          <p:cNvPr id="6" name="Rectangle 282">
            <a:extLst>
              <a:ext uri="{FF2B5EF4-FFF2-40B4-BE49-F238E27FC236}">
                <a16:creationId xmlns:a16="http://schemas.microsoft.com/office/drawing/2014/main" id="{23C7FE7D-912D-E739-0F0E-80B1CACD23FE}"/>
              </a:ext>
            </a:extLst>
          </p:cNvPr>
          <p:cNvSpPr/>
          <p:nvPr/>
        </p:nvSpPr>
        <p:spPr>
          <a:xfrm>
            <a:off x="5603207" y="4149718"/>
            <a:ext cx="2825336" cy="2479682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latin typeface="+mj-lt"/>
              </a:rPr>
              <a:t>Alle Informationen bleiben dem jeweiligen Kunden zugeordnet</a:t>
            </a:r>
          </a:p>
        </p:txBody>
      </p:sp>
      <p:sp>
        <p:nvSpPr>
          <p:cNvPr id="8" name="Rectangle 284">
            <a:extLst>
              <a:ext uri="{FF2B5EF4-FFF2-40B4-BE49-F238E27FC236}">
                <a16:creationId xmlns:a16="http://schemas.microsoft.com/office/drawing/2014/main" id="{F2CD9EB3-41ED-7AC1-F39F-CC7BAB2F1B52}"/>
              </a:ext>
            </a:extLst>
          </p:cNvPr>
          <p:cNvSpPr/>
          <p:nvPr/>
        </p:nvSpPr>
        <p:spPr>
          <a:xfrm>
            <a:off x="5540607" y="1267480"/>
            <a:ext cx="2825336" cy="2479682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latin typeface="+mj-lt"/>
              </a:rPr>
              <a:t>Informationen und Aufgaben gehen direkt an die richtige(n) Person(en)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95ECFEE-5E9C-5E85-EF55-00CA21148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" t="1815" r="32216" b="12882"/>
          <a:stretch/>
        </p:blipFill>
        <p:spPr>
          <a:xfrm flipH="1">
            <a:off x="8071384" y="1820863"/>
            <a:ext cx="4640725" cy="4125881"/>
          </a:xfrm>
          <a:prstGeom prst="hexagon">
            <a:avLst/>
          </a:prstGeom>
        </p:spPr>
      </p:pic>
      <p:sp>
        <p:nvSpPr>
          <p:cNvPr id="9" name="Rectangle 279">
            <a:extLst>
              <a:ext uri="{FF2B5EF4-FFF2-40B4-BE49-F238E27FC236}">
                <a16:creationId xmlns:a16="http://schemas.microsoft.com/office/drawing/2014/main" id="{10A979A4-AE22-E6B2-2ED9-9B5A2DE152C2}"/>
              </a:ext>
            </a:extLst>
          </p:cNvPr>
          <p:cNvSpPr/>
          <p:nvPr/>
        </p:nvSpPr>
        <p:spPr>
          <a:xfrm>
            <a:off x="690140" y="1301321"/>
            <a:ext cx="2793600" cy="2412000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  <a:latin typeface="Yu Gothic UI"/>
              </a:rPr>
              <a:t>Direkter Zugriff auf den gesamten Datenpool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179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BE53AD-2084-950A-0FED-B0D13D57B458}"/>
              </a:ext>
            </a:extLst>
          </p:cNvPr>
          <p:cNvGrpSpPr/>
          <p:nvPr/>
        </p:nvGrpSpPr>
        <p:grpSpPr>
          <a:xfrm>
            <a:off x="-368146" y="450199"/>
            <a:ext cx="12788529" cy="6708780"/>
            <a:chOff x="-291946" y="419282"/>
            <a:chExt cx="12788529" cy="670878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7E86A49-2D86-2DA3-713F-7B40E70B0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313934" y="3307666"/>
              <a:ext cx="1187719" cy="102924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37AC5EB-FFD7-D93C-E247-E7EB92C48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10359739" y="4456757"/>
              <a:ext cx="1185978" cy="102924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65E6EAB-73A8-4A35-C189-D6011BD0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9360984" y="2770127"/>
              <a:ext cx="1187719" cy="102924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08EBCD4-E3A2-E8B3-6F9B-8545628E4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</a:blip>
            <a:stretch>
              <a:fillRect/>
            </a:stretch>
          </p:blipFill>
          <p:spPr>
            <a:xfrm>
              <a:off x="11238304" y="419282"/>
              <a:ext cx="1187719" cy="102924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82D4175-1ED7-4521-122C-57B61568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>
              <a:off x="10328443" y="2194669"/>
              <a:ext cx="1187723" cy="102924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E1AC7B5-D8E2-10EC-4EBD-4B9A7ED14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</a:blip>
            <a:stretch>
              <a:fillRect/>
            </a:stretch>
          </p:blipFill>
          <p:spPr>
            <a:xfrm>
              <a:off x="9373704" y="1649217"/>
              <a:ext cx="1187719" cy="102924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B5F7FC0-88C0-C825-1DC0-27B3B569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</a:blip>
            <a:stretch>
              <a:fillRect/>
            </a:stretch>
          </p:blipFill>
          <p:spPr>
            <a:xfrm>
              <a:off x="11265916" y="1569953"/>
              <a:ext cx="1187719" cy="102924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4F1B89E8-FA01-E338-AC34-597F0F4F7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20000"/>
            </a:blip>
            <a:stretch>
              <a:fillRect/>
            </a:stretch>
          </p:blipFill>
          <p:spPr>
            <a:xfrm>
              <a:off x="11308864" y="3873851"/>
              <a:ext cx="1187719" cy="102924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0C187FC-04A3-1E81-90D9-A3FD158BE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0000"/>
            </a:blip>
            <a:stretch>
              <a:fillRect/>
            </a:stretch>
          </p:blipFill>
          <p:spPr>
            <a:xfrm>
              <a:off x="10292198" y="1012276"/>
              <a:ext cx="1187719" cy="102924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A392722-7F65-7FFC-2DAF-D90C71D0D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20000"/>
            </a:blip>
            <a:stretch>
              <a:fillRect/>
            </a:stretch>
          </p:blipFill>
          <p:spPr>
            <a:xfrm>
              <a:off x="6469262" y="4423537"/>
              <a:ext cx="1187719" cy="102924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C63C699-44A8-9AF0-14FD-864077AF2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20000"/>
            </a:blip>
            <a:stretch>
              <a:fillRect/>
            </a:stretch>
          </p:blipFill>
          <p:spPr>
            <a:xfrm>
              <a:off x="4530794" y="4413692"/>
              <a:ext cx="1187719" cy="102924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41D3AF4-5427-C845-196B-B0D9B9A02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20000"/>
            </a:blip>
            <a:stretch>
              <a:fillRect/>
            </a:stretch>
          </p:blipFill>
          <p:spPr>
            <a:xfrm>
              <a:off x="7435239" y="1661225"/>
              <a:ext cx="1187719" cy="102924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CC807B12-1ABD-F56D-A50B-AC8C89F4D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alphaModFix amt="20000"/>
            </a:blip>
            <a:stretch>
              <a:fillRect/>
            </a:stretch>
          </p:blipFill>
          <p:spPr>
            <a:xfrm>
              <a:off x="5500287" y="3846159"/>
              <a:ext cx="1187719" cy="1029240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DAFF6DF1-6777-3E2F-E4D2-C6BDEFEC4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alphaModFix amt="20000"/>
            </a:blip>
            <a:stretch>
              <a:fillRect/>
            </a:stretch>
          </p:blipFill>
          <p:spPr>
            <a:xfrm>
              <a:off x="7435239" y="2762450"/>
              <a:ext cx="1187719" cy="102924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39AD9CA-8A95-265A-A29F-BBBBFBF3B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20000"/>
            </a:blip>
            <a:stretch>
              <a:fillRect/>
            </a:stretch>
          </p:blipFill>
          <p:spPr>
            <a:xfrm>
              <a:off x="6469262" y="2187102"/>
              <a:ext cx="1187719" cy="102924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4DBD7732-A36B-D873-03C3-1A35A6CA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alphaModFix amt="20000"/>
            </a:blip>
            <a:stretch>
              <a:fillRect/>
            </a:stretch>
          </p:blipFill>
          <p:spPr>
            <a:xfrm>
              <a:off x="7435239" y="3869482"/>
              <a:ext cx="1187719" cy="1029240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A03CCB40-D47F-C45A-006B-A409407A5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alphaModFix amt="20000"/>
            </a:blip>
            <a:stretch>
              <a:fillRect/>
            </a:stretch>
          </p:blipFill>
          <p:spPr>
            <a:xfrm>
              <a:off x="6469262" y="3307666"/>
              <a:ext cx="1187719" cy="102924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4B9B7FB9-CC0E-8B67-BD55-283222D9F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20000"/>
            </a:blip>
            <a:stretch>
              <a:fillRect/>
            </a:stretch>
          </p:blipFill>
          <p:spPr>
            <a:xfrm>
              <a:off x="4559533" y="2182063"/>
              <a:ext cx="1187719" cy="102924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0510CCB1-B32A-281A-B436-6CFACB0B8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20000"/>
            </a:blip>
            <a:stretch>
              <a:fillRect/>
            </a:stretch>
          </p:blipFill>
          <p:spPr>
            <a:xfrm>
              <a:off x="5500287" y="2756801"/>
              <a:ext cx="1187719" cy="102924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DBCFEF8C-203A-2C51-6EA2-5638FC91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20000"/>
            </a:blip>
            <a:stretch>
              <a:fillRect/>
            </a:stretch>
          </p:blipFill>
          <p:spPr>
            <a:xfrm>
              <a:off x="700415" y="5553193"/>
              <a:ext cx="1187719" cy="102924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9960B483-458C-DEDD-4BFF-C34C25A8B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alphaModFix amt="20000"/>
            </a:blip>
            <a:stretch>
              <a:fillRect/>
            </a:stretch>
          </p:blipFill>
          <p:spPr>
            <a:xfrm>
              <a:off x="-291946" y="3865204"/>
              <a:ext cx="1187719" cy="1029240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64D7DAE2-B5C5-4970-0B17-F8D6EEA1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20000"/>
            </a:blip>
            <a:stretch>
              <a:fillRect/>
            </a:stretch>
          </p:blipFill>
          <p:spPr>
            <a:xfrm>
              <a:off x="4517176" y="3319696"/>
              <a:ext cx="1187719" cy="1029240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5BF6961B-366D-7E36-976A-BB77DF76A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alphaModFix amt="20000"/>
            </a:blip>
            <a:stretch>
              <a:fillRect/>
            </a:stretch>
          </p:blipFill>
          <p:spPr>
            <a:xfrm>
              <a:off x="1668867" y="2733958"/>
              <a:ext cx="1187719" cy="1029240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9A42476A-EA7A-DF00-6A6C-EB70E3D7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alphaModFix amt="20000"/>
            </a:blip>
            <a:stretch>
              <a:fillRect/>
            </a:stretch>
          </p:blipFill>
          <p:spPr>
            <a:xfrm>
              <a:off x="3578109" y="4981225"/>
              <a:ext cx="1187723" cy="1029240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B9C2975E-8066-BC0E-EDD0-C74C5DA99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alphaModFix amt="20000"/>
            </a:blip>
            <a:stretch>
              <a:fillRect/>
            </a:stretch>
          </p:blipFill>
          <p:spPr>
            <a:xfrm>
              <a:off x="3563699" y="1628056"/>
              <a:ext cx="1187719" cy="1029240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5D47AF29-3D42-BB15-AB8E-CE8CBF042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alphaModFix amt="20000"/>
            </a:blip>
            <a:stretch>
              <a:fillRect/>
            </a:stretch>
          </p:blipFill>
          <p:spPr>
            <a:xfrm>
              <a:off x="2610487" y="3310719"/>
              <a:ext cx="1187719" cy="1029240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F80FB8D8-26FD-0282-D358-2BDD8CA03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alphaModFix amt="20000"/>
            </a:blip>
            <a:stretch>
              <a:fillRect/>
            </a:stretch>
          </p:blipFill>
          <p:spPr>
            <a:xfrm>
              <a:off x="2610487" y="4426548"/>
              <a:ext cx="1187719" cy="1029240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F2264333-AE64-72DB-BE4E-D02270732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alphaModFix amt="20000"/>
            </a:blip>
            <a:stretch>
              <a:fillRect/>
            </a:stretch>
          </p:blipFill>
          <p:spPr>
            <a:xfrm>
              <a:off x="2623763" y="2177565"/>
              <a:ext cx="1187719" cy="1029240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7417B832-069E-C504-0C6A-A236FEAA4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alphaModFix amt="20000"/>
            </a:blip>
            <a:stretch>
              <a:fillRect/>
            </a:stretch>
          </p:blipFill>
          <p:spPr>
            <a:xfrm>
              <a:off x="1674377" y="3870193"/>
              <a:ext cx="1187719" cy="1029240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5B3B765D-E2BE-3CC4-391B-A0AD14F09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alphaModFix amt="20000"/>
            </a:blip>
            <a:stretch>
              <a:fillRect/>
            </a:stretch>
          </p:blipFill>
          <p:spPr>
            <a:xfrm>
              <a:off x="3571656" y="2749812"/>
              <a:ext cx="1187719" cy="1029240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B3A1C366-EBAC-DDEF-BA19-6450C9A6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alphaModFix amt="20000"/>
            </a:blip>
            <a:stretch>
              <a:fillRect/>
            </a:stretch>
          </p:blipFill>
          <p:spPr>
            <a:xfrm>
              <a:off x="3555265" y="3848041"/>
              <a:ext cx="1187719" cy="1029240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9F5877B-4106-2C90-2A54-FC32CB38A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alphaModFix amt="20000"/>
            </a:blip>
            <a:stretch>
              <a:fillRect/>
            </a:stretch>
          </p:blipFill>
          <p:spPr>
            <a:xfrm>
              <a:off x="11283320" y="2732208"/>
              <a:ext cx="1187726" cy="1029240"/>
            </a:xfrm>
            <a:prstGeom prst="rect">
              <a:avLst/>
            </a:prstGeom>
          </p:spPr>
        </p:pic>
        <p:pic>
          <p:nvPicPr>
            <p:cNvPr id="43" name="Picture 26" descr="A hexagon with a logo&#10;&#10;Description automatically generated">
              <a:extLst>
                <a:ext uri="{FF2B5EF4-FFF2-40B4-BE49-F238E27FC236}">
                  <a16:creationId xmlns:a16="http://schemas.microsoft.com/office/drawing/2014/main" id="{A069BB5E-9E02-1EB9-4DCB-39E904ED2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alphaModFix amt="20000"/>
            </a:blip>
            <a:stretch>
              <a:fillRect/>
            </a:stretch>
          </p:blipFill>
          <p:spPr>
            <a:xfrm>
              <a:off x="1669817" y="5007564"/>
              <a:ext cx="1192382" cy="1029171"/>
            </a:xfrm>
            <a:prstGeom prst="rect">
              <a:avLst/>
            </a:prstGeom>
          </p:spPr>
        </p:pic>
        <p:pic>
          <p:nvPicPr>
            <p:cNvPr id="44" name="Picture 28" descr="A blue hexagon with black text&#10;&#10;Description automatically generated">
              <a:extLst>
                <a:ext uri="{FF2B5EF4-FFF2-40B4-BE49-F238E27FC236}">
                  <a16:creationId xmlns:a16="http://schemas.microsoft.com/office/drawing/2014/main" id="{33CB0234-1E31-D4AB-87B2-1C921EA3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alphaModFix amt="20000"/>
            </a:blip>
            <a:stretch>
              <a:fillRect/>
            </a:stretch>
          </p:blipFill>
          <p:spPr>
            <a:xfrm>
              <a:off x="691448" y="3295415"/>
              <a:ext cx="1192382" cy="1029171"/>
            </a:xfrm>
            <a:prstGeom prst="rect">
              <a:avLst/>
            </a:prstGeom>
          </p:spPr>
        </p:pic>
        <p:pic>
          <p:nvPicPr>
            <p:cNvPr id="45" name="Picture 32" descr="A hexagon with a logo&#10;&#10;Description automatically generated">
              <a:extLst>
                <a:ext uri="{FF2B5EF4-FFF2-40B4-BE49-F238E27FC236}">
                  <a16:creationId xmlns:a16="http://schemas.microsoft.com/office/drawing/2014/main" id="{0B3AD39F-E402-22CB-D8BF-606FC0A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alphaModFix amt="20000"/>
            </a:blip>
            <a:stretch>
              <a:fillRect/>
            </a:stretch>
          </p:blipFill>
          <p:spPr>
            <a:xfrm>
              <a:off x="691447" y="4424304"/>
              <a:ext cx="1192382" cy="1029171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0666E27B-B56D-2B2F-7CA0-FAD53ACD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alphaModFix amt="20000"/>
            </a:blip>
            <a:stretch>
              <a:fillRect/>
            </a:stretch>
          </p:blipFill>
          <p:spPr>
            <a:xfrm>
              <a:off x="9373707" y="3891804"/>
              <a:ext cx="1188000" cy="1029484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DAF8B022-F659-846F-1325-3A765544D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alphaModFix amt="20000"/>
            </a:blip>
            <a:stretch>
              <a:fillRect/>
            </a:stretch>
          </p:blipFill>
          <p:spPr>
            <a:xfrm>
              <a:off x="5500287" y="4981225"/>
              <a:ext cx="1188000" cy="1029484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BE2DEE45-6A15-DCAC-8F63-D26CF8C7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alphaModFix amt="20000"/>
            </a:blip>
            <a:stretch>
              <a:fillRect/>
            </a:stretch>
          </p:blipFill>
          <p:spPr>
            <a:xfrm>
              <a:off x="700275" y="2185811"/>
              <a:ext cx="1188000" cy="1029484"/>
            </a:xfrm>
            <a:prstGeom prst="rect">
              <a:avLst/>
            </a:prstGeom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FE996B7D-D710-3956-34A8-EF44CD96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alphaModFix amt="20000"/>
            </a:blip>
            <a:stretch>
              <a:fillRect/>
            </a:stretch>
          </p:blipFill>
          <p:spPr>
            <a:xfrm>
              <a:off x="1667536" y="1602466"/>
              <a:ext cx="1188000" cy="1029484"/>
            </a:xfrm>
            <a:prstGeom prst="rect">
              <a:avLst/>
            </a:prstGeom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AB5A4CB4-9D34-517C-BD4E-C41E61C82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alphaModFix amt="20000"/>
            </a:blip>
            <a:stretch>
              <a:fillRect/>
            </a:stretch>
          </p:blipFill>
          <p:spPr>
            <a:xfrm>
              <a:off x="-270573" y="2743810"/>
              <a:ext cx="1188000" cy="1029484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BED8206E-B31C-A37E-F515-315D12D4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alphaModFix amt="20000"/>
            </a:blip>
            <a:stretch>
              <a:fillRect/>
            </a:stretch>
          </p:blipFill>
          <p:spPr>
            <a:xfrm>
              <a:off x="-246530" y="4994162"/>
              <a:ext cx="1188000" cy="1029484"/>
            </a:xfrm>
            <a:prstGeom prst="rect">
              <a:avLst/>
            </a:prstGeom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7EF5F94C-F448-13D5-3179-5A7638B8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alphaModFix amt="20000"/>
            </a:blip>
            <a:stretch>
              <a:fillRect/>
            </a:stretch>
          </p:blipFill>
          <p:spPr>
            <a:xfrm>
              <a:off x="-266438" y="6098578"/>
              <a:ext cx="1188000" cy="1029484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839A988-7A9F-741D-C94D-A591CE3FA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alphaModFix amt="20000"/>
            </a:blip>
            <a:stretch>
              <a:fillRect/>
            </a:stretch>
          </p:blipFill>
          <p:spPr>
            <a:xfrm>
              <a:off x="7435098" y="5007564"/>
              <a:ext cx="1188000" cy="1029484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618FED19-5A4A-5127-B81C-73A65C75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alphaModFix amt="20000"/>
            </a:blip>
            <a:stretch>
              <a:fillRect/>
            </a:stretch>
          </p:blipFill>
          <p:spPr>
            <a:xfrm>
              <a:off x="8389697" y="4438401"/>
              <a:ext cx="1188000" cy="1029484"/>
            </a:xfrm>
            <a:prstGeom prst="rect">
              <a:avLst/>
            </a:prstGeom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62EC9233-3B56-8683-6DF8-9591475CB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alphaModFix amt="20000"/>
            </a:blip>
            <a:stretch>
              <a:fillRect/>
            </a:stretch>
          </p:blipFill>
          <p:spPr>
            <a:xfrm>
              <a:off x="5514084" y="1599100"/>
              <a:ext cx="1188000" cy="1029484"/>
            </a:xfrm>
            <a:prstGeom prst="rect">
              <a:avLst/>
            </a:prstGeom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3D9C1324-AC85-004E-CD0E-08FC8BF4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alphaModFix amt="20000"/>
            </a:blip>
            <a:stretch>
              <a:fillRect/>
            </a:stretch>
          </p:blipFill>
          <p:spPr>
            <a:xfrm>
              <a:off x="9360703" y="5039419"/>
              <a:ext cx="1188000" cy="1029484"/>
            </a:xfrm>
            <a:prstGeom prst="rect">
              <a:avLst/>
            </a:prstGeom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3D497FB9-D795-F991-3E1F-175548DBB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alphaModFix amt="20000"/>
            </a:blip>
            <a:stretch>
              <a:fillRect/>
            </a:stretch>
          </p:blipFill>
          <p:spPr>
            <a:xfrm>
              <a:off x="8389697" y="2218380"/>
              <a:ext cx="1188000" cy="1029484"/>
            </a:xfrm>
            <a:prstGeom prst="rect">
              <a:avLst/>
            </a:prstGeom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A7BDD03D-FF87-73AB-DFB1-1EBBF239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alphaModFix amt="20000"/>
            </a:blip>
            <a:stretch>
              <a:fillRect/>
            </a:stretch>
          </p:blipFill>
          <p:spPr>
            <a:xfrm>
              <a:off x="8408500" y="3322641"/>
              <a:ext cx="1188000" cy="1029484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EBFBE194-A82F-A172-217C-11CEA2FF3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alphaModFix amt="20000"/>
            </a:blip>
            <a:stretch>
              <a:fillRect/>
            </a:stretch>
          </p:blipFill>
          <p:spPr>
            <a:xfrm>
              <a:off x="8399705" y="1081887"/>
              <a:ext cx="1188000" cy="1029484"/>
            </a:xfrm>
            <a:prstGeom prst="rect">
              <a:avLst/>
            </a:prstGeom>
          </p:spPr>
        </p:pic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68CC7A1-386E-654B-01B6-83359FD37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FFD76A-61C5-4AB2-9CD0-3FE001818D6D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Rectangle 279">
            <a:extLst>
              <a:ext uri="{FF2B5EF4-FFF2-40B4-BE49-F238E27FC236}">
                <a16:creationId xmlns:a16="http://schemas.microsoft.com/office/drawing/2014/main" id="{585BB48A-87F9-8000-3EB1-03BD5FD9A7E7}"/>
              </a:ext>
            </a:extLst>
          </p:cNvPr>
          <p:cNvSpPr/>
          <p:nvPr/>
        </p:nvSpPr>
        <p:spPr>
          <a:xfrm>
            <a:off x="8421885" y="2162043"/>
            <a:ext cx="3971302" cy="348545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>
              <a:latin typeface="+mj-lt"/>
            </a:endParaRPr>
          </a:p>
        </p:txBody>
      </p:sp>
      <p:pic>
        <p:nvPicPr>
          <p:cNvPr id="60" name="Picture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037EC053-EC1F-C2AB-3DB3-3D878CF29785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159626" y="2665333"/>
            <a:ext cx="2495821" cy="2478870"/>
          </a:xfrm>
          <a:prstGeom prst="rect">
            <a:avLst/>
          </a:prstGeom>
        </p:spPr>
      </p:pic>
      <p:sp>
        <p:nvSpPr>
          <p:cNvPr id="62" name="Rechteck 61">
            <a:extLst>
              <a:ext uri="{FF2B5EF4-FFF2-40B4-BE49-F238E27FC236}">
                <a16:creationId xmlns:a16="http://schemas.microsoft.com/office/drawing/2014/main" id="{378DA6D9-D648-90D1-C73C-DAA9FD98333B}"/>
              </a:ext>
            </a:extLst>
          </p:cNvPr>
          <p:cNvSpPr/>
          <p:nvPr/>
        </p:nvSpPr>
        <p:spPr>
          <a:xfrm>
            <a:off x="-20556" y="4347291"/>
            <a:ext cx="9043841" cy="19433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/>
            <a:endParaRPr lang="de-DE" sz="1600" dirty="0">
              <a:latin typeface="+mn-lt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85449FA9-25D0-0E66-DB52-5766C65794AF}"/>
              </a:ext>
            </a:extLst>
          </p:cNvPr>
          <p:cNvSpPr txBox="1"/>
          <p:nvPr/>
        </p:nvSpPr>
        <p:spPr>
          <a:xfrm>
            <a:off x="4775172" y="4576046"/>
            <a:ext cx="40153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b="1" kern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Helmut Feldmeier</a:t>
            </a:r>
            <a:endParaRPr lang="de-D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Senior Account Manager</a:t>
            </a:r>
            <a:endParaRPr lang="de-D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u="sng" kern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helmut.feldmeier@escriba.de</a:t>
            </a:r>
            <a:endParaRPr lang="de-D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de-DE" sz="1800" kern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+49 173 678 3199</a:t>
            </a:r>
            <a:endParaRPr lang="de-D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51CE36-407E-809C-6406-6A0747D7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5101328"/>
            <a:ext cx="11737976" cy="443198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US" sz="4000" dirty="0">
                <a:ea typeface="Yu Gothic UI"/>
              </a:rPr>
              <a:t>THANK YOU!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88318696"/>
      </p:ext>
    </p:extLst>
  </p:cSld>
  <p:clrMapOvr>
    <a:masterClrMapping/>
  </p:clrMapOvr>
</p:sld>
</file>

<file path=ppt/theme/theme1.xml><?xml version="1.0" encoding="utf-8"?>
<a:theme xmlns:a="http://schemas.openxmlformats.org/drawingml/2006/main" name="ESCRIBA Master Style 1">
  <a:themeElements>
    <a:clrScheme name="ESCRIBA PPT Master">
      <a:dk1>
        <a:srgbClr val="000000"/>
      </a:dk1>
      <a:lt1>
        <a:srgbClr val="FFFFFF"/>
      </a:lt1>
      <a:dk2>
        <a:srgbClr val="828282"/>
      </a:dk2>
      <a:lt2>
        <a:srgbClr val="F7F7F7"/>
      </a:lt2>
      <a:accent1>
        <a:srgbClr val="9FD1CD"/>
      </a:accent1>
      <a:accent2>
        <a:srgbClr val="1F507B"/>
      </a:accent2>
      <a:accent3>
        <a:srgbClr val="8B1A3D"/>
      </a:accent3>
      <a:accent4>
        <a:srgbClr val="FCEA36"/>
      </a:accent4>
      <a:accent5>
        <a:srgbClr val="252525"/>
      </a:accent5>
      <a:accent6>
        <a:srgbClr val="A49188"/>
      </a:accent6>
      <a:hlink>
        <a:srgbClr val="000092"/>
      </a:hlink>
      <a:folHlink>
        <a:srgbClr val="932A96"/>
      </a:folHlink>
    </a:clrScheme>
    <a:fontScheme name="ESCRIBA Master PPT">
      <a:majorFont>
        <a:latin typeface="Yu Gothic UI"/>
        <a:ea typeface=""/>
        <a:cs typeface=""/>
      </a:majorFont>
      <a:minorFont>
        <a:latin typeface="Yu Gothic UI Semi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36000" tIns="36000" rIns="36000" bIns="36000" rtlCol="0" anchor="ctr">
        <a:normAutofit/>
      </a:bodyPr>
      <a:lstStyle>
        <a:defPPr algn="ctr">
          <a:defRPr sz="1600" dirty="0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CRIBA_PPT-Master-2023-mit Bildern.potx" id="{832387AC-09CA-46FB-A735-859C7D53EB91}" vid="{15556E0F-B002-4D19-B052-93E60FC5F73A}"/>
    </a:ext>
  </a:extLst>
</a:theme>
</file>

<file path=ppt/theme/theme2.xml><?xml version="1.0" encoding="utf-8"?>
<a:theme xmlns:a="http://schemas.openxmlformats.org/drawingml/2006/main" name="1_ESCRIBA Master Style 1">
  <a:themeElements>
    <a:clrScheme name="ESCRIBA PPT Master">
      <a:dk1>
        <a:srgbClr val="000000"/>
      </a:dk1>
      <a:lt1>
        <a:srgbClr val="FFFFFF"/>
      </a:lt1>
      <a:dk2>
        <a:srgbClr val="828282"/>
      </a:dk2>
      <a:lt2>
        <a:srgbClr val="F7F7F7"/>
      </a:lt2>
      <a:accent1>
        <a:srgbClr val="9FD1CD"/>
      </a:accent1>
      <a:accent2>
        <a:srgbClr val="1F507B"/>
      </a:accent2>
      <a:accent3>
        <a:srgbClr val="8B1A3D"/>
      </a:accent3>
      <a:accent4>
        <a:srgbClr val="FCEA36"/>
      </a:accent4>
      <a:accent5>
        <a:srgbClr val="252525"/>
      </a:accent5>
      <a:accent6>
        <a:srgbClr val="A49188"/>
      </a:accent6>
      <a:hlink>
        <a:srgbClr val="000092"/>
      </a:hlink>
      <a:folHlink>
        <a:srgbClr val="932A96"/>
      </a:folHlink>
    </a:clrScheme>
    <a:fontScheme name="ESCRIBA Master PPT">
      <a:majorFont>
        <a:latin typeface="Yu Gothic UI"/>
        <a:ea typeface=""/>
        <a:cs typeface=""/>
      </a:majorFont>
      <a:minorFont>
        <a:latin typeface="Yu Gothic UI Semi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36000" tIns="36000" rIns="36000" bIns="36000" rtlCol="0" anchor="ctr">
        <a:normAutofit/>
      </a:bodyPr>
      <a:lstStyle>
        <a:defPPr algn="ctr">
          <a:defRPr sz="1600" dirty="0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CRIBA_PPT-Master-2023-komprimiert mit Bildern.potx" id="{28661D69-1411-444C-90CB-6FB2BA3642CA}" vid="{BD204B43-F6B4-41FF-9A4D-F5A3A3DEAF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37808853-7dc7-4860-af80-7f29a3b970a8"/>
    <lcf76f155ced4ddcb4097134ff3c332f xmlns="37808853-7dc7-4860-af80-7f29a3b970a8">
      <Terms xmlns="http://schemas.microsoft.com/office/infopath/2007/PartnerControls"/>
    </lcf76f155ced4ddcb4097134ff3c332f>
    <Notiz xmlns="37808853-7dc7-4860-af80-7f29a3b970a8" xsi:nil="true"/>
    <TaxCatchAll xmlns="95ecfeb8-c525-42f5-95b5-6a55e7705b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B029C608D1C84BA41C3B3ED8933B45" ma:contentTypeVersion="18" ma:contentTypeDescription="Create a new document." ma:contentTypeScope="" ma:versionID="0c378f1cf09e281f69404600e826f973">
  <xsd:schema xmlns:xsd="http://www.w3.org/2001/XMLSchema" xmlns:xs="http://www.w3.org/2001/XMLSchema" xmlns:p="http://schemas.microsoft.com/office/2006/metadata/properties" xmlns:ns2="37808853-7dc7-4860-af80-7f29a3b970a8" xmlns:ns3="95ecfeb8-c525-42f5-95b5-6a55e7705bd0" targetNamespace="http://schemas.microsoft.com/office/2006/metadata/properties" ma:root="true" ma:fieldsID="1c8dba466ac8d5e9cc0a2fa26c41e082" ns2:_="" ns3:_="">
    <xsd:import namespace="37808853-7dc7-4860-af80-7f29a3b970a8"/>
    <xsd:import namespace="95ecfeb8-c525-42f5-95b5-6a55e7705bd0"/>
    <xsd:element name="properties">
      <xsd:complexType>
        <xsd:sequence>
          <xsd:element name="documentManagement">
            <xsd:complexType>
              <xsd:all>
                <xsd:element ref="ns2:Status"/>
                <xsd:element ref="ns2:Notiz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08853-7dc7-4860-af80-7f29a3b970a8" elementFormDefault="qualified">
    <xsd:import namespace="http://schemas.microsoft.com/office/2006/documentManagement/types"/>
    <xsd:import namespace="http://schemas.microsoft.com/office/infopath/2007/PartnerControls"/>
    <xsd:element name="Status" ma:index="3" ma:displayName="Status" ma:format="Dropdown" ma:internalName="Status" ma:readOnly="false">
      <xsd:simpleType>
        <xsd:restriction base="dms:Note">
          <xsd:maxLength value="255"/>
        </xsd:restriction>
      </xsd:simpleType>
    </xsd:element>
    <xsd:element name="Notiz" ma:index="4" nillable="true" ma:displayName="Notiz" ma:format="Dropdown" ma:internalName="Notiz" ma:readOnly="false">
      <xsd:simpleType>
        <xsd:restriction base="dms:Text">
          <xsd:maxLength value="255"/>
        </xsd:restriction>
      </xsd:simpleType>
    </xsd:element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7fffd1e-4c96-4a4f-baa4-1c2c93a70c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cfeb8-c525-42f5-95b5-6a55e7705bd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5f0d98d-35be-40ce-b4f8-45e1002720a3}" ma:internalName="TaxCatchAll" ma:readOnly="false" ma:showField="CatchAllData" ma:web="95ecfeb8-c525-42f5-95b5-6a55e7705b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A788F7-5BF1-44BF-8F4C-3F35A165FDD2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15805efe-fb62-47e5-a628-f220100d31c4"/>
    <ds:schemaRef ds:uri="http://purl.org/dc/terms/"/>
    <ds:schemaRef ds:uri="37808853-7dc7-4860-af80-7f29a3b970a8"/>
    <ds:schemaRef ds:uri="95ecfeb8-c525-42f5-95b5-6a55e7705bd0"/>
  </ds:schemaRefs>
</ds:datastoreItem>
</file>

<file path=customXml/itemProps2.xml><?xml version="1.0" encoding="utf-8"?>
<ds:datastoreItem xmlns:ds="http://schemas.openxmlformats.org/officeDocument/2006/customXml" ds:itemID="{74DB7BE8-151F-47C4-8E55-EF287982E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1F6C14-BE44-43F7-BBEB-056A6F762E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808853-7dc7-4860-af80-7f29a3b970a8"/>
    <ds:schemaRef ds:uri="95ecfeb8-c525-42f5-95b5-6a55e7705b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ESCRIBA_PPT-Master-2023-komprimiert mit Bildern</Template>
  <TotalTime>0</TotalTime>
  <Words>362</Words>
  <Application>Microsoft Office PowerPoint</Application>
  <PresentationFormat>Widescreen</PresentationFormat>
  <Paragraphs>97</Paragraphs>
  <Slides>10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ESCRIBA Master Style 1</vt:lpstr>
      <vt:lpstr>1_ESCRIBA Master Style 1</vt:lpstr>
      <vt:lpstr>ESCRIBA  ECAP for DATEV</vt:lpstr>
      <vt:lpstr>ESCRIBA ECAP for DATEV</vt:lpstr>
      <vt:lpstr>Eine NLC-Plattform – unendlich viele Apps</vt:lpstr>
      <vt:lpstr>Architektur</vt:lpstr>
      <vt:lpstr>PowerPoint Presentation</vt:lpstr>
      <vt:lpstr>Vorteile 360°-Kundensicht</vt:lpstr>
      <vt:lpstr>360°-Kundensicht</vt:lpstr>
      <vt:lpstr>Vorteile Zentrales Ticketing System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ESCRIBA im Überblick</dc:title>
  <dc:creator>Zeibig, Dorina</dc:creator>
  <cp:lastModifiedBy>Sieron, Alexandra</cp:lastModifiedBy>
  <cp:revision>143</cp:revision>
  <cp:lastPrinted>2021-11-01T11:33:49Z</cp:lastPrinted>
  <dcterms:created xsi:type="dcterms:W3CDTF">2023-04-12T12:36:59Z</dcterms:created>
  <dcterms:modified xsi:type="dcterms:W3CDTF">2024-07-17T08:13:16Z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0x0101000AB029C608D1C84BA41C3B3ED8933B45</vt:lpwstr>
  </property>
  <property fmtid="{D5CDD505-2E9C-101B-9397-08002B2CF9AE}" pid="3" name="MediaServiceImageTags">
    <vt:lpwstr/>
  </property>
</Properties>
</file>