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4"/>
    <p:sldMasterId id="2147483876" r:id="rId5"/>
  </p:sldMasterIdLst>
  <p:notesMasterIdLst>
    <p:notesMasterId r:id="rId15"/>
  </p:notesMasterIdLst>
  <p:handoutMasterIdLst>
    <p:handoutMasterId r:id="rId16"/>
  </p:handoutMasterIdLst>
  <p:sldIdLst>
    <p:sldId id="2596" r:id="rId6"/>
    <p:sldId id="2527" r:id="rId7"/>
    <p:sldId id="2526" r:id="rId8"/>
    <p:sldId id="2600" r:id="rId9"/>
    <p:sldId id="2599" r:id="rId10"/>
    <p:sldId id="2598" r:id="rId11"/>
    <p:sldId id="2523" r:id="rId12"/>
    <p:sldId id="2601" r:id="rId13"/>
    <p:sldId id="2396" r:id="rId14"/>
  </p:sldIdLst>
  <p:sldSz cx="12192000" cy="6858000"/>
  <p:notesSz cx="6858000" cy="9144000"/>
  <p:defaultTextStyle>
    <a:defPPr>
      <a:defRPr lang="en-US"/>
    </a:defPPr>
    <a:lvl1pPr marL="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4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1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9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6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3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44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  <p15:guide id="5" orient="horz" pos="3748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orient="horz" pos="1230" userDrawn="1">
          <p15:clr>
            <a:srgbClr val="A4A3A4"/>
          </p15:clr>
        </p15:guide>
        <p15:guide id="8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9B5B93-5875-6AED-30E8-AD26451D5B86}" name="Gastbenutzer" initials="Ga" userId="S::urn:spo:anon#263db0c6e162657593696cd4fb76062de33603977340bf179907f14d57231e73::" providerId="AD"/>
  <p188:author id="{D3384BCD-3084-5407-8B25-DFF5B1FC77DA}" name="Feldmeier, Helmut" initials="FH" userId="S::helmut.feldmeier@escriba.de::92c6d22b-43ca-4089-8e5a-1eeef79ae2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6D1"/>
    <a:srgbClr val="1F507B"/>
    <a:srgbClr val="C0C0C0"/>
    <a:srgbClr val="354A5F"/>
    <a:srgbClr val="9FD1CD"/>
    <a:srgbClr val="FFFFFF"/>
    <a:srgbClr val="1C4D76"/>
    <a:srgbClr val="F8D8E2"/>
    <a:srgbClr val="F6F7F8"/>
    <a:srgbClr val="EC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795F8-4C8C-65E1-1F60-6E2BFEDFB87C}" v="290" dt="2024-07-08T15:12:15.473"/>
    <p1510:client id="{4B2B5EAA-494C-4066-BE33-289C52840B6F}" v="6" dt="2024-07-08T15:18:34.353"/>
    <p1510:client id="{58F7CBE3-103A-467A-8599-E99736FE25B5}" v="4" dt="2024-07-08T11:59:46.214"/>
    <p1510:client id="{6BB573A5-6A32-5FA9-21F3-43EBD742A639}" v="11" dt="2024-07-08T13:38:23.453"/>
    <p1510:client id="{85A082BC-B0D5-E984-F904-7EF0516488CB}" v="47" dt="2024-07-09T15:41:14.387"/>
    <p1510:client id="{932F13CC-089A-1BB0-577E-38537FC503CA}" v="29" dt="2024-07-08T13:45:49.013"/>
    <p1510:client id="{F3DADA9F-31FF-8907-D5AF-8753E067E910}" v="1" dt="2024-07-08T15:19:34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468"/>
      </p:cViewPr>
      <p:guideLst>
        <p:guide pos="4044"/>
        <p:guide orient="horz" pos="255"/>
        <p:guide orient="horz" pos="3748"/>
        <p:guide orient="horz" pos="777"/>
        <p:guide orient="horz" pos="1230"/>
        <p:guide pos="67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ron, Alexandra" userId="S::alexandra.sieron@escriba.de::23ba3797-4e5e-49c9-b0bf-76ff76b5a494" providerId="AD" clId="Web-{932F13CC-089A-1BB0-577E-38537FC503CA}"/>
    <pc:docChg chg="modSld">
      <pc:chgData name="Sieron, Alexandra" userId="S::alexandra.sieron@escriba.de::23ba3797-4e5e-49c9-b0bf-76ff76b5a494" providerId="AD" clId="Web-{932F13CC-089A-1BB0-577E-38537FC503CA}" dt="2024-07-08T13:45:49.013" v="22"/>
      <pc:docMkLst>
        <pc:docMk/>
      </pc:docMkLst>
      <pc:sldChg chg="addSp delSp modSp">
        <pc:chgData name="Sieron, Alexandra" userId="S::alexandra.sieron@escriba.de::23ba3797-4e5e-49c9-b0bf-76ff76b5a494" providerId="AD" clId="Web-{932F13CC-089A-1BB0-577E-38537FC503CA}" dt="2024-07-08T13:45:49.013" v="22"/>
        <pc:sldMkLst>
          <pc:docMk/>
          <pc:sldMk cId="2190984093" sldId="2526"/>
        </pc:sldMkLst>
        <pc:spChg chg="mod">
          <ac:chgData name="Sieron, Alexandra" userId="S::alexandra.sieron@escriba.de::23ba3797-4e5e-49c9-b0bf-76ff76b5a494" providerId="AD" clId="Web-{932F13CC-089A-1BB0-577E-38537FC503CA}" dt="2024-07-08T13:40:28.889" v="6"/>
          <ac:spMkLst>
            <pc:docMk/>
            <pc:sldMk cId="2190984093" sldId="2526"/>
            <ac:spMk id="7" creationId="{F9385AD9-7822-E581-9E64-793FAEC9BE6C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1"/>
          <ac:spMkLst>
            <pc:docMk/>
            <pc:sldMk cId="2190984093" sldId="2526"/>
            <ac:spMk id="8" creationId="{8A4FAE5F-0674-1098-BFC2-070AA18435C2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2"/>
          <ac:spMkLst>
            <pc:docMk/>
            <pc:sldMk cId="2190984093" sldId="2526"/>
            <ac:spMk id="9" creationId="{698D243D-6AC5-D6F7-0302-EE7384E7EC77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0"/>
          <ac:spMkLst>
            <pc:docMk/>
            <pc:sldMk cId="2190984093" sldId="2526"/>
            <ac:spMk id="10" creationId="{E9E397CB-3A56-5ECF-10C2-EAA734B079CE}"/>
          </ac:spMkLst>
        </pc:spChg>
        <pc:spChg chg="add del mod">
          <ac:chgData name="Sieron, Alexandra" userId="S::alexandra.sieron@escriba.de::23ba3797-4e5e-49c9-b0bf-76ff76b5a494" providerId="AD" clId="Web-{932F13CC-089A-1BB0-577E-38537FC503CA}" dt="2024-07-08T13:41:22.266" v="17"/>
          <ac:spMkLst>
            <pc:docMk/>
            <pc:sldMk cId="2190984093" sldId="2526"/>
            <ac:spMk id="11" creationId="{418CD87C-B3E9-9E64-753A-DA96F93BB3C3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3"/>
          <ac:spMkLst>
            <pc:docMk/>
            <pc:sldMk cId="2190984093" sldId="2526"/>
            <ac:spMk id="13" creationId="{CD7D26AC-C8A9-B195-D922-2BEDFCFF1C5F}"/>
          </ac:spMkLst>
        </pc:spChg>
        <pc:spChg chg="add mod">
          <ac:chgData name="Sieron, Alexandra" userId="S::alexandra.sieron@escriba.de::23ba3797-4e5e-49c9-b0bf-76ff76b5a494" providerId="AD" clId="Web-{932F13CC-089A-1BB0-577E-38537FC503CA}" dt="2024-07-08T13:41:53.471" v="18"/>
          <ac:spMkLst>
            <pc:docMk/>
            <pc:sldMk cId="2190984093" sldId="2526"/>
            <ac:spMk id="14" creationId="{6D4F1BE3-71F0-A946-50CD-4B3D818C9E35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4"/>
          <ac:spMkLst>
            <pc:docMk/>
            <pc:sldMk cId="2190984093" sldId="2526"/>
            <ac:spMk id="15" creationId="{3D23B548-0A6D-F642-E995-66AF5ECEA622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5"/>
          <ac:spMkLst>
            <pc:docMk/>
            <pc:sldMk cId="2190984093" sldId="2526"/>
            <ac:spMk id="23" creationId="{336B05DD-929D-B349-2E97-6821DFD63454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7"/>
          <ac:spMkLst>
            <pc:docMk/>
            <pc:sldMk cId="2190984093" sldId="2526"/>
            <ac:spMk id="28" creationId="{7378FF33-57D0-E993-8872-A9384EBEAD7F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8"/>
          <ac:spMkLst>
            <pc:docMk/>
            <pc:sldMk cId="2190984093" sldId="2526"/>
            <ac:spMk id="32" creationId="{4CA10843-D748-44FF-9815-13A67A46E050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8.889" v="9"/>
          <ac:spMkLst>
            <pc:docMk/>
            <pc:sldMk cId="2190984093" sldId="2526"/>
            <ac:spMk id="34" creationId="{AFAF1807-F139-7229-63BB-5177340BE589}"/>
          </ac:spMkLst>
        </pc:spChg>
        <pc:spChg chg="mod">
          <ac:chgData name="Sieron, Alexandra" userId="S::alexandra.sieron@escriba.de::23ba3797-4e5e-49c9-b0bf-76ff76b5a494" providerId="AD" clId="Web-{932F13CC-089A-1BB0-577E-38537FC503CA}" dt="2024-07-08T13:40:29.061" v="10"/>
          <ac:spMkLst>
            <pc:docMk/>
            <pc:sldMk cId="2190984093" sldId="2526"/>
            <ac:spMk id="40" creationId="{C0CA03BD-B471-AFA8-6939-92532B2F97D7}"/>
          </ac:spMkLst>
        </pc:spChg>
        <pc:picChg chg="add del mod ord">
          <ac:chgData name="Sieron, Alexandra" userId="S::alexandra.sieron@escriba.de::23ba3797-4e5e-49c9-b0bf-76ff76b5a494" providerId="AD" clId="Web-{932F13CC-089A-1BB0-577E-38537FC503CA}" dt="2024-07-08T13:45:49.013" v="22"/>
          <ac:picMkLst>
            <pc:docMk/>
            <pc:sldMk cId="2190984093" sldId="2526"/>
            <ac:picMk id="17" creationId="{9792B087-2ABF-441E-1CED-17B836C80175}"/>
          </ac:picMkLst>
        </pc:picChg>
      </pc:sldChg>
      <pc:sldChg chg="addSp modSp">
        <pc:chgData name="Sieron, Alexandra" userId="S::alexandra.sieron@escriba.de::23ba3797-4e5e-49c9-b0bf-76ff76b5a494" providerId="AD" clId="Web-{932F13CC-089A-1BB0-577E-38537FC503CA}" dt="2024-07-08T13:41:56.299" v="19"/>
        <pc:sldMkLst>
          <pc:docMk/>
          <pc:sldMk cId="2830021600" sldId="2527"/>
        </pc:sldMkLst>
        <pc:spChg chg="add mod">
          <ac:chgData name="Sieron, Alexandra" userId="S::alexandra.sieron@escriba.de::23ba3797-4e5e-49c9-b0bf-76ff76b5a494" providerId="AD" clId="Web-{932F13CC-089A-1BB0-577E-38537FC503CA}" dt="2024-07-08T13:41:56.299" v="19"/>
          <ac:spMkLst>
            <pc:docMk/>
            <pc:sldMk cId="2830021600" sldId="2527"/>
            <ac:spMk id="6" creationId="{041F4B87-B97E-7F48-924F-37906E4EDE2D}"/>
          </ac:spMkLst>
        </pc:spChg>
      </pc:sldChg>
      <pc:sldChg chg="modSp">
        <pc:chgData name="Sieron, Alexandra" userId="S::alexandra.sieron@escriba.de::23ba3797-4e5e-49c9-b0bf-76ff76b5a494" providerId="AD" clId="Web-{932F13CC-089A-1BB0-577E-38537FC503CA}" dt="2024-07-08T13:41:04.047" v="13" actId="20577"/>
        <pc:sldMkLst>
          <pc:docMk/>
          <pc:sldMk cId="4035104826" sldId="2598"/>
        </pc:sldMkLst>
        <pc:spChg chg="mod">
          <ac:chgData name="Sieron, Alexandra" userId="S::alexandra.sieron@escriba.de::23ba3797-4e5e-49c9-b0bf-76ff76b5a494" providerId="AD" clId="Web-{932F13CC-089A-1BB0-577E-38537FC503CA}" dt="2024-07-08T13:41:04.047" v="13" actId="20577"/>
          <ac:spMkLst>
            <pc:docMk/>
            <pc:sldMk cId="4035104826" sldId="2598"/>
            <ac:spMk id="2" creationId="{122D52A2-FF87-37F2-0AD3-916778C793C3}"/>
          </ac:spMkLst>
        </pc:spChg>
      </pc:sldChg>
    </pc:docChg>
  </pc:docChgLst>
  <pc:docChgLst>
    <pc:chgData name="Sieron, Alexandra" userId="S::alexandra.sieron@escriba.de::23ba3797-4e5e-49c9-b0bf-76ff76b5a494" providerId="AD" clId="Web-{F3DADA9F-31FF-8907-D5AF-8753E067E910}"/>
    <pc:docChg chg="modSld">
      <pc:chgData name="Sieron, Alexandra" userId="S::alexandra.sieron@escriba.de::23ba3797-4e5e-49c9-b0bf-76ff76b5a494" providerId="AD" clId="Web-{F3DADA9F-31FF-8907-D5AF-8753E067E910}" dt="2024-07-08T15:19:34.944" v="0" actId="1076"/>
      <pc:docMkLst>
        <pc:docMk/>
      </pc:docMkLst>
      <pc:sldChg chg="modSp">
        <pc:chgData name="Sieron, Alexandra" userId="S::alexandra.sieron@escriba.de::23ba3797-4e5e-49c9-b0bf-76ff76b5a494" providerId="AD" clId="Web-{F3DADA9F-31FF-8907-D5AF-8753E067E910}" dt="2024-07-08T15:19:34.944" v="0" actId="1076"/>
        <pc:sldMkLst>
          <pc:docMk/>
          <pc:sldMk cId="2190984093" sldId="2526"/>
        </pc:sldMkLst>
        <pc:picChg chg="mod">
          <ac:chgData name="Sieron, Alexandra" userId="S::alexandra.sieron@escriba.de::23ba3797-4e5e-49c9-b0bf-76ff76b5a494" providerId="AD" clId="Web-{F3DADA9F-31FF-8907-D5AF-8753E067E910}" dt="2024-07-08T15:19:34.944" v="0" actId="1076"/>
          <ac:picMkLst>
            <pc:docMk/>
            <pc:sldMk cId="2190984093" sldId="2526"/>
            <ac:picMk id="25" creationId="{D6F6610F-98BE-7D3E-13D5-B6E3433401BE}"/>
          </ac:picMkLst>
        </pc:picChg>
      </pc:sldChg>
    </pc:docChg>
  </pc:docChgLst>
  <pc:docChgLst>
    <pc:chgData name="Sieron, Alexandra" userId="S::alexandra.sieron@escriba.de::23ba3797-4e5e-49c9-b0bf-76ff76b5a494" providerId="AD" clId="Web-{6BB573A5-6A32-5FA9-21F3-43EBD742A639}"/>
    <pc:docChg chg="modSld">
      <pc:chgData name="Sieron, Alexandra" userId="S::alexandra.sieron@escriba.de::23ba3797-4e5e-49c9-b0bf-76ff76b5a494" providerId="AD" clId="Web-{6BB573A5-6A32-5FA9-21F3-43EBD742A639}" dt="2024-07-08T13:38:23.453" v="6"/>
      <pc:docMkLst>
        <pc:docMk/>
      </pc:docMkLst>
      <pc:sldChg chg="modSp">
        <pc:chgData name="Sieron, Alexandra" userId="S::alexandra.sieron@escriba.de::23ba3797-4e5e-49c9-b0bf-76ff76b5a494" providerId="AD" clId="Web-{6BB573A5-6A32-5FA9-21F3-43EBD742A639}" dt="2024-07-08T13:38:23.453" v="6"/>
        <pc:sldMkLst>
          <pc:docMk/>
          <pc:sldMk cId="725271430" sldId="2396"/>
        </pc:sldMkLst>
        <pc:spChg chg="mod">
          <ac:chgData name="Sieron, Alexandra" userId="S::alexandra.sieron@escriba.de::23ba3797-4e5e-49c9-b0bf-76ff76b5a494" providerId="AD" clId="Web-{6BB573A5-6A32-5FA9-21F3-43EBD742A639}" dt="2024-07-08T13:38:23.453" v="6"/>
          <ac:spMkLst>
            <pc:docMk/>
            <pc:sldMk cId="725271430" sldId="2396"/>
            <ac:spMk id="9" creationId="{D7AA1A3F-8D1D-BE6F-319D-561EBCF4BEF3}"/>
          </ac:spMkLst>
        </pc:spChg>
      </pc:sldChg>
      <pc:sldChg chg="modSp">
        <pc:chgData name="Sieron, Alexandra" userId="S::alexandra.sieron@escriba.de::23ba3797-4e5e-49c9-b0bf-76ff76b5a494" providerId="AD" clId="Web-{6BB573A5-6A32-5FA9-21F3-43EBD742A639}" dt="2024-07-08T13:38:16.484" v="5"/>
        <pc:sldMkLst>
          <pc:docMk/>
          <pc:sldMk cId="3308144035" sldId="2523"/>
        </pc:sldMkLst>
        <pc:spChg chg="mod">
          <ac:chgData name="Sieron, Alexandra" userId="S::alexandra.sieron@escriba.de::23ba3797-4e5e-49c9-b0bf-76ff76b5a494" providerId="AD" clId="Web-{6BB573A5-6A32-5FA9-21F3-43EBD742A639}" dt="2024-07-08T13:38:10.203" v="4"/>
          <ac:spMkLst>
            <pc:docMk/>
            <pc:sldMk cId="3308144035" sldId="2523"/>
            <ac:spMk id="3" creationId="{4C53D1E4-C65E-7DD0-60E3-C11B1121EF87}"/>
          </ac:spMkLst>
        </pc:spChg>
        <pc:spChg chg="mod">
          <ac:chgData name="Sieron, Alexandra" userId="S::alexandra.sieron@escriba.de::23ba3797-4e5e-49c9-b0bf-76ff76b5a494" providerId="AD" clId="Web-{6BB573A5-6A32-5FA9-21F3-43EBD742A639}" dt="2024-07-08T13:38:16.484" v="5"/>
          <ac:spMkLst>
            <pc:docMk/>
            <pc:sldMk cId="3308144035" sldId="2523"/>
            <ac:spMk id="16" creationId="{8F2E5DB4-B4BB-9BAE-3AD2-18E44F9C9342}"/>
          </ac:spMkLst>
        </pc:spChg>
        <pc:spChg chg="mod">
          <ac:chgData name="Sieron, Alexandra" userId="S::alexandra.sieron@escriba.de::23ba3797-4e5e-49c9-b0bf-76ff76b5a494" providerId="AD" clId="Web-{6BB573A5-6A32-5FA9-21F3-43EBD742A639}" dt="2024-07-08T13:37:52.406" v="2"/>
          <ac:spMkLst>
            <pc:docMk/>
            <pc:sldMk cId="3308144035" sldId="2523"/>
            <ac:spMk id="23" creationId="{7FE38C81-366D-3449-56FE-00011C8FF22A}"/>
          </ac:spMkLst>
        </pc:spChg>
      </pc:sldChg>
      <pc:sldChg chg="modSp">
        <pc:chgData name="Sieron, Alexandra" userId="S::alexandra.sieron@escriba.de::23ba3797-4e5e-49c9-b0bf-76ff76b5a494" providerId="AD" clId="Web-{6BB573A5-6A32-5FA9-21F3-43EBD742A639}" dt="2024-07-08T13:37:37.702" v="0" actId="20577"/>
        <pc:sldMkLst>
          <pc:docMk/>
          <pc:sldMk cId="2830021600" sldId="2527"/>
        </pc:sldMkLst>
        <pc:spChg chg="mod">
          <ac:chgData name="Sieron, Alexandra" userId="S::alexandra.sieron@escriba.de::23ba3797-4e5e-49c9-b0bf-76ff76b5a494" providerId="AD" clId="Web-{6BB573A5-6A32-5FA9-21F3-43EBD742A639}" dt="2024-07-08T13:37:37.702" v="0" actId="20577"/>
          <ac:spMkLst>
            <pc:docMk/>
            <pc:sldMk cId="2830021600" sldId="2527"/>
            <ac:spMk id="5" creationId="{5199E76A-DBCF-1BA0-9F45-20CCA6A6483E}"/>
          </ac:spMkLst>
        </pc:spChg>
      </pc:sldChg>
      <pc:sldChg chg="modSp">
        <pc:chgData name="Sieron, Alexandra" userId="S::alexandra.sieron@escriba.de::23ba3797-4e5e-49c9-b0bf-76ff76b5a494" providerId="AD" clId="Web-{6BB573A5-6A32-5FA9-21F3-43EBD742A639}" dt="2024-07-08T13:37:46.046" v="1"/>
        <pc:sldMkLst>
          <pc:docMk/>
          <pc:sldMk cId="4035104826" sldId="2598"/>
        </pc:sldMkLst>
        <pc:spChg chg="mod">
          <ac:chgData name="Sieron, Alexandra" userId="S::alexandra.sieron@escriba.de::23ba3797-4e5e-49c9-b0bf-76ff76b5a494" providerId="AD" clId="Web-{6BB573A5-6A32-5FA9-21F3-43EBD742A639}" dt="2024-07-08T13:37:46.046" v="1"/>
          <ac:spMkLst>
            <pc:docMk/>
            <pc:sldMk cId="4035104826" sldId="2598"/>
            <ac:spMk id="7" creationId="{C095071B-098D-CD23-FAF4-FEF8963D68CC}"/>
          </ac:spMkLst>
        </pc:spChg>
      </pc:sldChg>
    </pc:docChg>
  </pc:docChgLst>
  <pc:docChgLst>
    <pc:chgData name="Sieron, Alexandra" userId="23ba3797-4e5e-49c9-b0bf-76ff76b5a494" providerId="ADAL" clId="{4B2B5EAA-494C-4066-BE33-289C52840B6F}"/>
    <pc:docChg chg="undo custSel addSld modSld">
      <pc:chgData name="Sieron, Alexandra" userId="23ba3797-4e5e-49c9-b0bf-76ff76b5a494" providerId="ADAL" clId="{4B2B5EAA-494C-4066-BE33-289C52840B6F}" dt="2024-07-08T15:18:41.354" v="61" actId="1037"/>
      <pc:docMkLst>
        <pc:docMk/>
      </pc:docMkLst>
      <pc:sldChg chg="addSp delSp modSp mod">
        <pc:chgData name="Sieron, Alexandra" userId="23ba3797-4e5e-49c9-b0bf-76ff76b5a494" providerId="ADAL" clId="{4B2B5EAA-494C-4066-BE33-289C52840B6F}" dt="2024-07-08T15:18:41.354" v="61" actId="1037"/>
        <pc:sldMkLst>
          <pc:docMk/>
          <pc:sldMk cId="2190984093" sldId="2526"/>
        </pc:sldMkLst>
        <pc:spChg chg="add mod">
          <ac:chgData name="Sieron, Alexandra" userId="23ba3797-4e5e-49c9-b0bf-76ff76b5a494" providerId="ADAL" clId="{4B2B5EAA-494C-4066-BE33-289C52840B6F}" dt="2024-07-08T15:15:06.468" v="23" actId="1076"/>
          <ac:spMkLst>
            <pc:docMk/>
            <pc:sldMk cId="2190984093" sldId="2526"/>
            <ac:spMk id="10" creationId="{2754BE09-AF31-E92A-952B-BE86920F6CD1}"/>
          </ac:spMkLst>
        </pc:spChg>
        <pc:spChg chg="add mod">
          <ac:chgData name="Sieron, Alexandra" userId="23ba3797-4e5e-49c9-b0bf-76ff76b5a494" providerId="ADAL" clId="{4B2B5EAA-494C-4066-BE33-289C52840B6F}" dt="2024-07-08T15:14:21.548" v="11" actId="1582"/>
          <ac:spMkLst>
            <pc:docMk/>
            <pc:sldMk cId="2190984093" sldId="2526"/>
            <ac:spMk id="11" creationId="{CE68650F-B5A2-893F-42BD-F986AED644A2}"/>
          </ac:spMkLst>
        </pc:spChg>
        <pc:spChg chg="add mod">
          <ac:chgData name="Sieron, Alexandra" userId="23ba3797-4e5e-49c9-b0bf-76ff76b5a494" providerId="ADAL" clId="{4B2B5EAA-494C-4066-BE33-289C52840B6F}" dt="2024-07-08T15:15:13.701" v="24" actId="1076"/>
          <ac:spMkLst>
            <pc:docMk/>
            <pc:sldMk cId="2190984093" sldId="2526"/>
            <ac:spMk id="12" creationId="{20C61C55-7418-ECCC-9099-8F27947DA146}"/>
          </ac:spMkLst>
        </pc:spChg>
        <pc:spChg chg="mod">
          <ac:chgData name="Sieron, Alexandra" userId="23ba3797-4e5e-49c9-b0bf-76ff76b5a494" providerId="ADAL" clId="{4B2B5EAA-494C-4066-BE33-289C52840B6F}" dt="2024-07-08T15:14:22.276" v="12" actId="1076"/>
          <ac:spMkLst>
            <pc:docMk/>
            <pc:sldMk cId="2190984093" sldId="2526"/>
            <ac:spMk id="14" creationId="{6D4F1BE3-71F0-A946-50CD-4B3D818C9E35}"/>
          </ac:spMkLst>
        </pc:spChg>
        <pc:spChg chg="add mod">
          <ac:chgData name="Sieron, Alexandra" userId="23ba3797-4e5e-49c9-b0bf-76ff76b5a494" providerId="ADAL" clId="{4B2B5EAA-494C-4066-BE33-289C52840B6F}" dt="2024-07-08T15:14:21.548" v="11" actId="1582"/>
          <ac:spMkLst>
            <pc:docMk/>
            <pc:sldMk cId="2190984093" sldId="2526"/>
            <ac:spMk id="17" creationId="{02BC0CC6-6665-ED6C-6534-CD85BACB3ECE}"/>
          </ac:spMkLst>
        </pc:spChg>
        <pc:spChg chg="add mod">
          <ac:chgData name="Sieron, Alexandra" userId="23ba3797-4e5e-49c9-b0bf-76ff76b5a494" providerId="ADAL" clId="{4B2B5EAA-494C-4066-BE33-289C52840B6F}" dt="2024-07-08T15:14:35.110" v="15" actId="1076"/>
          <ac:spMkLst>
            <pc:docMk/>
            <pc:sldMk cId="2190984093" sldId="2526"/>
            <ac:spMk id="20" creationId="{4BAD960F-7914-9303-AE2B-8936833D8E44}"/>
          </ac:spMkLst>
        </pc:spChg>
        <pc:spChg chg="add mod">
          <ac:chgData name="Sieron, Alexandra" userId="23ba3797-4e5e-49c9-b0bf-76ff76b5a494" providerId="ADAL" clId="{4B2B5EAA-494C-4066-BE33-289C52840B6F}" dt="2024-07-08T15:14:40.211" v="16" actId="1076"/>
          <ac:spMkLst>
            <pc:docMk/>
            <pc:sldMk cId="2190984093" sldId="2526"/>
            <ac:spMk id="22" creationId="{97EC79F7-2BFF-8CAE-A918-465DDC8395B3}"/>
          </ac:spMkLst>
        </pc:spChg>
        <pc:spChg chg="add mod">
          <ac:chgData name="Sieron, Alexandra" userId="23ba3797-4e5e-49c9-b0bf-76ff76b5a494" providerId="ADAL" clId="{4B2B5EAA-494C-4066-BE33-289C52840B6F}" dt="2024-07-08T15:18:41.354" v="61" actId="1037"/>
          <ac:spMkLst>
            <pc:docMk/>
            <pc:sldMk cId="2190984093" sldId="2526"/>
            <ac:spMk id="24" creationId="{8DE38A16-4EE8-B009-2803-BA57C447FF9D}"/>
          </ac:spMkLst>
        </pc:spChg>
        <pc:picChg chg="mod modCrop">
          <ac:chgData name="Sieron, Alexandra" userId="23ba3797-4e5e-49c9-b0bf-76ff76b5a494" providerId="ADAL" clId="{4B2B5EAA-494C-4066-BE33-289C52840B6F}" dt="2024-07-08T15:14:59.431" v="22" actId="1076"/>
          <ac:picMkLst>
            <pc:docMk/>
            <pc:sldMk cId="2190984093" sldId="2526"/>
            <ac:picMk id="25" creationId="{D6F6610F-98BE-7D3E-13D5-B6E3433401BE}"/>
          </ac:picMkLst>
        </pc:picChg>
        <pc:picChg chg="del">
          <ac:chgData name="Sieron, Alexandra" userId="23ba3797-4e5e-49c9-b0bf-76ff76b5a494" providerId="ADAL" clId="{4B2B5EAA-494C-4066-BE33-289C52840B6F}" dt="2024-07-08T15:13:07.365" v="2" actId="478"/>
          <ac:picMkLst>
            <pc:docMk/>
            <pc:sldMk cId="2190984093" sldId="2526"/>
            <ac:picMk id="26" creationId="{13D7A915-87BB-F2F5-D3AC-1C5C55FF93EE}"/>
          </ac:picMkLst>
        </pc:picChg>
      </pc:sldChg>
      <pc:sldChg chg="addSp modSp add mod">
        <pc:chgData name="Sieron, Alexandra" userId="23ba3797-4e5e-49c9-b0bf-76ff76b5a494" providerId="ADAL" clId="{4B2B5EAA-494C-4066-BE33-289C52840B6F}" dt="2024-07-08T15:18:16.196" v="57" actId="167"/>
        <pc:sldMkLst>
          <pc:docMk/>
          <pc:sldMk cId="2246488526" sldId="2600"/>
        </pc:sldMkLst>
        <pc:spChg chg="mod">
          <ac:chgData name="Sieron, Alexandra" userId="23ba3797-4e5e-49c9-b0bf-76ff76b5a494" providerId="ADAL" clId="{4B2B5EAA-494C-4066-BE33-289C52840B6F}" dt="2024-07-08T15:15:41.956" v="26" actId="164"/>
          <ac:spMkLst>
            <pc:docMk/>
            <pc:sldMk cId="2246488526" sldId="2600"/>
            <ac:spMk id="10" creationId="{2754BE09-AF31-E92A-952B-BE86920F6CD1}"/>
          </ac:spMkLst>
        </pc:spChg>
        <pc:spChg chg="mod">
          <ac:chgData name="Sieron, Alexandra" userId="23ba3797-4e5e-49c9-b0bf-76ff76b5a494" providerId="ADAL" clId="{4B2B5EAA-494C-4066-BE33-289C52840B6F}" dt="2024-07-08T15:15:41.956" v="26" actId="164"/>
          <ac:spMkLst>
            <pc:docMk/>
            <pc:sldMk cId="2246488526" sldId="2600"/>
            <ac:spMk id="11" creationId="{CE68650F-B5A2-893F-42BD-F986AED644A2}"/>
          </ac:spMkLst>
        </pc:spChg>
        <pc:spChg chg="mod ord">
          <ac:chgData name="Sieron, Alexandra" userId="23ba3797-4e5e-49c9-b0bf-76ff76b5a494" providerId="ADAL" clId="{4B2B5EAA-494C-4066-BE33-289C52840B6F}" dt="2024-07-08T15:17:19.648" v="38" actId="166"/>
          <ac:spMkLst>
            <pc:docMk/>
            <pc:sldMk cId="2246488526" sldId="2600"/>
            <ac:spMk id="12" creationId="{20C61C55-7418-ECCC-9099-8F27947DA146}"/>
          </ac:spMkLst>
        </pc:spChg>
        <pc:spChg chg="mod">
          <ac:chgData name="Sieron, Alexandra" userId="23ba3797-4e5e-49c9-b0bf-76ff76b5a494" providerId="ADAL" clId="{4B2B5EAA-494C-4066-BE33-289C52840B6F}" dt="2024-07-08T15:15:41.956" v="26" actId="164"/>
          <ac:spMkLst>
            <pc:docMk/>
            <pc:sldMk cId="2246488526" sldId="2600"/>
            <ac:spMk id="17" creationId="{02BC0CC6-6665-ED6C-6534-CD85BACB3ECE}"/>
          </ac:spMkLst>
        </pc:spChg>
        <pc:spChg chg="mod">
          <ac:chgData name="Sieron, Alexandra" userId="23ba3797-4e5e-49c9-b0bf-76ff76b5a494" providerId="ADAL" clId="{4B2B5EAA-494C-4066-BE33-289C52840B6F}" dt="2024-07-08T15:15:41.956" v="26" actId="164"/>
          <ac:spMkLst>
            <pc:docMk/>
            <pc:sldMk cId="2246488526" sldId="2600"/>
            <ac:spMk id="20" creationId="{4BAD960F-7914-9303-AE2B-8936833D8E44}"/>
          </ac:spMkLst>
        </pc:spChg>
        <pc:spChg chg="mod">
          <ac:chgData name="Sieron, Alexandra" userId="23ba3797-4e5e-49c9-b0bf-76ff76b5a494" providerId="ADAL" clId="{4B2B5EAA-494C-4066-BE33-289C52840B6F}" dt="2024-07-08T15:15:41.956" v="26" actId="164"/>
          <ac:spMkLst>
            <pc:docMk/>
            <pc:sldMk cId="2246488526" sldId="2600"/>
            <ac:spMk id="22" creationId="{97EC79F7-2BFF-8CAE-A918-465DDC8395B3}"/>
          </ac:spMkLst>
        </pc:spChg>
        <pc:spChg chg="add mod ord">
          <ac:chgData name="Sieron, Alexandra" userId="23ba3797-4e5e-49c9-b0bf-76ff76b5a494" providerId="ADAL" clId="{4B2B5EAA-494C-4066-BE33-289C52840B6F}" dt="2024-07-08T15:18:11.218" v="56" actId="164"/>
          <ac:spMkLst>
            <pc:docMk/>
            <pc:sldMk cId="2246488526" sldId="2600"/>
            <ac:spMk id="26" creationId="{AC7BBC80-018B-1EDE-038A-7DD84F5269BF}"/>
          </ac:spMkLst>
        </pc:spChg>
        <pc:spChg chg="add mod">
          <ac:chgData name="Sieron, Alexandra" userId="23ba3797-4e5e-49c9-b0bf-76ff76b5a494" providerId="ADAL" clId="{4B2B5EAA-494C-4066-BE33-289C52840B6F}" dt="2024-07-08T15:18:11.218" v="56" actId="164"/>
          <ac:spMkLst>
            <pc:docMk/>
            <pc:sldMk cId="2246488526" sldId="2600"/>
            <ac:spMk id="27" creationId="{2F5E8BB8-039A-7BD7-E53D-AA49CE94F09E}"/>
          </ac:spMkLst>
        </pc:spChg>
        <pc:grpChg chg="mod">
          <ac:chgData name="Sieron, Alexandra" userId="23ba3797-4e5e-49c9-b0bf-76ff76b5a494" providerId="ADAL" clId="{4B2B5EAA-494C-4066-BE33-289C52840B6F}" dt="2024-07-08T15:15:52.231" v="28" actId="1076"/>
          <ac:grpSpMkLst>
            <pc:docMk/>
            <pc:sldMk cId="2246488526" sldId="2600"/>
            <ac:grpSpMk id="21" creationId="{9D460A1E-7C89-166A-18E2-AA35150BA663}"/>
          </ac:grpSpMkLst>
        </pc:grpChg>
        <pc:grpChg chg="add mod ord">
          <ac:chgData name="Sieron, Alexandra" userId="23ba3797-4e5e-49c9-b0bf-76ff76b5a494" providerId="ADAL" clId="{4B2B5EAA-494C-4066-BE33-289C52840B6F}" dt="2024-07-08T15:18:11.218" v="56" actId="164"/>
          <ac:grpSpMkLst>
            <pc:docMk/>
            <pc:sldMk cId="2246488526" sldId="2600"/>
            <ac:grpSpMk id="24" creationId="{8E2BDB70-2B0E-2D0F-1BAC-74455545BD47}"/>
          </ac:grpSpMkLst>
        </pc:grpChg>
        <pc:grpChg chg="add mod ord">
          <ac:chgData name="Sieron, Alexandra" userId="23ba3797-4e5e-49c9-b0bf-76ff76b5a494" providerId="ADAL" clId="{4B2B5EAA-494C-4066-BE33-289C52840B6F}" dt="2024-07-08T15:18:16.196" v="57" actId="167"/>
          <ac:grpSpMkLst>
            <pc:docMk/>
            <pc:sldMk cId="2246488526" sldId="2600"/>
            <ac:grpSpMk id="30" creationId="{E317240D-5473-15AE-6590-4FAC7F8C1571}"/>
          </ac:grpSpMkLst>
        </pc:grpChg>
        <pc:picChg chg="mod">
          <ac:chgData name="Sieron, Alexandra" userId="23ba3797-4e5e-49c9-b0bf-76ff76b5a494" providerId="ADAL" clId="{4B2B5EAA-494C-4066-BE33-289C52840B6F}" dt="2024-07-08T15:15:41.956" v="26" actId="164"/>
          <ac:picMkLst>
            <pc:docMk/>
            <pc:sldMk cId="2246488526" sldId="2600"/>
            <ac:picMk id="25" creationId="{D6F6610F-98BE-7D3E-13D5-B6E3433401BE}"/>
          </ac:picMkLst>
        </pc:picChg>
      </pc:sldChg>
    </pc:docChg>
  </pc:docChgLst>
  <pc:docChgLst>
    <pc:chgData name="Sieron, Alexandra" userId="S::alexandra.sieron@escriba.de::23ba3797-4e5e-49c9-b0bf-76ff76b5a494" providerId="AD" clId="Web-{1EB795F8-4C8C-65E1-1F60-6E2BFEDFB87C}"/>
    <pc:docChg chg="addSld modSld">
      <pc:chgData name="Sieron, Alexandra" userId="S::alexandra.sieron@escriba.de::23ba3797-4e5e-49c9-b0bf-76ff76b5a494" providerId="AD" clId="Web-{1EB795F8-4C8C-65E1-1F60-6E2BFEDFB87C}" dt="2024-07-08T15:12:15.473" v="281" actId="1076"/>
      <pc:docMkLst>
        <pc:docMk/>
      </pc:docMkLst>
      <pc:sldChg chg="addSp delSp modSp">
        <pc:chgData name="Sieron, Alexandra" userId="S::alexandra.sieron@escriba.de::23ba3797-4e5e-49c9-b0bf-76ff76b5a494" providerId="AD" clId="Web-{1EB795F8-4C8C-65E1-1F60-6E2BFEDFB87C}" dt="2024-07-08T15:12:15.473" v="281" actId="1076"/>
        <pc:sldMkLst>
          <pc:docMk/>
          <pc:sldMk cId="2190984093" sldId="2526"/>
        </pc:sldMkLst>
        <pc:spChg chg="mod topLvl">
          <ac:chgData name="Sieron, Alexandra" userId="S::alexandra.sieron@escriba.de::23ba3797-4e5e-49c9-b0bf-76ff76b5a494" providerId="AD" clId="Web-{1EB795F8-4C8C-65E1-1F60-6E2BFEDFB87C}" dt="2024-07-08T15:09:36.667" v="255"/>
          <ac:spMkLst>
            <pc:docMk/>
            <pc:sldMk cId="2190984093" sldId="2526"/>
            <ac:spMk id="7" creationId="{F9385AD9-7822-E581-9E64-793FAEC9BE6C}"/>
          </ac:spMkLst>
        </pc:spChg>
        <pc:spChg chg="mod ord topLvl">
          <ac:chgData name="Sieron, Alexandra" userId="S::alexandra.sieron@escriba.de::23ba3797-4e5e-49c9-b0bf-76ff76b5a494" providerId="AD" clId="Web-{1EB795F8-4C8C-65E1-1F60-6E2BFEDFB87C}" dt="2024-07-08T15:09:36.667" v="250"/>
          <ac:spMkLst>
            <pc:docMk/>
            <pc:sldMk cId="2190984093" sldId="2526"/>
            <ac:spMk id="8" creationId="{8A4FAE5F-0674-1098-BFC2-070AA18435C2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1"/>
          <ac:spMkLst>
            <pc:docMk/>
            <pc:sldMk cId="2190984093" sldId="2526"/>
            <ac:spMk id="9" creationId="{698D243D-6AC5-D6F7-0302-EE7384E7EC77}"/>
          </ac:spMkLst>
        </pc:spChg>
        <pc:spChg chg="del">
          <ac:chgData name="Sieron, Alexandra" userId="S::alexandra.sieron@escriba.de::23ba3797-4e5e-49c9-b0bf-76ff76b5a494" providerId="AD" clId="Web-{1EB795F8-4C8C-65E1-1F60-6E2BFEDFB87C}" dt="2024-07-08T15:03:00.332" v="4"/>
          <ac:spMkLst>
            <pc:docMk/>
            <pc:sldMk cId="2190984093" sldId="2526"/>
            <ac:spMk id="10" creationId="{E9E397CB-3A56-5ECF-10C2-EAA734B079CE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2"/>
          <ac:spMkLst>
            <pc:docMk/>
            <pc:sldMk cId="2190984093" sldId="2526"/>
            <ac:spMk id="13" creationId="{CD7D26AC-C8A9-B195-D922-2BEDFCFF1C5F}"/>
          </ac:spMkLst>
        </pc:spChg>
        <pc:spChg chg="add del mod">
          <ac:chgData name="Sieron, Alexandra" userId="S::alexandra.sieron@escriba.de::23ba3797-4e5e-49c9-b0bf-76ff76b5a494" providerId="AD" clId="Web-{1EB795F8-4C8C-65E1-1F60-6E2BFEDFB87C}" dt="2024-07-08T15:07:27.316" v="190"/>
          <ac:spMkLst>
            <pc:docMk/>
            <pc:sldMk cId="2190984093" sldId="2526"/>
            <ac:spMk id="14" creationId="{6D4F1BE3-71F0-A946-50CD-4B3D818C9E35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3"/>
          <ac:spMkLst>
            <pc:docMk/>
            <pc:sldMk cId="2190984093" sldId="2526"/>
            <ac:spMk id="15" creationId="{3D23B548-0A6D-F642-E995-66AF5ECEA622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4"/>
          <ac:spMkLst>
            <pc:docMk/>
            <pc:sldMk cId="2190984093" sldId="2526"/>
            <ac:spMk id="23" creationId="{336B05DD-929D-B349-2E97-6821DFD63454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6"/>
          <ac:spMkLst>
            <pc:docMk/>
            <pc:sldMk cId="2190984093" sldId="2526"/>
            <ac:spMk id="28" creationId="{7378FF33-57D0-E993-8872-A9384EBEAD7F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7"/>
          <ac:spMkLst>
            <pc:docMk/>
            <pc:sldMk cId="2190984093" sldId="2526"/>
            <ac:spMk id="32" creationId="{4CA10843-D748-44FF-9815-13A67A46E050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36.667" v="258"/>
          <ac:spMkLst>
            <pc:docMk/>
            <pc:sldMk cId="2190984093" sldId="2526"/>
            <ac:spMk id="34" creationId="{AFAF1807-F139-7229-63BB-5177340BE589}"/>
          </ac:spMkLst>
        </pc:spChg>
        <pc:spChg chg="mod topLvl">
          <ac:chgData name="Sieron, Alexandra" userId="S::alexandra.sieron@escriba.de::23ba3797-4e5e-49c9-b0bf-76ff76b5a494" providerId="AD" clId="Web-{1EB795F8-4C8C-65E1-1F60-6E2BFEDFB87C}" dt="2024-07-08T15:09:51.465" v="262" actId="20577"/>
          <ac:spMkLst>
            <pc:docMk/>
            <pc:sldMk cId="2190984093" sldId="2526"/>
            <ac:spMk id="40" creationId="{C0CA03BD-B471-AFA8-6939-92532B2F97D7}"/>
          </ac:spMkLst>
        </pc:spChg>
        <pc:grpChg chg="add del">
          <ac:chgData name="Sieron, Alexandra" userId="S::alexandra.sieron@escriba.de::23ba3797-4e5e-49c9-b0bf-76ff76b5a494" providerId="AD" clId="Web-{1EB795F8-4C8C-65E1-1F60-6E2BFEDFB87C}" dt="2024-07-08T15:05:04.401" v="84"/>
          <ac:grpSpMkLst>
            <pc:docMk/>
            <pc:sldMk cId="2190984093" sldId="2526"/>
            <ac:grpSpMk id="17" creationId="{93EEC0E7-A726-0B27-552A-5DA240B76879}"/>
          </ac:grpSpMkLst>
        </pc:grpChg>
        <pc:grpChg chg="add mod">
          <ac:chgData name="Sieron, Alexandra" userId="S::alexandra.sieron@escriba.de::23ba3797-4e5e-49c9-b0bf-76ff76b5a494" providerId="AD" clId="Web-{1EB795F8-4C8C-65E1-1F60-6E2BFEDFB87C}" dt="2024-07-08T15:10:40.468" v="270" actId="14100"/>
          <ac:grpSpMkLst>
            <pc:docMk/>
            <pc:sldMk cId="2190984093" sldId="2526"/>
            <ac:grpSpMk id="21" creationId="{9D460A1E-7C89-166A-18E2-AA35150BA663}"/>
          </ac:grpSpMkLst>
        </pc:grpChg>
        <pc:picChg chg="add del mod modCrop">
          <ac:chgData name="Sieron, Alexandra" userId="S::alexandra.sieron@escriba.de::23ba3797-4e5e-49c9-b0bf-76ff76b5a494" providerId="AD" clId="Web-{1EB795F8-4C8C-65E1-1F60-6E2BFEDFB87C}" dt="2024-07-08T15:07:52.802" v="197"/>
          <ac:picMkLst>
            <pc:docMk/>
            <pc:sldMk cId="2190984093" sldId="2526"/>
            <ac:picMk id="12" creationId="{17022C14-0EBD-7829-8A99-A2C97181B320}"/>
          </ac:picMkLst>
        </pc:picChg>
        <pc:picChg chg="add del mod">
          <ac:chgData name="Sieron, Alexandra" userId="S::alexandra.sieron@escriba.de::23ba3797-4e5e-49c9-b0bf-76ff76b5a494" providerId="AD" clId="Web-{1EB795F8-4C8C-65E1-1F60-6E2BFEDFB87C}" dt="2024-07-08T15:10:24.217" v="268"/>
          <ac:picMkLst>
            <pc:docMk/>
            <pc:sldMk cId="2190984093" sldId="2526"/>
            <ac:picMk id="22" creationId="{62F9D7D3-1624-343D-1766-2B3EE0269E4C}"/>
          </ac:picMkLst>
        </pc:picChg>
        <pc:picChg chg="add mod">
          <ac:chgData name="Sieron, Alexandra" userId="S::alexandra.sieron@escriba.de::23ba3797-4e5e-49c9-b0bf-76ff76b5a494" providerId="AD" clId="Web-{1EB795F8-4C8C-65E1-1F60-6E2BFEDFB87C}" dt="2024-07-08T15:11:53.691" v="278" actId="1076"/>
          <ac:picMkLst>
            <pc:docMk/>
            <pc:sldMk cId="2190984093" sldId="2526"/>
            <ac:picMk id="25" creationId="{D6F6610F-98BE-7D3E-13D5-B6E3433401BE}"/>
          </ac:picMkLst>
        </pc:picChg>
        <pc:picChg chg="add mod">
          <ac:chgData name="Sieron, Alexandra" userId="S::alexandra.sieron@escriba.de::23ba3797-4e5e-49c9-b0bf-76ff76b5a494" providerId="AD" clId="Web-{1EB795F8-4C8C-65E1-1F60-6E2BFEDFB87C}" dt="2024-07-08T15:12:15.473" v="281" actId="1076"/>
          <ac:picMkLst>
            <pc:docMk/>
            <pc:sldMk cId="2190984093" sldId="2526"/>
            <ac:picMk id="26" creationId="{13D7A915-87BB-F2F5-D3AC-1C5C55FF93EE}"/>
          </ac:picMkLst>
        </pc:picChg>
        <pc:cxnChg chg="mod topLvl">
          <ac:chgData name="Sieron, Alexandra" userId="S::alexandra.sieron@escriba.de::23ba3797-4e5e-49c9-b0bf-76ff76b5a494" providerId="AD" clId="Web-{1EB795F8-4C8C-65E1-1F60-6E2BFEDFB87C}" dt="2024-07-08T15:07:24.488" v="185" actId="1076"/>
          <ac:cxnSpMkLst>
            <pc:docMk/>
            <pc:sldMk cId="2190984093" sldId="2526"/>
            <ac:cxnSpMk id="2" creationId="{DF7CB0E9-5A67-B014-AD8C-34E68397BC04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7:24.488" v="184" actId="1076"/>
          <ac:cxnSpMkLst>
            <pc:docMk/>
            <pc:sldMk cId="2190984093" sldId="2526"/>
            <ac:cxnSpMk id="5" creationId="{D6551B8F-59D6-5A40-33BB-0609501D8B81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7:24.488" v="183" actId="1076"/>
          <ac:cxnSpMkLst>
            <pc:docMk/>
            <pc:sldMk cId="2190984093" sldId="2526"/>
            <ac:cxnSpMk id="6" creationId="{8D510B47-2D9D-DF3B-2106-7C3687982001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7:24.488" v="181" actId="1076"/>
          <ac:cxnSpMkLst>
            <pc:docMk/>
            <pc:sldMk cId="2190984093" sldId="2526"/>
            <ac:cxnSpMk id="16" creationId="{BB2B2BEA-0999-5FE9-6834-26392AEE700C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9:24.323" v="235"/>
          <ac:cxnSpMkLst>
            <pc:docMk/>
            <pc:sldMk cId="2190984093" sldId="2526"/>
            <ac:cxnSpMk id="18" creationId="{2D263F23-5FD5-F114-9365-F45F1647718C}"/>
          </ac:cxnSpMkLst>
        </pc:cxnChg>
        <pc:cxnChg chg="add del mod topLvl">
          <ac:chgData name="Sieron, Alexandra" userId="S::alexandra.sieron@escriba.de::23ba3797-4e5e-49c9-b0bf-76ff76b5a494" providerId="AD" clId="Web-{1EB795F8-4C8C-65E1-1F60-6E2BFEDFB87C}" dt="2024-07-08T15:07:30.441" v="191"/>
          <ac:cxnSpMkLst>
            <pc:docMk/>
            <pc:sldMk cId="2190984093" sldId="2526"/>
            <ac:cxnSpMk id="19" creationId="{D150C84B-D4BA-775E-E308-12E3F6E6CD11}"/>
          </ac:cxnSpMkLst>
        </pc:cxnChg>
        <pc:cxnChg chg="add del mod">
          <ac:chgData name="Sieron, Alexandra" userId="S::alexandra.sieron@escriba.de::23ba3797-4e5e-49c9-b0bf-76ff76b5a494" providerId="AD" clId="Web-{1EB795F8-4C8C-65E1-1F60-6E2BFEDFB87C}" dt="2024-07-08T15:07:36.051" v="193"/>
          <ac:cxnSpMkLst>
            <pc:docMk/>
            <pc:sldMk cId="2190984093" sldId="2526"/>
            <ac:cxnSpMk id="20" creationId="{A6308B9E-5826-8BDA-2457-400BFF5DEC88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7:24.488" v="179" actId="1076"/>
          <ac:cxnSpMkLst>
            <pc:docMk/>
            <pc:sldMk cId="2190984093" sldId="2526"/>
            <ac:cxnSpMk id="29" creationId="{89A7B362-C5BE-0706-830E-FB036E8AC633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7:24.488" v="178" actId="1076"/>
          <ac:cxnSpMkLst>
            <pc:docMk/>
            <pc:sldMk cId="2190984093" sldId="2526"/>
            <ac:cxnSpMk id="33" creationId="{17E002CC-022D-303F-5173-6742BEFE87F1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7:24.488" v="177" actId="1076"/>
          <ac:cxnSpMkLst>
            <pc:docMk/>
            <pc:sldMk cId="2190984093" sldId="2526"/>
            <ac:cxnSpMk id="35" creationId="{0B0641EA-3219-2E37-00E9-A2EC8276B770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09:24.323" v="237"/>
          <ac:cxnSpMkLst>
            <pc:docMk/>
            <pc:sldMk cId="2190984093" sldId="2526"/>
            <ac:cxnSpMk id="36" creationId="{802B691F-DF89-2FFE-68E5-29107914FCD4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11:15.938" v="275" actId="1076"/>
          <ac:cxnSpMkLst>
            <pc:docMk/>
            <pc:sldMk cId="2190984093" sldId="2526"/>
            <ac:cxnSpMk id="44" creationId="{2D1C88C7-DDF8-3C14-026A-6317E3EBDC4C}"/>
          </ac:cxnSpMkLst>
        </pc:cxnChg>
        <pc:cxnChg chg="mod topLvl">
          <ac:chgData name="Sieron, Alexandra" userId="S::alexandra.sieron@escriba.de::23ba3797-4e5e-49c9-b0bf-76ff76b5a494" providerId="AD" clId="Web-{1EB795F8-4C8C-65E1-1F60-6E2BFEDFB87C}" dt="2024-07-08T15:11:06.922" v="274" actId="1076"/>
          <ac:cxnSpMkLst>
            <pc:docMk/>
            <pc:sldMk cId="2190984093" sldId="2526"/>
            <ac:cxnSpMk id="45" creationId="{D08B2F13-B0A0-1845-E9E7-1D486493215A}"/>
          </ac:cxnSpMkLst>
        </pc:cxnChg>
      </pc:sldChg>
      <pc:sldChg chg="delSp add replId">
        <pc:chgData name="Sieron, Alexandra" userId="S::alexandra.sieron@escriba.de::23ba3797-4e5e-49c9-b0bf-76ff76b5a494" providerId="AD" clId="Web-{1EB795F8-4C8C-65E1-1F60-6E2BFEDFB87C}" dt="2024-07-08T15:10:07.481" v="263"/>
        <pc:sldMkLst>
          <pc:docMk/>
          <pc:sldMk cId="2089633254" sldId="2599"/>
        </pc:sldMkLst>
        <pc:picChg chg="del">
          <ac:chgData name="Sieron, Alexandra" userId="S::alexandra.sieron@escriba.de::23ba3797-4e5e-49c9-b0bf-76ff76b5a494" providerId="AD" clId="Web-{1EB795F8-4C8C-65E1-1F60-6E2BFEDFB87C}" dt="2024-07-08T15:10:07.481" v="263"/>
          <ac:picMkLst>
            <pc:docMk/>
            <pc:sldMk cId="2089633254" sldId="2599"/>
            <ac:picMk id="12" creationId="{17022C14-0EBD-7829-8A99-A2C97181B320}"/>
          </ac:picMkLst>
        </pc:picChg>
      </pc:sldChg>
    </pc:docChg>
  </pc:docChgLst>
  <pc:docChgLst>
    <pc:chgData name="Sieron, Alexandra" userId="S::alexandra.sieron@escriba.de::23ba3797-4e5e-49c9-b0bf-76ff76b5a494" providerId="AD" clId="Web-{85A082BC-B0D5-E984-F904-7EF0516488CB}"/>
    <pc:docChg chg="addSld modSld">
      <pc:chgData name="Sieron, Alexandra" userId="S::alexandra.sieron@escriba.de::23ba3797-4e5e-49c9-b0bf-76ff76b5a494" providerId="AD" clId="Web-{85A082BC-B0D5-E984-F904-7EF0516488CB}" dt="2024-07-09T15:41:14.387" v="28"/>
      <pc:docMkLst>
        <pc:docMk/>
      </pc:docMkLst>
      <pc:sldChg chg="delSp modSp add mod replId modShow">
        <pc:chgData name="Sieron, Alexandra" userId="S::alexandra.sieron@escriba.de::23ba3797-4e5e-49c9-b0bf-76ff76b5a494" providerId="AD" clId="Web-{85A082BC-B0D5-E984-F904-7EF0516488CB}" dt="2024-07-09T15:41:14.387" v="28"/>
        <pc:sldMkLst>
          <pc:docMk/>
          <pc:sldMk cId="362356122" sldId="2601"/>
        </pc:sldMkLst>
        <pc:spChg chg="del mod">
          <ac:chgData name="Sieron, Alexandra" userId="S::alexandra.sieron@escriba.de::23ba3797-4e5e-49c9-b0bf-76ff76b5a494" providerId="AD" clId="Web-{85A082BC-B0D5-E984-F904-7EF0516488CB}" dt="2024-07-09T15:40:30.369" v="6"/>
          <ac:spMkLst>
            <pc:docMk/>
            <pc:sldMk cId="362356122" sldId="2601"/>
            <ac:spMk id="3" creationId="{4C53D1E4-C65E-7DD0-60E3-C11B1121EF87}"/>
          </ac:spMkLst>
        </pc:spChg>
        <pc:spChg chg="mod">
          <ac:chgData name="Sieron, Alexandra" userId="S::alexandra.sieron@escriba.de::23ba3797-4e5e-49c9-b0bf-76ff76b5a494" providerId="AD" clId="Web-{85A082BC-B0D5-E984-F904-7EF0516488CB}" dt="2024-07-09T15:40:40.182" v="13" actId="20577"/>
          <ac:spMkLst>
            <pc:docMk/>
            <pc:sldMk cId="362356122" sldId="2601"/>
            <ac:spMk id="4" creationId="{C4334120-4119-B499-CECD-CDCC9BAD3679}"/>
          </ac:spMkLst>
        </pc:spChg>
        <pc:spChg chg="del">
          <ac:chgData name="Sieron, Alexandra" userId="S::alexandra.sieron@escriba.de::23ba3797-4e5e-49c9-b0bf-76ff76b5a494" providerId="AD" clId="Web-{85A082BC-B0D5-E984-F904-7EF0516488CB}" dt="2024-07-09T15:40:23.416" v="4"/>
          <ac:spMkLst>
            <pc:docMk/>
            <pc:sldMk cId="362356122" sldId="2601"/>
            <ac:spMk id="20" creationId="{DEA76D9B-A51C-462A-7747-DED869154ADA}"/>
          </ac:spMkLst>
        </pc:spChg>
        <pc:spChg chg="del">
          <ac:chgData name="Sieron, Alexandra" userId="S::alexandra.sieron@escriba.de::23ba3797-4e5e-49c9-b0bf-76ff76b5a494" providerId="AD" clId="Web-{85A082BC-B0D5-E984-F904-7EF0516488CB}" dt="2024-07-09T15:40:23.416" v="3"/>
          <ac:spMkLst>
            <pc:docMk/>
            <pc:sldMk cId="362356122" sldId="2601"/>
            <ac:spMk id="21" creationId="{CC7EF7D0-448B-A631-A244-07B71B8D81F0}"/>
          </ac:spMkLst>
        </pc:spChg>
        <pc:spChg chg="mod">
          <ac:chgData name="Sieron, Alexandra" userId="S::alexandra.sieron@escriba.de::23ba3797-4e5e-49c9-b0bf-76ff76b5a494" providerId="AD" clId="Web-{85A082BC-B0D5-E984-F904-7EF0516488CB}" dt="2024-07-09T15:41:09.825" v="27" actId="20577"/>
          <ac:spMkLst>
            <pc:docMk/>
            <pc:sldMk cId="362356122" sldId="2601"/>
            <ac:spMk id="23" creationId="{7FE38C81-366D-3449-56FE-00011C8FF22A}"/>
          </ac:spMkLst>
        </pc:spChg>
        <pc:spChg chg="del">
          <ac:chgData name="Sieron, Alexandra" userId="S::alexandra.sieron@escriba.de::23ba3797-4e5e-49c9-b0bf-76ff76b5a494" providerId="AD" clId="Web-{85A082BC-B0D5-E984-F904-7EF0516488CB}" dt="2024-07-09T15:40:23.416" v="1"/>
          <ac:spMkLst>
            <pc:docMk/>
            <pc:sldMk cId="362356122" sldId="2601"/>
            <ac:spMk id="24" creationId="{92E064D0-D6C3-2F25-9945-164ED94D48D7}"/>
          </ac:spMkLst>
        </pc:spChg>
        <pc:grpChg chg="del">
          <ac:chgData name="Sieron, Alexandra" userId="S::alexandra.sieron@escriba.de::23ba3797-4e5e-49c9-b0bf-76ff76b5a494" providerId="AD" clId="Web-{85A082BC-B0D5-E984-F904-7EF0516488CB}" dt="2024-07-09T15:40:23.416" v="2"/>
          <ac:grpSpMkLst>
            <pc:docMk/>
            <pc:sldMk cId="362356122" sldId="2601"/>
            <ac:grpSpMk id="15" creationId="{D5ABBCEF-0F6C-1818-54B4-346B468E295B}"/>
          </ac:grpSpMkLst>
        </pc:grpChg>
      </pc:sldChg>
    </pc:docChg>
  </pc:docChgLst>
  <pc:docChgLst>
    <pc:chgData name="Sieron, Alexandra" userId="S::alexandra.sieron@escriba.de::23ba3797-4e5e-49c9-b0bf-76ff76b5a494" providerId="AD" clId="Web-{58F7CBE3-103A-467A-8599-E99736FE25B5}"/>
    <pc:docChg chg="delSld">
      <pc:chgData name="Sieron, Alexandra" userId="S::alexandra.sieron@escriba.de::23ba3797-4e5e-49c9-b0bf-76ff76b5a494" providerId="AD" clId="Web-{58F7CBE3-103A-467A-8599-E99736FE25B5}" dt="2024-07-08T11:59:46.214" v="3"/>
      <pc:docMkLst>
        <pc:docMk/>
      </pc:docMkLst>
      <pc:sldChg chg="del">
        <pc:chgData name="Sieron, Alexandra" userId="S::alexandra.sieron@escriba.de::23ba3797-4e5e-49c9-b0bf-76ff76b5a494" providerId="AD" clId="Web-{58F7CBE3-103A-467A-8599-E99736FE25B5}" dt="2024-07-08T11:59:46.199" v="0"/>
        <pc:sldMkLst>
          <pc:docMk/>
          <pc:sldMk cId="737248923" sldId="2445"/>
        </pc:sldMkLst>
      </pc:sldChg>
      <pc:sldChg chg="del">
        <pc:chgData name="Sieron, Alexandra" userId="S::alexandra.sieron@escriba.de::23ba3797-4e5e-49c9-b0bf-76ff76b5a494" providerId="AD" clId="Web-{58F7CBE3-103A-467A-8599-E99736FE25B5}" dt="2024-07-08T11:59:46.214" v="3"/>
        <pc:sldMkLst>
          <pc:docMk/>
          <pc:sldMk cId="1138320362" sldId="2501"/>
        </pc:sldMkLst>
      </pc:sldChg>
      <pc:sldChg chg="del">
        <pc:chgData name="Sieron, Alexandra" userId="S::alexandra.sieron@escriba.de::23ba3797-4e5e-49c9-b0bf-76ff76b5a494" providerId="AD" clId="Web-{58F7CBE3-103A-467A-8599-E99736FE25B5}" dt="2024-07-08T11:59:46.199" v="1"/>
        <pc:sldMkLst>
          <pc:docMk/>
          <pc:sldMk cId="2818402410" sldId="2525"/>
        </pc:sldMkLst>
      </pc:sldChg>
      <pc:sldChg chg="del">
        <pc:chgData name="Sieron, Alexandra" userId="S::alexandra.sieron@escriba.de::23ba3797-4e5e-49c9-b0bf-76ff76b5a494" providerId="AD" clId="Web-{58F7CBE3-103A-467A-8599-E99736FE25B5}" dt="2024-07-08T11:59:46.199" v="2"/>
        <pc:sldMkLst>
          <pc:docMk/>
          <pc:sldMk cId="979048368" sldId="25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B2AB4F-A192-3545-8EF9-E325F1346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otham Rounded Book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09840-61EB-0342-AA68-9448E55B2F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otham Rounded Book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8F3BB-F397-8343-A68E-A42E99E442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64B22-6B1C-C845-B23F-15789EB2CA1E}" type="slidenum">
              <a:rPr lang="en-US" smtClean="0">
                <a:latin typeface="Gotham Rounded Book" pitchFamily="2" charset="0"/>
              </a:rPr>
              <a:t>‹#›</a:t>
            </a:fld>
            <a:endParaRPr lang="en-US">
              <a:latin typeface="Gotham Rounded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5907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otham Rounded Book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otham Rounded Book" pitchFamily="2" charset="0"/>
              </a:defRPr>
            </a:lvl1pPr>
          </a:lstStyle>
          <a:p>
            <a:fld id="{F6CA9B00-ED81-B94F-A0FF-7924958D3641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otham Rounded Book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otham Rounded Book" pitchFamily="2" charset="0"/>
              </a:defRPr>
            </a:lvl1pPr>
          </a:lstStyle>
          <a:p>
            <a:fld id="{DB6CF52F-59D9-D149-AC1F-DC3489336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9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1pPr>
    <a:lvl2pPr marL="228594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2pPr>
    <a:lvl3pPr marL="457189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3pPr>
    <a:lvl4pPr marL="685783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4pPr>
    <a:lvl5pPr marL="914377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5pPr>
    <a:lvl6pPr marL="1142971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566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160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754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Gotham Rounded Book"/>
              </a:rPr>
              <a:t>Final zur Auswahl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1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800">
                <a:latin typeface="+mn-lt"/>
              </a:rPr>
              <a:t>Beispiele:</a:t>
            </a:r>
          </a:p>
          <a:p>
            <a:endParaRPr lang="de-DE" sz="800">
              <a:latin typeface="+mn-lt"/>
            </a:endParaRPr>
          </a:p>
          <a:p>
            <a:r>
              <a:rPr lang="de-DE" sz="800">
                <a:latin typeface="+mn-lt"/>
              </a:rPr>
              <a:t>Recruiting &amp; Onboarding</a:t>
            </a:r>
          </a:p>
          <a:p>
            <a:pPr marL="108000" indent="-108000">
              <a:buSzPct val="120000"/>
              <a:buFont typeface="Arial" panose="020B0604020202020204" pitchFamily="34" charset="0"/>
              <a:buChar char="•"/>
            </a:pPr>
            <a:r>
              <a:rPr lang="de-DE" sz="800" spc="-60">
                <a:latin typeface="+mn-lt"/>
              </a:rPr>
              <a:t>Arbeitnehmerüberlassung</a:t>
            </a:r>
          </a:p>
          <a:p>
            <a:pPr marL="108000" indent="-108000">
              <a:buSzPct val="120000"/>
              <a:buFont typeface="Arial" panose="020B0604020202020204" pitchFamily="34" charset="0"/>
              <a:buChar char="•"/>
            </a:pPr>
            <a:r>
              <a:rPr lang="de-DE" sz="800" spc="-60">
                <a:latin typeface="+mn-lt"/>
              </a:rPr>
              <a:t>Vertragserstellung und –</a:t>
            </a:r>
            <a:r>
              <a:rPr lang="de-DE" sz="800" spc="-60" err="1">
                <a:latin typeface="+mn-lt"/>
              </a:rPr>
              <a:t>unterzeichnung</a:t>
            </a:r>
            <a:endParaRPr lang="de-DE" sz="800" spc="-60">
              <a:latin typeface="+mn-lt"/>
            </a:endParaRPr>
          </a:p>
          <a:p>
            <a:pPr marL="108000" indent="-108000">
              <a:buSzPct val="120000"/>
              <a:buFont typeface="Arial" panose="020B0604020202020204" pitchFamily="34" charset="0"/>
              <a:buChar char="•"/>
            </a:pPr>
            <a:endParaRPr lang="de-DE" sz="800" spc="-60">
              <a:latin typeface="+mn-lt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lang="de-DE" sz="800">
                <a:solidFill>
                  <a:schemeClr val="accent1">
                    <a:lumMod val="75000"/>
                  </a:schemeClr>
                </a:solidFill>
                <a:latin typeface="+mn-lt"/>
              </a:rPr>
              <a:t>Personaladministration und Entgelt</a:t>
            </a:r>
          </a:p>
          <a:p>
            <a:pPr marL="108000" indent="-108000" algn="l" defTabSz="457189" rtl="0" eaLnBrk="1" latinLnBrk="0" hangingPunct="1">
              <a:buSzPct val="120000"/>
              <a:buFont typeface="Arial" panose="020B0604020202020204" pitchFamily="34" charset="0"/>
              <a:buChar char="•"/>
            </a:pPr>
            <a:r>
              <a:rPr lang="de-DE" sz="800" b="0" i="0" kern="1200" spc="-6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Vertragsdatenänderungen</a:t>
            </a:r>
          </a:p>
          <a:p>
            <a:pPr marL="108000" indent="-108000" algn="l" defTabSz="457189" rtl="0" eaLnBrk="1" latinLnBrk="0" hangingPunct="1">
              <a:buSzPct val="120000"/>
              <a:buFont typeface="Arial" panose="020B0604020202020204" pitchFamily="34" charset="0"/>
              <a:buChar char="•"/>
            </a:pPr>
            <a:r>
              <a:rPr lang="de-DE" sz="800" b="0" i="0" kern="1200" spc="-6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Bescheinigungen</a:t>
            </a:r>
          </a:p>
          <a:p>
            <a:pPr marL="0" indent="0">
              <a:buSzPct val="120000"/>
              <a:buFont typeface="Arial" panose="020B0604020202020204" pitchFamily="34" charset="0"/>
              <a:buNone/>
            </a:pPr>
            <a:endParaRPr lang="de-DE" sz="800" spc="-60">
              <a:latin typeface="+mn-lt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accent2"/>
                </a:solidFill>
                <a:latin typeface="+mn-lt"/>
              </a:rPr>
              <a:t>Personal-betreuung und -entwicklung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Bearbeitung von Anfragen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Mitarbeiterbeurteilung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Trainingsadministration</a:t>
            </a:r>
          </a:p>
          <a:p>
            <a:endParaRPr lang="de-DE" sz="800">
              <a:latin typeface="+mn-lt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rgbClr val="7030A0"/>
                </a:solidFill>
                <a:latin typeface="+mn-lt"/>
              </a:rPr>
              <a:t>Sozialthemen, Benefits und </a:t>
            </a:r>
            <a:r>
              <a:rPr lang="de-DE" sz="800" err="1">
                <a:solidFill>
                  <a:srgbClr val="7030A0"/>
                </a:solidFill>
                <a:latin typeface="+mn-lt"/>
              </a:rPr>
              <a:t>bAV</a:t>
            </a:r>
            <a:endParaRPr lang="de-DE" sz="800">
              <a:solidFill>
                <a:srgbClr val="7030A0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Anträge und Bescheinigungen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Administration BAV</a:t>
            </a:r>
          </a:p>
          <a:p>
            <a:endParaRPr lang="de-DE" sz="800">
              <a:latin typeface="+mn-lt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accent3"/>
                </a:solidFill>
                <a:latin typeface="+mn-lt"/>
              </a:rPr>
              <a:t>Austritte und </a:t>
            </a:r>
            <a:r>
              <a:rPr lang="de-DE" sz="800" err="1">
                <a:solidFill>
                  <a:schemeClr val="accent3"/>
                </a:solidFill>
                <a:latin typeface="+mn-lt"/>
              </a:rPr>
              <a:t>Offboarding</a:t>
            </a:r>
            <a:endParaRPr lang="de-DE" sz="800">
              <a:solidFill>
                <a:schemeClr val="accent3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Kündigungsschreiben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Arbeitszeugnis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>
              <a:latin typeface="+mn-lt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800">
                <a:solidFill>
                  <a:schemeClr val="bg2">
                    <a:lumMod val="50000"/>
                  </a:schemeClr>
                </a:solidFill>
                <a:latin typeface="+mn-lt"/>
              </a:rPr>
              <a:t>HR Infrastruktur, HR IT, Reporting und Projekte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Richtlinien, Vereinbarungen, Instrumente, </a:t>
            </a:r>
            <a:r>
              <a:rPr lang="de-DE" sz="800" err="1">
                <a:latin typeface="+mn-lt"/>
              </a:rPr>
              <a:t>Policies</a:t>
            </a:r>
            <a:endParaRPr lang="de-DE" sz="80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>
                <a:latin typeface="+mn-lt"/>
              </a:rPr>
              <a:t>Reporting und Berichterstattung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7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700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CF52F-59D9-D149-AC1F-DC3489336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Rounded Book" pitchFamily="2" charset="0"/>
                <a:ea typeface="+mn-ea"/>
                <a:cs typeface="+mn-cs"/>
              </a:rPr>
              <a:pPr marL="0" marR="0" lvl="0" indent="0" algn="r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Boo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48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4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7EE63F-B30C-4DF3-432B-22891BA67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164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17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38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199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857A2A-BFCC-7E83-5AAA-5E08F07655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48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A272C9-D08A-96DF-964B-5E1BE9C67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2"/>
          </a:solidFill>
          <a:ln w="12700">
            <a:solidFill>
              <a:schemeClr val="accent2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F364B2-3FDE-D82C-1956-3C302CAC7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3"/>
          </a:solidFill>
          <a:ln w="12700">
            <a:solidFill>
              <a:schemeClr val="accent3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1AB3DE-D854-3D5A-A274-CC8E183D0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2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5EDE65-BCDA-BBC0-CB98-AEE5E2D94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2991" y="5773766"/>
            <a:ext cx="290900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5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accent5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7659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1861" y="6569962"/>
            <a:ext cx="463127" cy="123111"/>
          </a:xfrm>
        </p:spPr>
        <p:txBody>
          <a:bodyPr/>
          <a:lstStyle>
            <a:lvl1pPr algn="r">
              <a:defRPr/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472477-70DA-987F-9951-9256AAC8B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60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458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F6909B4A-9D10-1FC0-FD9C-308DA9E4A5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97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2" name="Inhaltsplatzhalter 15">
            <a:extLst>
              <a:ext uri="{FF2B5EF4-FFF2-40B4-BE49-F238E27FC236}">
                <a16:creationId xmlns:a16="http://schemas.microsoft.com/office/drawing/2014/main" id="{8A2C3BE3-7288-5EC1-06CB-754A1CE42A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15">
            <a:extLst>
              <a:ext uri="{FF2B5EF4-FFF2-40B4-BE49-F238E27FC236}">
                <a16:creationId xmlns:a16="http://schemas.microsoft.com/office/drawing/2014/main" id="{3AE07770-D208-337E-D5DF-628775292D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CA71F-28A1-CBA3-721C-E800F790A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013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A44E87D-C5B9-C723-3302-F2747DC4C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84924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2460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Grafik mi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725519-96F8-877E-E9BE-BF5DB9CBC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FED4A-9D8E-CE8A-1800-0A279ECE1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id="{43809527-7E33-9F72-9A7B-81C9449C16D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3257371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583200" rIns="0" bIns="0" rtlCol="0" anchor="ctr" anchorCtr="1">
            <a:noAutofit/>
          </a:bodyPr>
          <a:lstStyle>
            <a:lvl1pPr marL="0" indent="0">
              <a:buNone/>
              <a:defRPr lang="en-US" sz="20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noProof="0"/>
              <a:t>Icon anklicken, um ein Bild einzufügen</a:t>
            </a:r>
          </a:p>
        </p:txBody>
      </p:sp>
      <p:sp>
        <p:nvSpPr>
          <p:cNvPr id="13" name="Inhaltsplatzhalter 15">
            <a:extLst>
              <a:ext uri="{FF2B5EF4-FFF2-40B4-BE49-F238E27FC236}">
                <a16:creationId xmlns:a16="http://schemas.microsoft.com/office/drawing/2014/main" id="{D9217E25-DDAC-8B80-0D86-8B014D2190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369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AD258E6-90EA-8780-8FD4-764448821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68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5">
            <a:extLst>
              <a:ext uri="{FF2B5EF4-FFF2-40B4-BE49-F238E27FC236}">
                <a16:creationId xmlns:a16="http://schemas.microsoft.com/office/drawing/2014/main" id="{8C745EEA-550D-332C-B804-146346D2E35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246565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203CD20-596F-9F22-A95E-7EF17B2CFF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563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DC54A44D-77AE-3B41-55D8-5B10E9A9F45A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19944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3E3BFC9A-A2C0-BD66-62F9-3BDED21CB5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9943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7ACE45F1-1006-3147-E6E4-E3F2D5C3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191750" cy="8850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52000" tIns="180000" rIns="0" bIns="180000" rtlCol="0" anchor="t">
            <a:spAutoFit/>
          </a:bodyPr>
          <a:lstStyle>
            <a:lvl1pPr>
              <a:defRPr lang="de-DE" sz="3200" b="0" i="0" baseline="0">
                <a:latin typeface="+mj-lt"/>
                <a:ea typeface="+mn-ea"/>
                <a:cs typeface="+mn-cs"/>
              </a:defRPr>
            </a:lvl1pPr>
          </a:lstStyle>
          <a:p>
            <a:pPr lvl="0" defTabSz="972000">
              <a:lnSpc>
                <a:spcPct val="100000"/>
              </a:lnSpc>
            </a:pPr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9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7749166-0586-66F8-713F-7D8AACB50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2574B1-0A55-E79C-CB14-0719A23BDA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51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4 Spalten mit Bildern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92FB49-96E8-F410-84CD-AD47B89C2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012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06E546A-3D06-6A9D-5BDB-6459FA62E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4806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9235686-19C5-9BAB-7D55-FEC4E842E1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600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1CF92D8-B6CA-888A-ECE2-62449246AB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50393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E929464-915B-EEED-3E51-4A314EF4902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7012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F84000C1-2E35-4385-B74F-9533F5484E5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4693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1A4146CA-3893-7DA8-3C05-724B268A11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2374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853B927E-3CF6-2009-A8E6-04E5756C61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50056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</p:spTree>
    <p:extLst>
      <p:ext uri="{BB962C8B-B14F-4D97-AF65-F5344CB8AC3E}">
        <p14:creationId xmlns:p14="http://schemas.microsoft.com/office/powerpoint/2010/main" val="612784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ext &amp; Laptop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36653" y="1824159"/>
            <a:ext cx="6094800" cy="3816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72F2FC0-786C-0F50-E783-9A8C5CF19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288" y="1035050"/>
            <a:ext cx="9050250" cy="554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2045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- Text &amp; Device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782DD2A-B14B-CAED-3F7A-0BF623C78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07" y="3096257"/>
            <a:ext cx="1535093" cy="3077915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6046" y="1884466"/>
            <a:ext cx="2915901" cy="387554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B2E7BB1-EBF2-9F2A-CBCF-AA0F6B076C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3154" y="3185312"/>
            <a:ext cx="1332000" cy="2891529"/>
          </a:xfrm>
          <a:custGeom>
            <a:avLst/>
            <a:gdLst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1198094 w 1332000"/>
              <a:gd name="connsiteY2" fmla="*/ 0 h 2887200"/>
              <a:gd name="connsiteX3" fmla="*/ 1332000 w 1332000"/>
              <a:gd name="connsiteY3" fmla="*/ 133906 h 2887200"/>
              <a:gd name="connsiteX4" fmla="*/ 1332000 w 1332000"/>
              <a:gd name="connsiteY4" fmla="*/ 2753294 h 2887200"/>
              <a:gd name="connsiteX5" fmla="*/ 1198094 w 1332000"/>
              <a:gd name="connsiteY5" fmla="*/ 2887200 h 2887200"/>
              <a:gd name="connsiteX6" fmla="*/ 133906 w 1332000"/>
              <a:gd name="connsiteY6" fmla="*/ 2887200 h 2887200"/>
              <a:gd name="connsiteX7" fmla="*/ 0 w 1332000"/>
              <a:gd name="connsiteY7" fmla="*/ 2753294 h 2887200"/>
              <a:gd name="connsiteX8" fmla="*/ 0 w 1332000"/>
              <a:gd name="connsiteY8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138184 w 1332000"/>
              <a:gd name="connsiteY2" fmla="*/ 0 h 2888347"/>
              <a:gd name="connsiteX3" fmla="*/ 1198094 w 1332000"/>
              <a:gd name="connsiteY3" fmla="*/ 1147 h 2888347"/>
              <a:gd name="connsiteX4" fmla="*/ 1332000 w 1332000"/>
              <a:gd name="connsiteY4" fmla="*/ 135053 h 2888347"/>
              <a:gd name="connsiteX5" fmla="*/ 1332000 w 1332000"/>
              <a:gd name="connsiteY5" fmla="*/ 2754441 h 2888347"/>
              <a:gd name="connsiteX6" fmla="*/ 1198094 w 1332000"/>
              <a:gd name="connsiteY6" fmla="*/ 2888347 h 2888347"/>
              <a:gd name="connsiteX7" fmla="*/ 133906 w 1332000"/>
              <a:gd name="connsiteY7" fmla="*/ 2888347 h 2888347"/>
              <a:gd name="connsiteX8" fmla="*/ 0 w 1332000"/>
              <a:gd name="connsiteY8" fmla="*/ 2754441 h 2888347"/>
              <a:gd name="connsiteX9" fmla="*/ 0 w 1332000"/>
              <a:gd name="connsiteY9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71534 w 1332000"/>
              <a:gd name="connsiteY2" fmla="*/ 5838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5996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288202 w 1332000"/>
              <a:gd name="connsiteY2" fmla="*/ 2381 h 2888347"/>
              <a:gd name="connsiteX3" fmla="*/ 281059 w 1332000"/>
              <a:gd name="connsiteY3" fmla="*/ 0 h 2888347"/>
              <a:gd name="connsiteX4" fmla="*/ 1198094 w 1332000"/>
              <a:gd name="connsiteY4" fmla="*/ 1147 h 2888347"/>
              <a:gd name="connsiteX5" fmla="*/ 1332000 w 1332000"/>
              <a:gd name="connsiteY5" fmla="*/ 135053 h 2888347"/>
              <a:gd name="connsiteX6" fmla="*/ 1332000 w 1332000"/>
              <a:gd name="connsiteY6" fmla="*/ 2754441 h 2888347"/>
              <a:gd name="connsiteX7" fmla="*/ 1198094 w 1332000"/>
              <a:gd name="connsiteY7" fmla="*/ 2888347 h 2888347"/>
              <a:gd name="connsiteX8" fmla="*/ 133906 w 1332000"/>
              <a:gd name="connsiteY8" fmla="*/ 2888347 h 2888347"/>
              <a:gd name="connsiteX9" fmla="*/ 0 w 1332000"/>
              <a:gd name="connsiteY9" fmla="*/ 2754441 h 2888347"/>
              <a:gd name="connsiteX10" fmla="*/ 0 w 1332000"/>
              <a:gd name="connsiteY10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198094 w 1332000"/>
              <a:gd name="connsiteY4" fmla="*/ 0 h 2887200"/>
              <a:gd name="connsiteX5" fmla="*/ 1332000 w 1332000"/>
              <a:gd name="connsiteY5" fmla="*/ 133906 h 2887200"/>
              <a:gd name="connsiteX6" fmla="*/ 1332000 w 1332000"/>
              <a:gd name="connsiteY6" fmla="*/ 2753294 h 2887200"/>
              <a:gd name="connsiteX7" fmla="*/ 1198094 w 1332000"/>
              <a:gd name="connsiteY7" fmla="*/ 2887200 h 2887200"/>
              <a:gd name="connsiteX8" fmla="*/ 133906 w 1332000"/>
              <a:gd name="connsiteY8" fmla="*/ 2887200 h 2887200"/>
              <a:gd name="connsiteX9" fmla="*/ 0 w 1332000"/>
              <a:gd name="connsiteY9" fmla="*/ 2753294 h 2887200"/>
              <a:gd name="connsiteX10" fmla="*/ 0 w 1332000"/>
              <a:gd name="connsiteY10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22666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062109 w 1332000"/>
              <a:gd name="connsiteY5" fmla="*/ 65528 h 2887200"/>
              <a:gd name="connsiteX6" fmla="*/ 1198094 w 1332000"/>
              <a:gd name="connsiteY6" fmla="*/ 0 h 2887200"/>
              <a:gd name="connsiteX7" fmla="*/ 1332000 w 1332000"/>
              <a:gd name="connsiteY7" fmla="*/ 133906 h 2887200"/>
              <a:gd name="connsiteX8" fmla="*/ 1332000 w 1332000"/>
              <a:gd name="connsiteY8" fmla="*/ 2753294 h 2887200"/>
              <a:gd name="connsiteX9" fmla="*/ 1198094 w 1332000"/>
              <a:gd name="connsiteY9" fmla="*/ 2887200 h 2887200"/>
              <a:gd name="connsiteX10" fmla="*/ 133906 w 1332000"/>
              <a:gd name="connsiteY10" fmla="*/ 2887200 h 2887200"/>
              <a:gd name="connsiteX11" fmla="*/ 0 w 1332000"/>
              <a:gd name="connsiteY11" fmla="*/ 2753294 h 2887200"/>
              <a:gd name="connsiteX12" fmla="*/ 0 w 1332000"/>
              <a:gd name="connsiteY12" fmla="*/ 133906 h 2887200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26390 w 1332000"/>
              <a:gd name="connsiteY4" fmla="*/ 9048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3059 w 1332000"/>
              <a:gd name="connsiteY5" fmla="*/ 64294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93066 w 1332000"/>
              <a:gd name="connsiteY4" fmla="*/ 785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200475 w 1332000"/>
              <a:gd name="connsiteY6" fmla="*/ 1147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35 h 2891529"/>
              <a:gd name="connsiteX1" fmla="*/ 133906 w 1332000"/>
              <a:gd name="connsiteY1" fmla="*/ 4329 h 2891529"/>
              <a:gd name="connsiteX2" fmla="*/ 288202 w 1332000"/>
              <a:gd name="connsiteY2" fmla="*/ 5563 h 2891529"/>
              <a:gd name="connsiteX3" fmla="*/ 369165 w 1332000"/>
              <a:gd name="connsiteY3" fmla="*/ 112719 h 2891529"/>
              <a:gd name="connsiteX4" fmla="*/ 964478 w 1332000"/>
              <a:gd name="connsiteY4" fmla="*/ 110338 h 2891529"/>
              <a:gd name="connsiteX5" fmla="*/ 1043059 w 1332000"/>
              <a:gd name="connsiteY5" fmla="*/ 801 h 2891529"/>
              <a:gd name="connsiteX6" fmla="*/ 1200475 w 1332000"/>
              <a:gd name="connsiteY6" fmla="*/ 1948 h 2891529"/>
              <a:gd name="connsiteX7" fmla="*/ 1332000 w 1332000"/>
              <a:gd name="connsiteY7" fmla="*/ 138235 h 2891529"/>
              <a:gd name="connsiteX8" fmla="*/ 1332000 w 1332000"/>
              <a:gd name="connsiteY8" fmla="*/ 2757623 h 2891529"/>
              <a:gd name="connsiteX9" fmla="*/ 1198094 w 1332000"/>
              <a:gd name="connsiteY9" fmla="*/ 2891529 h 2891529"/>
              <a:gd name="connsiteX10" fmla="*/ 133906 w 1332000"/>
              <a:gd name="connsiteY10" fmla="*/ 2891529 h 2891529"/>
              <a:gd name="connsiteX11" fmla="*/ 0 w 1332000"/>
              <a:gd name="connsiteY11" fmla="*/ 2757623 h 2891529"/>
              <a:gd name="connsiteX12" fmla="*/ 0 w 1332000"/>
              <a:gd name="connsiteY12" fmla="*/ 138235 h 289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00" h="2891529">
                <a:moveTo>
                  <a:pt x="0" y="138235"/>
                </a:moveTo>
                <a:cubicBezTo>
                  <a:pt x="0" y="64281"/>
                  <a:pt x="59952" y="4329"/>
                  <a:pt x="133906" y="4329"/>
                </a:cubicBezTo>
                <a:lnTo>
                  <a:pt x="288202" y="5563"/>
                </a:lnTo>
                <a:cubicBezTo>
                  <a:pt x="300109" y="40488"/>
                  <a:pt x="288201" y="84937"/>
                  <a:pt x="369165" y="112719"/>
                </a:cubicBezTo>
                <a:lnTo>
                  <a:pt x="964478" y="110338"/>
                </a:lnTo>
                <a:cubicBezTo>
                  <a:pt x="1073787" y="79139"/>
                  <a:pt x="1012061" y="-9312"/>
                  <a:pt x="1043059" y="801"/>
                </a:cubicBezTo>
                <a:lnTo>
                  <a:pt x="1200475" y="1948"/>
                </a:lnTo>
                <a:cubicBezTo>
                  <a:pt x="1274429" y="1948"/>
                  <a:pt x="1332000" y="64281"/>
                  <a:pt x="1332000" y="138235"/>
                </a:cubicBezTo>
                <a:lnTo>
                  <a:pt x="1332000" y="2757623"/>
                </a:lnTo>
                <a:cubicBezTo>
                  <a:pt x="1332000" y="2831577"/>
                  <a:pt x="1272048" y="2891529"/>
                  <a:pt x="1198094" y="2891529"/>
                </a:cubicBezTo>
                <a:lnTo>
                  <a:pt x="133906" y="2891529"/>
                </a:lnTo>
                <a:cubicBezTo>
                  <a:pt x="59952" y="2891529"/>
                  <a:pt x="0" y="2831577"/>
                  <a:pt x="0" y="2757623"/>
                </a:cubicBezTo>
                <a:lnTo>
                  <a:pt x="0" y="13823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78B572A-89C0-2884-E7FA-26CEA7A7F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ECEBEB"/>
              </a:clrFrom>
              <a:clrTo>
                <a:srgbClr val="EC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002" y="1451375"/>
            <a:ext cx="3725199" cy="50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3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88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65A799-390E-6570-A7A4-D6698EE67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7DB7C6-F035-EE29-6485-EF1F59DCB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81C9BD-2298-9434-3A0E-E3A4A4F35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31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2337AD35-A595-B348-6928-82BAF9C342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D844A4-719D-043A-8684-2470C66F8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8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3103E397-7EF7-7D45-DC8C-A9E07D63A9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7667A21B-806F-0962-33E1-D66CB86B5F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6E185E-8CE3-69BD-DE85-C0ED44C44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2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3E49C6-6FAA-9095-E6B6-F1BA18CE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F3FE2-F8B5-BAE5-589F-AD9BEAE0A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98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türk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E9CD33F-5F5A-3991-DFC6-1AE0AC5E7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18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2B3E5D-E04C-68D1-40D1-84510B012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5796"/>
            <a:ext cx="12192000" cy="452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A654A9-5C5E-73EB-6F45-FD2C9B8EE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EB1AFC-4B1F-C7A3-F065-7DF5842F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2000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525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737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2350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3E8045-6EAD-8F13-EF02-DF6F9CA53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58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7EE63F-B30C-4DF3-432B-22891BA67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164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17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38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199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A2673A-0748-2470-12DB-E14BA0DE0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06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7749166-0586-66F8-713F-7D8AACB50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24BCCF-FE93-F63A-9971-361ADEFFA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56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EB1AFC-4B1F-C7A3-F065-7DF5842F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2000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525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737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2350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B09470-DC6C-4C61-26DB-D0BD96C0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6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4E71EF-B0E5-5259-B480-F09E30D81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CC6918-DADB-0589-7B35-7C0E5F526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68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CD65EB-A210-BAEF-418E-87D23788F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E2E39C-49CF-0893-7C1B-0F9609E7F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de-DE" sz="2400" noProof="0" dirty="0">
                <a:solidFill>
                  <a:schemeClr val="accent4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180000" rIns="360000" bIns="0">
            <a:noAutofit/>
          </a:bodyPr>
          <a:lstStyle>
            <a:lvl1pPr>
              <a:defRPr lang="de-DE" sz="4800" noProof="0" dirty="0"/>
            </a:lvl1pPr>
          </a:lstStyle>
          <a:p>
            <a:pPr lvl="0"/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8B22CD-0DD4-9E1E-EF31-8BA36E3C2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04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en-US" sz="2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A6F5E0-97D4-D621-4ABC-2BB8A81E6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7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tx2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0204 w 10080625"/>
              <a:gd name="connsiteY2" fmla="*/ 59248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0204 w 10080625"/>
              <a:gd name="connsiteY2" fmla="*/ 58670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6118 w 10080625"/>
              <a:gd name="connsiteY2" fmla="*/ 58670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1683 w 10080625"/>
              <a:gd name="connsiteY2" fmla="*/ 588872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282152"/>
                  <a:pt x="227665" y="589594"/>
                </a:cubicBezTo>
                <a:lnTo>
                  <a:pt x="3331683" y="588872"/>
                </a:lnTo>
                <a:cubicBezTo>
                  <a:pt x="3333635" y="149225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/>
            </a:lvl1pPr>
          </a:lstStyle>
          <a:p>
            <a:pPr marL="0" lvl="0"/>
            <a:r>
              <a:rPr lang="de-DE"/>
              <a:t>Titel nächstes Kapitel 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066546-509B-3C4C-7040-BB31C8171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909257"/>
            <a:ext cx="193934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62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bg1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91038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91038 h 3304175"/>
              <a:gd name="connsiteX2" fmla="*/ 3325767 w 10080625"/>
              <a:gd name="connsiteY2" fmla="*/ 593201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283596"/>
                  <a:pt x="227665" y="591038"/>
                </a:cubicBezTo>
                <a:lnTo>
                  <a:pt x="3325767" y="593201"/>
                </a:lnTo>
                <a:cubicBezTo>
                  <a:pt x="3327719" y="153554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/>
              <a:t>Titel nächstes Kapitel</a:t>
            </a:r>
            <a:br>
              <a:rPr lang="de-DE"/>
            </a:br>
            <a:r>
              <a:rPr lang="de-DE"/>
              <a:t> 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3525B3-464A-AC27-AE4A-52D99F449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8" y="895764"/>
            <a:ext cx="19367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2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0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720C4B-AE19-0C36-E593-2190C6AE2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69533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4E71EF-B0E5-5259-B480-F09E30D81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D1D2BA-538E-BABD-CB63-587CCA107A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6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2"/>
          </a:solidFill>
          <a:ln w="12700">
            <a:solidFill>
              <a:schemeClr val="accent2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7A7EE1-1EB8-10B3-3F6C-DCBAFAE3B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85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3"/>
          </a:solidFill>
          <a:ln w="12700">
            <a:solidFill>
              <a:schemeClr val="accent3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15CCC7-C650-56B8-9DE2-7BB7384E5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41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C256CF-539C-79E0-BF24-0102DFB19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2991" y="5773766"/>
            <a:ext cx="290900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29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accent5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de-DE"/>
              <a:t>ESCRIBA </a:t>
            </a:r>
            <a:r>
              <a:rPr lang="de-DE" err="1"/>
              <a:t>Powerpoint</a:t>
            </a:r>
            <a:r>
              <a:rPr lang="de-DE"/>
              <a:t>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468774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de-DE"/>
              <a:t>ESCRIBA </a:t>
            </a:r>
            <a:r>
              <a:rPr lang="de-DE" err="1"/>
              <a:t>Powerpoint</a:t>
            </a:r>
            <a:r>
              <a:rPr lang="de-DE"/>
              <a:t>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1861" y="6569962"/>
            <a:ext cx="463127" cy="123111"/>
          </a:xfrm>
        </p:spPr>
        <p:txBody>
          <a:bodyPr/>
          <a:lstStyle>
            <a:lvl1pPr algn="r">
              <a:defRPr/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CAA009-A108-9395-BDC9-4E6F9C398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59951242-5F4D-2B32-CCB6-776B0FAF07CE}"/>
              </a:ext>
            </a:extLst>
          </p:cNvPr>
          <p:cNvSpPr txBox="1">
            <a:spLocks/>
          </p:cNvSpPr>
          <p:nvPr userDrawn="1"/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194" rtl="0" eaLnBrk="1" latinLnBrk="0" hangingPunct="1">
              <a:defRPr lang="de-DE" sz="800" b="0" i="0" kern="0" spc="0" baseline="0" smtClean="0">
                <a:solidFill>
                  <a:schemeClr val="tx1"/>
                </a:solidFill>
                <a:latin typeface="+mj-lt"/>
                <a:ea typeface="EB Garamond" pitchFamily="2" charset="0"/>
                <a:cs typeface="Prompt" charset="0"/>
              </a:defRPr>
            </a:lvl1pPr>
            <a:lvl2pPr marL="457097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94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91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89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86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83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80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77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FFD76A-61C5-4AB2-9CD0-3FE001818D6D}" type="slidenum">
              <a:rPr lang="de-DE" smtClean="0">
                <a:solidFill>
                  <a:schemeClr val="bg1"/>
                </a:solidFill>
              </a:rPr>
              <a:pPr/>
              <a:t>‹#›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49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271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F6909B4A-9D10-1FC0-FD9C-308DA9E4A5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69154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2" name="Inhaltsplatzhalter 15">
            <a:extLst>
              <a:ext uri="{FF2B5EF4-FFF2-40B4-BE49-F238E27FC236}">
                <a16:creationId xmlns:a16="http://schemas.microsoft.com/office/drawing/2014/main" id="{8A2C3BE3-7288-5EC1-06CB-754A1CE42A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15">
            <a:extLst>
              <a:ext uri="{FF2B5EF4-FFF2-40B4-BE49-F238E27FC236}">
                <a16:creationId xmlns:a16="http://schemas.microsoft.com/office/drawing/2014/main" id="{3AE07770-D208-337E-D5DF-628775292D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CA71F-28A1-CBA3-721C-E800F790A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013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A44E87D-C5B9-C723-3302-F2747DC4C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84924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6789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Grafik mi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725519-96F8-877E-E9BE-BF5DB9CBC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FED4A-9D8E-CE8A-1800-0A279ECE1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id="{43809527-7E33-9F72-9A7B-81C9449C16D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3257371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583200" rIns="0" bIns="0" rtlCol="0" anchor="ctr" anchorCtr="1">
            <a:noAutofit/>
          </a:bodyPr>
          <a:lstStyle>
            <a:lvl1pPr marL="0" indent="0">
              <a:buNone/>
              <a:defRPr lang="en-US" sz="20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noProof="0"/>
              <a:t>Icon anklicken, um ein Bild einzufügen</a:t>
            </a:r>
          </a:p>
        </p:txBody>
      </p:sp>
      <p:sp>
        <p:nvSpPr>
          <p:cNvPr id="13" name="Inhaltsplatzhalter 15">
            <a:extLst>
              <a:ext uri="{FF2B5EF4-FFF2-40B4-BE49-F238E27FC236}">
                <a16:creationId xmlns:a16="http://schemas.microsoft.com/office/drawing/2014/main" id="{D9217E25-DDAC-8B80-0D86-8B014D2190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369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AD258E6-90EA-8780-8FD4-764448821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68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5">
            <a:extLst>
              <a:ext uri="{FF2B5EF4-FFF2-40B4-BE49-F238E27FC236}">
                <a16:creationId xmlns:a16="http://schemas.microsoft.com/office/drawing/2014/main" id="{8C745EEA-550D-332C-B804-146346D2E35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246565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203CD20-596F-9F22-A95E-7EF17B2CFF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563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DC54A44D-77AE-3B41-55D8-5B10E9A9F45A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19944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3E3BFC9A-A2C0-BD66-62F9-3BDED21CB5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9943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7ACE45F1-1006-3147-E6E4-E3F2D5C3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191750" cy="8850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52000" tIns="180000" rIns="0" bIns="180000" rtlCol="0" anchor="t">
            <a:spAutoFit/>
          </a:bodyPr>
          <a:lstStyle>
            <a:lvl1pPr>
              <a:defRPr lang="de-DE" sz="3200" b="0" i="0" baseline="0">
                <a:latin typeface="+mj-lt"/>
                <a:ea typeface="+mn-ea"/>
                <a:cs typeface="+mn-cs"/>
              </a:defRPr>
            </a:lvl1pPr>
          </a:lstStyle>
          <a:p>
            <a:pPr lvl="0" defTabSz="972000">
              <a:lnSpc>
                <a:spcPct val="100000"/>
              </a:lnSpc>
            </a:pPr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1645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4 Spalten mit Bildern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92FB49-96E8-F410-84CD-AD47B89C2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012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06E546A-3D06-6A9D-5BDB-6459FA62E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4806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9235686-19C5-9BAB-7D55-FEC4E842E1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600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1CF92D8-B6CA-888A-ECE2-62449246AB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50393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E929464-915B-EEED-3E51-4A314EF4902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7012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F84000C1-2E35-4385-B74F-9533F5484E5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4693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1A4146CA-3893-7DA8-3C05-724B268A11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2374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853B927E-3CF6-2009-A8E6-04E5756C61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50056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</p:spTree>
    <p:extLst>
      <p:ext uri="{BB962C8B-B14F-4D97-AF65-F5344CB8AC3E}">
        <p14:creationId xmlns:p14="http://schemas.microsoft.com/office/powerpoint/2010/main" val="246699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CD65EB-A210-BAEF-418E-87D23788F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8A0A37-DE3E-1B18-1444-AC7776394E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ext &amp; Laptop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36653" y="1824159"/>
            <a:ext cx="6094800" cy="3816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72F2FC0-786C-0F50-E783-9A8C5CF19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288" y="1035050"/>
            <a:ext cx="9050250" cy="554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05601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- Text &amp; Device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782DD2A-B14B-CAED-3F7A-0BF623C78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07" y="3096257"/>
            <a:ext cx="1535093" cy="3077915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6046" y="1884466"/>
            <a:ext cx="2915901" cy="387554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B2E7BB1-EBF2-9F2A-CBCF-AA0F6B076C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3154" y="3185312"/>
            <a:ext cx="1332000" cy="2891529"/>
          </a:xfrm>
          <a:custGeom>
            <a:avLst/>
            <a:gdLst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1198094 w 1332000"/>
              <a:gd name="connsiteY2" fmla="*/ 0 h 2887200"/>
              <a:gd name="connsiteX3" fmla="*/ 1332000 w 1332000"/>
              <a:gd name="connsiteY3" fmla="*/ 133906 h 2887200"/>
              <a:gd name="connsiteX4" fmla="*/ 1332000 w 1332000"/>
              <a:gd name="connsiteY4" fmla="*/ 2753294 h 2887200"/>
              <a:gd name="connsiteX5" fmla="*/ 1198094 w 1332000"/>
              <a:gd name="connsiteY5" fmla="*/ 2887200 h 2887200"/>
              <a:gd name="connsiteX6" fmla="*/ 133906 w 1332000"/>
              <a:gd name="connsiteY6" fmla="*/ 2887200 h 2887200"/>
              <a:gd name="connsiteX7" fmla="*/ 0 w 1332000"/>
              <a:gd name="connsiteY7" fmla="*/ 2753294 h 2887200"/>
              <a:gd name="connsiteX8" fmla="*/ 0 w 1332000"/>
              <a:gd name="connsiteY8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138184 w 1332000"/>
              <a:gd name="connsiteY2" fmla="*/ 0 h 2888347"/>
              <a:gd name="connsiteX3" fmla="*/ 1198094 w 1332000"/>
              <a:gd name="connsiteY3" fmla="*/ 1147 h 2888347"/>
              <a:gd name="connsiteX4" fmla="*/ 1332000 w 1332000"/>
              <a:gd name="connsiteY4" fmla="*/ 135053 h 2888347"/>
              <a:gd name="connsiteX5" fmla="*/ 1332000 w 1332000"/>
              <a:gd name="connsiteY5" fmla="*/ 2754441 h 2888347"/>
              <a:gd name="connsiteX6" fmla="*/ 1198094 w 1332000"/>
              <a:gd name="connsiteY6" fmla="*/ 2888347 h 2888347"/>
              <a:gd name="connsiteX7" fmla="*/ 133906 w 1332000"/>
              <a:gd name="connsiteY7" fmla="*/ 2888347 h 2888347"/>
              <a:gd name="connsiteX8" fmla="*/ 0 w 1332000"/>
              <a:gd name="connsiteY8" fmla="*/ 2754441 h 2888347"/>
              <a:gd name="connsiteX9" fmla="*/ 0 w 1332000"/>
              <a:gd name="connsiteY9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71534 w 1332000"/>
              <a:gd name="connsiteY2" fmla="*/ 5838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5996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288202 w 1332000"/>
              <a:gd name="connsiteY2" fmla="*/ 2381 h 2888347"/>
              <a:gd name="connsiteX3" fmla="*/ 281059 w 1332000"/>
              <a:gd name="connsiteY3" fmla="*/ 0 h 2888347"/>
              <a:gd name="connsiteX4" fmla="*/ 1198094 w 1332000"/>
              <a:gd name="connsiteY4" fmla="*/ 1147 h 2888347"/>
              <a:gd name="connsiteX5" fmla="*/ 1332000 w 1332000"/>
              <a:gd name="connsiteY5" fmla="*/ 135053 h 2888347"/>
              <a:gd name="connsiteX6" fmla="*/ 1332000 w 1332000"/>
              <a:gd name="connsiteY6" fmla="*/ 2754441 h 2888347"/>
              <a:gd name="connsiteX7" fmla="*/ 1198094 w 1332000"/>
              <a:gd name="connsiteY7" fmla="*/ 2888347 h 2888347"/>
              <a:gd name="connsiteX8" fmla="*/ 133906 w 1332000"/>
              <a:gd name="connsiteY8" fmla="*/ 2888347 h 2888347"/>
              <a:gd name="connsiteX9" fmla="*/ 0 w 1332000"/>
              <a:gd name="connsiteY9" fmla="*/ 2754441 h 2888347"/>
              <a:gd name="connsiteX10" fmla="*/ 0 w 1332000"/>
              <a:gd name="connsiteY10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198094 w 1332000"/>
              <a:gd name="connsiteY4" fmla="*/ 0 h 2887200"/>
              <a:gd name="connsiteX5" fmla="*/ 1332000 w 1332000"/>
              <a:gd name="connsiteY5" fmla="*/ 133906 h 2887200"/>
              <a:gd name="connsiteX6" fmla="*/ 1332000 w 1332000"/>
              <a:gd name="connsiteY6" fmla="*/ 2753294 h 2887200"/>
              <a:gd name="connsiteX7" fmla="*/ 1198094 w 1332000"/>
              <a:gd name="connsiteY7" fmla="*/ 2887200 h 2887200"/>
              <a:gd name="connsiteX8" fmla="*/ 133906 w 1332000"/>
              <a:gd name="connsiteY8" fmla="*/ 2887200 h 2887200"/>
              <a:gd name="connsiteX9" fmla="*/ 0 w 1332000"/>
              <a:gd name="connsiteY9" fmla="*/ 2753294 h 2887200"/>
              <a:gd name="connsiteX10" fmla="*/ 0 w 1332000"/>
              <a:gd name="connsiteY10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22666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062109 w 1332000"/>
              <a:gd name="connsiteY5" fmla="*/ 65528 h 2887200"/>
              <a:gd name="connsiteX6" fmla="*/ 1198094 w 1332000"/>
              <a:gd name="connsiteY6" fmla="*/ 0 h 2887200"/>
              <a:gd name="connsiteX7" fmla="*/ 1332000 w 1332000"/>
              <a:gd name="connsiteY7" fmla="*/ 133906 h 2887200"/>
              <a:gd name="connsiteX8" fmla="*/ 1332000 w 1332000"/>
              <a:gd name="connsiteY8" fmla="*/ 2753294 h 2887200"/>
              <a:gd name="connsiteX9" fmla="*/ 1198094 w 1332000"/>
              <a:gd name="connsiteY9" fmla="*/ 2887200 h 2887200"/>
              <a:gd name="connsiteX10" fmla="*/ 133906 w 1332000"/>
              <a:gd name="connsiteY10" fmla="*/ 2887200 h 2887200"/>
              <a:gd name="connsiteX11" fmla="*/ 0 w 1332000"/>
              <a:gd name="connsiteY11" fmla="*/ 2753294 h 2887200"/>
              <a:gd name="connsiteX12" fmla="*/ 0 w 1332000"/>
              <a:gd name="connsiteY12" fmla="*/ 133906 h 2887200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26390 w 1332000"/>
              <a:gd name="connsiteY4" fmla="*/ 9048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3059 w 1332000"/>
              <a:gd name="connsiteY5" fmla="*/ 64294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93066 w 1332000"/>
              <a:gd name="connsiteY4" fmla="*/ 785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200475 w 1332000"/>
              <a:gd name="connsiteY6" fmla="*/ 1147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35 h 2891529"/>
              <a:gd name="connsiteX1" fmla="*/ 133906 w 1332000"/>
              <a:gd name="connsiteY1" fmla="*/ 4329 h 2891529"/>
              <a:gd name="connsiteX2" fmla="*/ 288202 w 1332000"/>
              <a:gd name="connsiteY2" fmla="*/ 5563 h 2891529"/>
              <a:gd name="connsiteX3" fmla="*/ 369165 w 1332000"/>
              <a:gd name="connsiteY3" fmla="*/ 112719 h 2891529"/>
              <a:gd name="connsiteX4" fmla="*/ 964478 w 1332000"/>
              <a:gd name="connsiteY4" fmla="*/ 110338 h 2891529"/>
              <a:gd name="connsiteX5" fmla="*/ 1043059 w 1332000"/>
              <a:gd name="connsiteY5" fmla="*/ 801 h 2891529"/>
              <a:gd name="connsiteX6" fmla="*/ 1200475 w 1332000"/>
              <a:gd name="connsiteY6" fmla="*/ 1948 h 2891529"/>
              <a:gd name="connsiteX7" fmla="*/ 1332000 w 1332000"/>
              <a:gd name="connsiteY7" fmla="*/ 138235 h 2891529"/>
              <a:gd name="connsiteX8" fmla="*/ 1332000 w 1332000"/>
              <a:gd name="connsiteY8" fmla="*/ 2757623 h 2891529"/>
              <a:gd name="connsiteX9" fmla="*/ 1198094 w 1332000"/>
              <a:gd name="connsiteY9" fmla="*/ 2891529 h 2891529"/>
              <a:gd name="connsiteX10" fmla="*/ 133906 w 1332000"/>
              <a:gd name="connsiteY10" fmla="*/ 2891529 h 2891529"/>
              <a:gd name="connsiteX11" fmla="*/ 0 w 1332000"/>
              <a:gd name="connsiteY11" fmla="*/ 2757623 h 2891529"/>
              <a:gd name="connsiteX12" fmla="*/ 0 w 1332000"/>
              <a:gd name="connsiteY12" fmla="*/ 138235 h 289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00" h="2891529">
                <a:moveTo>
                  <a:pt x="0" y="138235"/>
                </a:moveTo>
                <a:cubicBezTo>
                  <a:pt x="0" y="64281"/>
                  <a:pt x="59952" y="4329"/>
                  <a:pt x="133906" y="4329"/>
                </a:cubicBezTo>
                <a:lnTo>
                  <a:pt x="288202" y="5563"/>
                </a:lnTo>
                <a:cubicBezTo>
                  <a:pt x="300109" y="40488"/>
                  <a:pt x="288201" y="84937"/>
                  <a:pt x="369165" y="112719"/>
                </a:cubicBezTo>
                <a:lnTo>
                  <a:pt x="964478" y="110338"/>
                </a:lnTo>
                <a:cubicBezTo>
                  <a:pt x="1073787" y="79139"/>
                  <a:pt x="1012061" y="-9312"/>
                  <a:pt x="1043059" y="801"/>
                </a:cubicBezTo>
                <a:lnTo>
                  <a:pt x="1200475" y="1948"/>
                </a:lnTo>
                <a:cubicBezTo>
                  <a:pt x="1274429" y="1948"/>
                  <a:pt x="1332000" y="64281"/>
                  <a:pt x="1332000" y="138235"/>
                </a:cubicBezTo>
                <a:lnTo>
                  <a:pt x="1332000" y="2757623"/>
                </a:lnTo>
                <a:cubicBezTo>
                  <a:pt x="1332000" y="2831577"/>
                  <a:pt x="1272048" y="2891529"/>
                  <a:pt x="1198094" y="2891529"/>
                </a:cubicBezTo>
                <a:lnTo>
                  <a:pt x="133906" y="2891529"/>
                </a:lnTo>
                <a:cubicBezTo>
                  <a:pt x="59952" y="2891529"/>
                  <a:pt x="0" y="2831577"/>
                  <a:pt x="0" y="2757623"/>
                </a:cubicBezTo>
                <a:lnTo>
                  <a:pt x="0" y="13823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78B572A-89C0-2884-E7FA-26CEA7A7F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ECEBEB"/>
              </a:clrFrom>
              <a:clrTo>
                <a:srgbClr val="EC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002" y="1451375"/>
            <a:ext cx="3725199" cy="50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65A799-390E-6570-A7A4-D6698EE67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7DB7C6-F035-EE29-6485-EF1F59DCB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09790D-27B6-EE9D-655B-35FD89DBF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7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2337AD35-A595-B348-6928-82BAF9C342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E2EFB9-48DA-C2CF-2333-9C970F321F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3103E397-7EF7-7D45-DC8C-A9E07D63A9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7667A21B-806F-0962-33E1-D66CB86B5F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1076C7-E784-E1C6-6591-5DA436330C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74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3E49C6-6FAA-9095-E6B6-F1BA18CE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F3FE2-F8B5-BAE5-589F-AD9BEAE0A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105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türk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8983C6-4B76-EF88-CED1-FF3262D6F9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9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F6DA58F-8BF4-FBDD-517B-D2108A4BF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5796"/>
            <a:ext cx="12192000" cy="452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65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BC2D8B-9CB6-0C58-30AA-384998BC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90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-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1429" y="0"/>
            <a:ext cx="12193429" cy="312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5" y="3436968"/>
            <a:ext cx="7245127" cy="1287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685" y="4953000"/>
            <a:ext cx="7245127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Subheadline, Sprecher und oder Datum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2" y="962100"/>
            <a:ext cx="6666667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8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de-DE" sz="2400" noProof="0" dirty="0">
                <a:solidFill>
                  <a:schemeClr val="accent4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180000" rIns="360000" bIns="0">
            <a:noAutofit/>
          </a:bodyPr>
          <a:lstStyle>
            <a:lvl1pPr>
              <a:defRPr lang="de-DE" sz="4800" noProof="0" dirty="0"/>
            </a:lvl1pPr>
          </a:lstStyle>
          <a:p>
            <a:pPr lvl="0"/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AC57E0-E780-08C9-13BF-BC933C822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68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-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1429" y="0"/>
            <a:ext cx="12193429" cy="3124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9000">
                <a:schemeClr val="accent1"/>
              </a:gs>
              <a:gs pos="56000">
                <a:schemeClr val="accent1">
                  <a:lumMod val="60000"/>
                  <a:lumOff val="40000"/>
                </a:schemeClr>
              </a:gs>
              <a:gs pos="86000">
                <a:schemeClr val="accent4">
                  <a:lumMod val="60000"/>
                  <a:lumOff val="40000"/>
                </a:schemeClr>
              </a:gs>
              <a:gs pos="95000">
                <a:schemeClr val="accent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5" y="3436968"/>
            <a:ext cx="7245127" cy="1287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685" y="4953000"/>
            <a:ext cx="7245127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Subheadline, Sprecher und oder Datum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2" y="962100"/>
            <a:ext cx="6666667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58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 -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667F0A-125E-8100-10BA-0012CD333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-248653" y="-795978"/>
            <a:ext cx="12689306" cy="504703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5" y="3436968"/>
            <a:ext cx="7245127" cy="1287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685" y="4953000"/>
            <a:ext cx="7245127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Subheadline, Sprecher und oder Datum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8A2FA2-A5D0-61BE-9BCA-6B2AE13CD6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9541" y="-63371"/>
            <a:ext cx="8763750" cy="32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8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latin typeface="Gotham Rnd SSm Book" pitchFamily="50" charset="0"/>
              </a:defRPr>
            </a:lvl1pPr>
          </a:lstStyle>
          <a:p>
            <a:r>
              <a:rPr lang="de-DE"/>
              <a:t>Agenda-Titel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217084" y="16002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17084" y="22098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217084" y="28192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17083" y="34288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17083" y="40384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17083" y="46480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ESCRIBA HR Service Management: Prinzipien und Beispiele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243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ennfolie - 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"/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31" y="5281704"/>
            <a:ext cx="5333332" cy="960000"/>
          </a:xfrm>
          <a:prstGeom prst="rect">
            <a:avLst/>
          </a:prstGeom>
        </p:spPr>
      </p:pic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7538" y="3909664"/>
            <a:ext cx="4585305" cy="9662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Untertitel bearbeiten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07536" y="990602"/>
            <a:ext cx="4585307" cy="2666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Überschrift für neuen Abschnitt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749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3600" b="0" i="0">
                <a:latin typeface="Gotham Rnd SSm Book" pitchFamily="50" charset="0"/>
              </a:defRPr>
            </a:lvl1pPr>
          </a:lstStyle>
          <a:p>
            <a:r>
              <a:rPr lang="de-DE"/>
              <a:t>Überschrift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HR Service Management: Prinzipien und Beispiele</a:t>
            </a:r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87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ldfolie - dunkl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F8FED6-3FC4-E740-9F44-FF3B7C36C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477000"/>
          </a:xfrm>
          <a:custGeom>
            <a:avLst/>
            <a:gdLst>
              <a:gd name="connsiteX0" fmla="*/ 0 w 15849599"/>
              <a:gd name="connsiteY0" fmla="*/ 0 h 4876800"/>
              <a:gd name="connsiteX1" fmla="*/ 15849599 w 15849599"/>
              <a:gd name="connsiteY1" fmla="*/ 0 h 4876800"/>
              <a:gd name="connsiteX2" fmla="*/ 15849599 w 15849599"/>
              <a:gd name="connsiteY2" fmla="*/ 4876800 h 4876800"/>
              <a:gd name="connsiteX3" fmla="*/ 0 w 15849599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599" h="4876800">
                <a:moveTo>
                  <a:pt x="0" y="0"/>
                </a:moveTo>
                <a:lnTo>
                  <a:pt x="15849599" y="0"/>
                </a:lnTo>
                <a:lnTo>
                  <a:pt x="15849599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b="0" i="0">
                <a:latin typeface="Gotham Rounded Book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215" y="205296"/>
            <a:ext cx="1824000" cy="32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206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7277-7EC1-486A-972E-6BEE9C91B1F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16002" y="-1"/>
            <a:ext cx="10556852" cy="768000"/>
          </a:xfrm>
        </p:spPr>
        <p:txBody>
          <a:bodyPr tIns="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816002" y="768000"/>
            <a:ext cx="10556852" cy="480000"/>
          </a:xfrm>
        </p:spPr>
        <p:txBody>
          <a:bodyPr tIns="0"/>
          <a:lstStyle>
            <a:lvl1pPr>
              <a:lnSpc>
                <a:spcPct val="100000"/>
              </a:lnSpc>
              <a:spcAft>
                <a:spcPts val="0"/>
              </a:spcAft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91519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- Titel und Text OHNE Schrift verklein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800"/>
              </a:spcBef>
              <a:defRPr sz="4000" b="0" i="0">
                <a:latin typeface="Gotham Rnd SSm Book" pitchFamily="50" charset="0"/>
              </a:defRPr>
            </a:lvl1pPr>
          </a:lstStyle>
          <a:p>
            <a:r>
              <a:rPr lang="de-DE"/>
              <a:t>Überschrift bearbeiten</a:t>
            </a:r>
          </a:p>
        </p:txBody>
      </p:sp>
      <p:sp>
        <p:nvSpPr>
          <p:cNvPr id="45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02686" y="1013576"/>
            <a:ext cx="9316279" cy="4995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None/>
              <a:defRPr sz="2400" baseline="0">
                <a:latin typeface="+mj-lt"/>
              </a:defRPr>
            </a:lvl1pPr>
          </a:lstStyle>
          <a:p>
            <a:r>
              <a:rPr lang="de-DE" sz="3200"/>
              <a:t>Untertitel bearbeiten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ESCRIBA - SAG DACH Sales Call</a:t>
            </a:r>
            <a:endParaRPr lang="de-DE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02685" y="1905000"/>
            <a:ext cx="11586633" cy="4267200"/>
          </a:xfrm>
          <a:prstGeom prst="rect">
            <a:avLst/>
          </a:prstGeom>
        </p:spPr>
        <p:txBody>
          <a:bodyPr wrap="none" lIns="0" tIns="0" bIns="0">
            <a:noAutofit/>
          </a:bodyPr>
          <a:lstStyle>
            <a:lvl1pPr marL="361942" indent="-36194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2"/>
              </a:buBlip>
              <a:defRPr sz="2133" baseline="0"/>
            </a:lvl1pPr>
            <a:lvl2pPr marL="685611" indent="-228537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3"/>
              </a:buBlip>
              <a:defRPr sz="1867"/>
            </a:lvl2pPr>
            <a:lvl3pPr marL="1142686" indent="-228537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4"/>
              </a:buBlip>
              <a:defRPr sz="1733"/>
            </a:lvl3pPr>
            <a:lvl4pPr marL="1599760" indent="-228537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5"/>
              </a:buBlip>
              <a:defRPr sz="1600"/>
            </a:lvl4pPr>
            <a:lvl5pPr marL="2056834" indent="-2285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lang="de-DE" sz="13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&lt;In diesem Layout verkleinert die Schrift bei Überlauf nicht!&gt;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marL="2056777" lvl="4" indent="-228537" algn="l" defTabSz="914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5"/>
              </a:buBlip>
            </a:pPr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3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en-US" sz="2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B1DB30-0C0E-765E-D91C-183320BB7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4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tx2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313909"/>
                  <a:pt x="227665" y="621351"/>
                </a:cubicBezTo>
                <a:lnTo>
                  <a:pt x="3330204" y="621350"/>
                </a:lnTo>
                <a:cubicBezTo>
                  <a:pt x="3332156" y="181703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/>
            </a:lvl1pPr>
          </a:lstStyle>
          <a:p>
            <a:pPr marL="0" lvl="0"/>
            <a:r>
              <a:rPr lang="de-DE"/>
              <a:t>Titel nächstes Kapitel 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7137A3-4592-AC7F-8537-B7A0A1854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845757"/>
            <a:ext cx="193934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8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409" userDrawn="1">
          <p15:clr>
            <a:srgbClr val="FBAE40"/>
          </p15:clr>
        </p15:guide>
        <p15:guide id="3" orient="horz" pos="981" userDrawn="1">
          <p15:clr>
            <a:srgbClr val="FBAE40"/>
          </p15:clr>
        </p15:guide>
        <p15:guide id="4" pos="120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bg1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313909"/>
                  <a:pt x="227665" y="621351"/>
                </a:cubicBezTo>
                <a:lnTo>
                  <a:pt x="3330204" y="621350"/>
                </a:lnTo>
                <a:cubicBezTo>
                  <a:pt x="3332156" y="181703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/>
              <a:t>Titel nächstes Kapitel</a:t>
            </a:r>
            <a:br>
              <a:rPr lang="de-DE"/>
            </a:br>
            <a:r>
              <a:rPr lang="de-DE"/>
              <a:t> </a:t>
            </a:r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A11D47-CF3C-DA97-D476-EFE8E647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8" y="896557"/>
            <a:ext cx="19367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6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409" userDrawn="1">
          <p15:clr>
            <a:srgbClr val="FBAE40"/>
          </p15:clr>
        </p15:guide>
        <p15:guide id="3" orient="horz" pos="981" userDrawn="1">
          <p15:clr>
            <a:srgbClr val="FBAE40"/>
          </p15:clr>
        </p15:guide>
        <p15:guide id="4" pos="120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73C5A2-22EF-9EA4-4E79-36001FC85324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0543561" y="6269052"/>
            <a:ext cx="164843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5" r:id="rId6"/>
    <p:sldLayoutId id="2147483856" r:id="rId7"/>
    <p:sldLayoutId id="2147483863" r:id="rId8"/>
    <p:sldLayoutId id="2147483864" r:id="rId9"/>
    <p:sldLayoutId id="2147483858" r:id="rId10"/>
    <p:sldLayoutId id="2147483859" r:id="rId11"/>
    <p:sldLayoutId id="2147483860" r:id="rId12"/>
    <p:sldLayoutId id="2147483861" r:id="rId13"/>
    <p:sldLayoutId id="2147483875" r:id="rId14"/>
    <p:sldLayoutId id="2147483874" r:id="rId15"/>
    <p:sldLayoutId id="2147483842" r:id="rId16"/>
    <p:sldLayoutId id="2147483844" r:id="rId17"/>
    <p:sldLayoutId id="2147483867" r:id="rId18"/>
    <p:sldLayoutId id="2147483868" r:id="rId19"/>
    <p:sldLayoutId id="2147483869" r:id="rId20"/>
    <p:sldLayoutId id="2147483872" r:id="rId21"/>
    <p:sldLayoutId id="2147483873" r:id="rId22"/>
    <p:sldLayoutId id="2147483843" r:id="rId23"/>
    <p:sldLayoutId id="2147483845" r:id="rId24"/>
    <p:sldLayoutId id="2147483865" r:id="rId25"/>
    <p:sldLayoutId id="2147483821" r:id="rId26"/>
    <p:sldLayoutId id="2147483846" r:id="rId27"/>
    <p:sldLayoutId id="2147483847" r:id="rId28"/>
    <p:sldLayoutId id="2147483857" r:id="rId29"/>
  </p:sldLayoutIdLst>
  <p:hf hdr="0" dt="0"/>
  <p:txStyles>
    <p:titleStyle>
      <a:lvl1pPr algn="l" defTabSz="91414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6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9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31" pos="7537" userDrawn="1">
          <p15:clr>
            <a:srgbClr val="F26B43"/>
          </p15:clr>
        </p15:guide>
        <p15:guide id="40" orient="horz" pos="142" userDrawn="1">
          <p15:clr>
            <a:srgbClr val="F26B43"/>
          </p15:clr>
        </p15:guide>
        <p15:guide id="50" pos="143" userDrawn="1">
          <p15:clr>
            <a:srgbClr val="F26B43"/>
          </p15:clr>
        </p15:guide>
        <p15:guide id="66" orient="horz" pos="42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82A8778-1E3B-B96A-FCA7-AE13D0248F20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543561" y="6269052"/>
            <a:ext cx="164843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0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2" r:id="rId35"/>
    <p:sldLayoutId id="2147483913" r:id="rId36"/>
    <p:sldLayoutId id="2147483914" r:id="rId37"/>
    <p:sldLayoutId id="2147483915" r:id="rId38"/>
  </p:sldLayoutIdLst>
  <p:hf hdr="0" dt="0"/>
  <p:txStyles>
    <p:titleStyle>
      <a:lvl1pPr algn="l" defTabSz="91414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6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9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7" orient="horz" pos="2160">
          <p15:clr>
            <a:srgbClr val="F26B43"/>
          </p15:clr>
        </p15:guide>
        <p15:guide id="31" pos="7537">
          <p15:clr>
            <a:srgbClr val="F26B43"/>
          </p15:clr>
        </p15:guide>
        <p15:guide id="40" orient="horz" pos="142">
          <p15:clr>
            <a:srgbClr val="F26B43"/>
          </p15:clr>
        </p15:guide>
        <p15:guide id="50" pos="143">
          <p15:clr>
            <a:srgbClr val="F26B43"/>
          </p15:clr>
        </p15:guide>
        <p15:guide id="66" orient="horz" pos="42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hyperlink" Target="mailto:helmut.feldmeier@escriba.de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29BE5DA-F569-A253-F05C-DE6DBAA4F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8" t="7763" r="14338" b="29027"/>
          <a:stretch/>
        </p:blipFill>
        <p:spPr>
          <a:xfrm>
            <a:off x="-2692274" y="-8468"/>
            <a:ext cx="11606321" cy="6866467"/>
          </a:xfrm>
          <a:prstGeom prst="rect">
            <a:avLst/>
          </a:prstGeom>
        </p:spPr>
      </p:pic>
      <p:sp>
        <p:nvSpPr>
          <p:cNvPr id="3" name="Freeform 1">
            <a:extLst>
              <a:ext uri="{FF2B5EF4-FFF2-40B4-BE49-F238E27FC236}">
                <a16:creationId xmlns:a16="http://schemas.microsoft.com/office/drawing/2014/main" id="{8206C3D4-5E0C-B703-4949-BB308570B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rgbClr val="61B3AD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782210" y="2139246"/>
            <a:ext cx="5295900" cy="2579507"/>
          </a:xfrm>
        </p:spPr>
        <p:txBody>
          <a:bodyPr anchor="ctr"/>
          <a:lstStyle/>
          <a:p>
            <a:r>
              <a:rPr lang="de-DE">
                <a:solidFill>
                  <a:schemeClr val="bg1"/>
                </a:solidFill>
              </a:rPr>
              <a:t>ESCRIBA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Betriebliches Eingliederungs-management (BEM)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D34D23-51E7-DC91-75CE-3A473FEF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29" y="5769533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DBFC6A-F52C-757E-273F-B752C4A15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CDF232E-10B8-0E31-9748-C4F127D0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BEM – gesetzlicher Hintergrund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199E76A-DBCF-1BA0-9F45-20CCA6A64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de-DE">
                <a:latin typeface="Yu Gothic UI"/>
                <a:ea typeface="Yu Gothic UI"/>
              </a:rPr>
              <a:t>Sozialgesetzbuch</a:t>
            </a:r>
            <a:r>
              <a:rPr lang="de-DE"/>
              <a:t> §167, Abs.2 (SGB IX)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4D9517-7FD3-605E-6E5A-039891CD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0328" y="580136"/>
            <a:ext cx="7092461" cy="37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D191A60-2951-03F5-8890-7A08DF51EA4A}"/>
              </a:ext>
            </a:extLst>
          </p:cNvPr>
          <p:cNvSpPr txBox="1">
            <a:spLocks/>
          </p:cNvSpPr>
          <p:nvPr/>
        </p:nvSpPr>
        <p:spPr>
          <a:xfrm>
            <a:off x="227012" y="1465498"/>
            <a:ext cx="5764355" cy="1962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37" indent="-228537" algn="l" defTabSz="91414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11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86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60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34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09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1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1B3AD"/>
              </a:buClr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/>
              <a:t>SGB IX nimmt den Arbeitgeber in die Pflicht, Langzeitkranken Mitarbeitern frühzeitig die Möglichkeit zur Wiedereingliederung aufzuzeigen, um den Arbeitsplatz möglichst zu erhalten.</a:t>
            </a:r>
          </a:p>
          <a:p>
            <a:pPr>
              <a:buClr>
                <a:srgbClr val="61B3AD"/>
              </a:buClr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/>
              <a:t>Der Arbeitgeber ist verpflichtet, diesen Prozess zu dokumentieren.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F434432-42D1-313A-8304-8E253BC74836}"/>
              </a:ext>
            </a:extLst>
          </p:cNvPr>
          <p:cNvSpPr txBox="1">
            <a:spLocks/>
          </p:cNvSpPr>
          <p:nvPr/>
        </p:nvSpPr>
        <p:spPr>
          <a:xfrm>
            <a:off x="227012" y="3227757"/>
            <a:ext cx="11586633" cy="4267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37" indent="-228537" algn="l" defTabSz="91414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11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86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60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34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09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1" indent="-228537" algn="l" defTabSz="91414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1B3AD"/>
              </a:buClr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/>
              <a:t>Unternehmerische Interessen</a:t>
            </a:r>
          </a:p>
          <a:p>
            <a:pPr lvl="1">
              <a:buClr>
                <a:srgbClr val="61B3AD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600"/>
              <a:t>schnelle und nachhaltige Wiedereingliederung </a:t>
            </a:r>
          </a:p>
          <a:p>
            <a:pPr lvl="1">
              <a:buClr>
                <a:srgbClr val="61B3AD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600"/>
              <a:t>Vermeidung erneuter Erkrankung </a:t>
            </a:r>
          </a:p>
          <a:p>
            <a:pPr lvl="1">
              <a:buClr>
                <a:srgbClr val="61B3AD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600"/>
              <a:t>Langfristige Erhaltung der Arbeitsfähigkeit der Beschäftigten </a:t>
            </a:r>
          </a:p>
          <a:p>
            <a:pPr>
              <a:buClr>
                <a:srgbClr val="61B3AD"/>
              </a:buClr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/>
              <a:t>Rechtliche Interessen</a:t>
            </a:r>
          </a:p>
          <a:p>
            <a:pPr lvl="1">
              <a:buClr>
                <a:srgbClr val="61B3AD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600"/>
              <a:t>Entscheidung Bundesverfassungsgericht – ein Krankenrückkehrgespräch reicht nicht aus – Anforderungen BEM müssen erfüllt werden. </a:t>
            </a:r>
          </a:p>
          <a:p>
            <a:pPr lvl="1">
              <a:buClr>
                <a:srgbClr val="61B3AD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600"/>
              <a:t>Die Teilnahme der Beschäftigten ist freiwillig. Wird sie abgelehnt, darf das nicht zum Nachteil gereichen.</a:t>
            </a:r>
          </a:p>
          <a:p>
            <a:pPr lvl="1">
              <a:buClr>
                <a:srgbClr val="61B3AD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600"/>
              <a:t>Nachteil bei einer personenbedingten Kündigung aufgrund der Krankheit, wenn das betriebliche Eingliederungsmanagement nicht oder nicht korrekt durchgeführt wurde oder nicht oder unzureichend dokumentiert ist.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041F4B87-B97E-7F48-924F-37906E4EDE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EB Garamond"/>
                <a:cs typeface="Rubik Medium"/>
              </a:rPr>
              <a:t>ESCRIBA </a:t>
            </a:r>
            <a:r>
              <a:rPr lang="de-DE">
                <a:solidFill>
                  <a:srgbClr val="000000"/>
                </a:solidFill>
                <a:latin typeface="Yu Gothic UI"/>
                <a:ea typeface="EB Garamond"/>
                <a:cs typeface="Rubik Medium"/>
              </a:rPr>
              <a:t>BEM</a:t>
            </a:r>
            <a:endParaRPr kumimoji="0" lang="de-D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EB Garamond" pitchFamily="2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002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E3BAF6-4ACE-2C66-3ABF-58CC61BB46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BCE140-AA0B-F238-D843-ED1677AF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BEM Prozess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460A1E-7C89-166A-18E2-AA35150BA663}"/>
              </a:ext>
            </a:extLst>
          </p:cNvPr>
          <p:cNvGrpSpPr/>
          <p:nvPr/>
        </p:nvGrpSpPr>
        <p:grpSpPr>
          <a:xfrm>
            <a:off x="686624" y="1042574"/>
            <a:ext cx="5919856" cy="4894683"/>
            <a:chOff x="3510994" y="404813"/>
            <a:chExt cx="7109300" cy="598308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A4FAE5F-0674-1098-BFC2-070AA18435C2}"/>
                </a:ext>
              </a:extLst>
            </p:cNvPr>
            <p:cNvSpPr txBox="1"/>
            <p:nvPr/>
          </p:nvSpPr>
          <p:spPr>
            <a:xfrm>
              <a:off x="3517440" y="404813"/>
              <a:ext cx="3141265" cy="7253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Yu Gothic UI"/>
                  <a:ea typeface="Yu Gothic UI"/>
                </a:rPr>
                <a:t>MA &gt;6Wochen arbeitsunfähig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98D243D-6AC5-D6F7-0302-EE7384E7EC77}"/>
                </a:ext>
              </a:extLst>
            </p:cNvPr>
            <p:cNvSpPr txBox="1"/>
            <p:nvPr/>
          </p:nvSpPr>
          <p:spPr>
            <a:xfrm>
              <a:off x="3517443" y="1424146"/>
              <a:ext cx="3141265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Erstkontakt Personalabteilung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D7D26AC-C8A9-B195-D922-2BEDFCFF1C5F}"/>
                </a:ext>
              </a:extLst>
            </p:cNvPr>
            <p:cNvSpPr txBox="1"/>
            <p:nvPr/>
          </p:nvSpPr>
          <p:spPr>
            <a:xfrm>
              <a:off x="3523883" y="2472084"/>
              <a:ext cx="3141265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BEM-Gespräche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D23B548-0A6D-F642-E995-66AF5ECEA622}"/>
                </a:ext>
              </a:extLst>
            </p:cNvPr>
            <p:cNvSpPr txBox="1"/>
            <p:nvPr/>
          </p:nvSpPr>
          <p:spPr>
            <a:xfrm>
              <a:off x="3523883" y="3530075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Maßnahmen durchführen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D150C84B-D4BA-775E-E308-12E3F6E6C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071" y="987732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36B05DD-929D-B349-2E97-6821DFD63454}"/>
                </a:ext>
              </a:extLst>
            </p:cNvPr>
            <p:cNvSpPr txBox="1"/>
            <p:nvPr/>
          </p:nvSpPr>
          <p:spPr>
            <a:xfrm>
              <a:off x="3510995" y="4609704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Wirkung überprüfen</a:t>
              </a:r>
            </a:p>
          </p:txBody>
        </p:sp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DF7CB0E9-5A67-B014-AD8C-34E68397B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4514" y="2022130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D6551B8F-59D6-5A40-33BB-0609501D8B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957" y="3079111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D510B47-2D9D-DF3B-2106-7C3687982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1628" y="4138821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9385AD9-7822-E581-9E64-793FAEC9BE6C}"/>
                </a:ext>
              </a:extLst>
            </p:cNvPr>
            <p:cNvSpPr txBox="1"/>
            <p:nvPr/>
          </p:nvSpPr>
          <p:spPr>
            <a:xfrm>
              <a:off x="3510995" y="5662585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nicht erfolgreich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BB2B2BEA-0999-5FE9-6834-26392AEE70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4849" y="5199951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Verbinder: gewinkelt 17">
              <a:extLst>
                <a:ext uri="{FF2B5EF4-FFF2-40B4-BE49-F238E27FC236}">
                  <a16:creationId xmlns:a16="http://schemas.microsoft.com/office/drawing/2014/main" id="{2D263F23-5FD5-F114-9365-F45F1647718C}"/>
                </a:ext>
              </a:extLst>
            </p:cNvPr>
            <p:cNvCxnSpPr>
              <a:cxnSpLocks/>
              <a:stCxn id="7" idx="1"/>
              <a:endCxn id="13" idx="1"/>
            </p:cNvCxnSpPr>
            <p:nvPr/>
          </p:nvCxnSpPr>
          <p:spPr>
            <a:xfrm rot="10800000" flipH="1">
              <a:off x="3510994" y="2834738"/>
              <a:ext cx="12888" cy="3190501"/>
            </a:xfrm>
            <a:prstGeom prst="bentConnector3">
              <a:avLst>
                <a:gd name="adj1" fmla="val -2302811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378FF33-57D0-E993-8872-A9384EBEAD7F}"/>
                </a:ext>
              </a:extLst>
            </p:cNvPr>
            <p:cNvSpPr txBox="1"/>
            <p:nvPr/>
          </p:nvSpPr>
          <p:spPr>
            <a:xfrm>
              <a:off x="7160222" y="4590214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erfolgreich</a:t>
              </a: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89A7B362-C5BE-0706-830E-FB036E8AC633}"/>
                </a:ext>
              </a:extLst>
            </p:cNvPr>
            <p:cNvCxnSpPr>
              <a:cxnSpLocks/>
            </p:cNvCxnSpPr>
            <p:nvPr/>
          </p:nvCxnSpPr>
          <p:spPr>
            <a:xfrm>
              <a:off x="6575836" y="4903608"/>
              <a:ext cx="49820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CA10843-D748-44FF-9815-13A67A46E050}"/>
                </a:ext>
              </a:extLst>
            </p:cNvPr>
            <p:cNvSpPr txBox="1"/>
            <p:nvPr/>
          </p:nvSpPr>
          <p:spPr>
            <a:xfrm>
              <a:off x="7160222" y="1419508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MA lehnt BEM ab</a:t>
              </a: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17E002CC-022D-303F-5173-6742BEFE87F1}"/>
                </a:ext>
              </a:extLst>
            </p:cNvPr>
            <p:cNvCxnSpPr>
              <a:cxnSpLocks/>
            </p:cNvCxnSpPr>
            <p:nvPr/>
          </p:nvCxnSpPr>
          <p:spPr>
            <a:xfrm>
              <a:off x="6575835" y="1724376"/>
              <a:ext cx="49820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FAF1807-F139-7229-63BB-5177340BE589}"/>
                </a:ext>
              </a:extLst>
            </p:cNvPr>
            <p:cNvSpPr txBox="1"/>
            <p:nvPr/>
          </p:nvSpPr>
          <p:spPr>
            <a:xfrm>
              <a:off x="7160222" y="2472085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keine Maßnahme möglich</a:t>
              </a:r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0B0641EA-3219-2E37-00E9-A2EC8276B770}"/>
                </a:ext>
              </a:extLst>
            </p:cNvPr>
            <p:cNvCxnSpPr>
              <a:cxnSpLocks/>
            </p:cNvCxnSpPr>
            <p:nvPr/>
          </p:nvCxnSpPr>
          <p:spPr>
            <a:xfrm>
              <a:off x="6575835" y="2776953"/>
              <a:ext cx="49820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Verbinder: gewinkelt 35">
              <a:extLst>
                <a:ext uri="{FF2B5EF4-FFF2-40B4-BE49-F238E27FC236}">
                  <a16:creationId xmlns:a16="http://schemas.microsoft.com/office/drawing/2014/main" id="{802B691F-DF89-2FFE-68E5-29107914FCD4}"/>
                </a:ext>
              </a:extLst>
            </p:cNvPr>
            <p:cNvCxnSpPr>
              <a:cxnSpLocks/>
              <a:stCxn id="32" idx="3"/>
              <a:endCxn id="40" idx="3"/>
            </p:cNvCxnSpPr>
            <p:nvPr/>
          </p:nvCxnSpPr>
          <p:spPr>
            <a:xfrm>
              <a:off x="10301488" y="1782162"/>
              <a:ext cx="12888" cy="4185293"/>
            </a:xfrm>
            <a:prstGeom prst="bentConnector3">
              <a:avLst>
                <a:gd name="adj1" fmla="val 2402811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C0CA03BD-B471-AFA8-6939-92532B2F97D7}"/>
                </a:ext>
              </a:extLst>
            </p:cNvPr>
            <p:cNvSpPr txBox="1"/>
            <p:nvPr/>
          </p:nvSpPr>
          <p:spPr>
            <a:xfrm>
              <a:off x="7173110" y="5662587"/>
              <a:ext cx="3141266" cy="60973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Yu Gothic UI"/>
                  <a:ea typeface="Yu Gothic UI"/>
                </a:rPr>
                <a:t>BEM Prozess Ende</a:t>
              </a:r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2D1C88C7-DDF8-3C14-026A-6317E3EBD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1594" y="2827575"/>
              <a:ext cx="338700" cy="716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D08B2F13-B0A0-1845-E9E7-1D486493215A}"/>
                </a:ext>
              </a:extLst>
            </p:cNvPr>
            <p:cNvCxnSpPr/>
            <p:nvPr/>
          </p:nvCxnSpPr>
          <p:spPr>
            <a:xfrm flipV="1">
              <a:off x="10209027" y="4899791"/>
              <a:ext cx="368540" cy="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ußzeilenplatzhalter 1">
            <a:extLst>
              <a:ext uri="{FF2B5EF4-FFF2-40B4-BE49-F238E27FC236}">
                <a16:creationId xmlns:a16="http://schemas.microsoft.com/office/drawing/2014/main" id="{6D4F1BE3-71F0-A946-50CD-4B3D818C9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45695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EB Garamond"/>
                <a:cs typeface="Rubik Medium"/>
              </a:rPr>
              <a:t>ESCRIBA </a:t>
            </a:r>
            <a:r>
              <a:rPr lang="de-DE" dirty="0">
                <a:solidFill>
                  <a:srgbClr val="000000"/>
                </a:solidFill>
                <a:latin typeface="Yu Gothic UI"/>
                <a:ea typeface="EB Garamond"/>
                <a:cs typeface="Rubik Medium"/>
              </a:rPr>
              <a:t>BEM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EB Garamond" pitchFamily="2" charset="0"/>
              <a:cs typeface="Rubik Medium" pitchFamily="2" charset="-79"/>
            </a:endParaRPr>
          </a:p>
        </p:txBody>
      </p:sp>
      <p:pic>
        <p:nvPicPr>
          <p:cNvPr id="25" name="Grafik 6" descr="A group of men eating at a table&#10;&#10;Description automatically generated">
            <a:extLst>
              <a:ext uri="{FF2B5EF4-FFF2-40B4-BE49-F238E27FC236}">
                <a16:creationId xmlns:a16="http://schemas.microsoft.com/office/drawing/2014/main" id="{D6F6610F-98BE-7D3E-13D5-B6E34334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2" t="7763" r="28280" b="29027"/>
          <a:stretch/>
        </p:blipFill>
        <p:spPr>
          <a:xfrm>
            <a:off x="7312809" y="1405490"/>
            <a:ext cx="4879176" cy="3843315"/>
          </a:xfrm>
          <a:prstGeom prst="rect">
            <a:avLst/>
          </a:prstGeom>
        </p:spPr>
      </p:pic>
      <p:sp>
        <p:nvSpPr>
          <p:cNvPr id="10" name="Sechseck 9">
            <a:extLst>
              <a:ext uri="{FF2B5EF4-FFF2-40B4-BE49-F238E27FC236}">
                <a16:creationId xmlns:a16="http://schemas.microsoft.com/office/drawing/2014/main" id="{2754BE09-AF31-E92A-952B-BE86920F6CD1}"/>
              </a:ext>
            </a:extLst>
          </p:cNvPr>
          <p:cNvSpPr/>
          <p:nvPr/>
        </p:nvSpPr>
        <p:spPr>
          <a:xfrm>
            <a:off x="10929368" y="4788479"/>
            <a:ext cx="1044951" cy="920652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CE68650F-B5A2-893F-42BD-F986AED644A2}"/>
              </a:ext>
            </a:extLst>
          </p:cNvPr>
          <p:cNvSpPr/>
          <p:nvPr/>
        </p:nvSpPr>
        <p:spPr>
          <a:xfrm>
            <a:off x="7085370" y="3655621"/>
            <a:ext cx="1044951" cy="920652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12" name="Sechseck 11">
            <a:extLst>
              <a:ext uri="{FF2B5EF4-FFF2-40B4-BE49-F238E27FC236}">
                <a16:creationId xmlns:a16="http://schemas.microsoft.com/office/drawing/2014/main" id="{20C61C55-7418-ECCC-9099-8F27947DA146}"/>
              </a:ext>
            </a:extLst>
          </p:cNvPr>
          <p:cNvSpPr/>
          <p:nvPr/>
        </p:nvSpPr>
        <p:spPr>
          <a:xfrm>
            <a:off x="11908164" y="4192677"/>
            <a:ext cx="1044951" cy="920652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17" name="Sechseck 16">
            <a:extLst>
              <a:ext uri="{FF2B5EF4-FFF2-40B4-BE49-F238E27FC236}">
                <a16:creationId xmlns:a16="http://schemas.microsoft.com/office/drawing/2014/main" id="{02BC0CC6-6665-ED6C-6534-CD85BACB3ECE}"/>
              </a:ext>
            </a:extLst>
          </p:cNvPr>
          <p:cNvSpPr/>
          <p:nvPr/>
        </p:nvSpPr>
        <p:spPr>
          <a:xfrm>
            <a:off x="7097117" y="4788479"/>
            <a:ext cx="1044951" cy="920652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20" name="Sechseck 19">
            <a:extLst>
              <a:ext uri="{FF2B5EF4-FFF2-40B4-BE49-F238E27FC236}">
                <a16:creationId xmlns:a16="http://schemas.microsoft.com/office/drawing/2014/main" id="{4BAD960F-7914-9303-AE2B-8936833D8E44}"/>
              </a:ext>
            </a:extLst>
          </p:cNvPr>
          <p:cNvSpPr/>
          <p:nvPr/>
        </p:nvSpPr>
        <p:spPr>
          <a:xfrm>
            <a:off x="8056801" y="4207948"/>
            <a:ext cx="1044951" cy="920652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97EC79F7-2BFF-8CAE-A918-465DDC8395B3}"/>
              </a:ext>
            </a:extLst>
          </p:cNvPr>
          <p:cNvSpPr/>
          <p:nvPr/>
        </p:nvSpPr>
        <p:spPr>
          <a:xfrm>
            <a:off x="9019747" y="4788479"/>
            <a:ext cx="1044951" cy="920652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8DE38A16-4EE8-B009-2803-BA57C447FF9D}"/>
              </a:ext>
            </a:extLst>
          </p:cNvPr>
          <p:cNvSpPr/>
          <p:nvPr/>
        </p:nvSpPr>
        <p:spPr>
          <a:xfrm>
            <a:off x="7084970" y="3655621"/>
            <a:ext cx="1044951" cy="920652"/>
          </a:xfrm>
          <a:prstGeom prst="hexagon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098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317240D-5473-15AE-6590-4FAC7F8C1571}"/>
              </a:ext>
            </a:extLst>
          </p:cNvPr>
          <p:cNvGrpSpPr/>
          <p:nvPr/>
        </p:nvGrpSpPr>
        <p:grpSpPr>
          <a:xfrm>
            <a:off x="-234646" y="1644083"/>
            <a:ext cx="5958216" cy="4303641"/>
            <a:chOff x="-234646" y="1644083"/>
            <a:chExt cx="5958216" cy="4303641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8E2BDB70-2B0E-2D0F-1BAC-74455545BD47}"/>
                </a:ext>
              </a:extLst>
            </p:cNvPr>
            <p:cNvGrpSpPr/>
            <p:nvPr/>
          </p:nvGrpSpPr>
          <p:grpSpPr>
            <a:xfrm>
              <a:off x="-234646" y="1644083"/>
              <a:ext cx="5867745" cy="4303641"/>
              <a:chOff x="7085370" y="1405490"/>
              <a:chExt cx="5867745" cy="4303641"/>
            </a:xfrm>
          </p:grpSpPr>
          <p:pic>
            <p:nvPicPr>
              <p:cNvPr id="25" name="Grafik 6" descr="A group of men eating at a table&#10;&#10;Description automatically generated">
                <a:extLst>
                  <a:ext uri="{FF2B5EF4-FFF2-40B4-BE49-F238E27FC236}">
                    <a16:creationId xmlns:a16="http://schemas.microsoft.com/office/drawing/2014/main" id="{D6F6610F-98BE-7D3E-13D5-B6E343340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8352" t="7763" r="28280" b="29027"/>
              <a:stretch/>
            </p:blipFill>
            <p:spPr>
              <a:xfrm>
                <a:off x="7304526" y="1405490"/>
                <a:ext cx="4879176" cy="3843315"/>
              </a:xfrm>
              <a:prstGeom prst="rect">
                <a:avLst/>
              </a:prstGeom>
            </p:spPr>
          </p:pic>
          <p:sp>
            <p:nvSpPr>
              <p:cNvPr id="10" name="Sechseck 9">
                <a:extLst>
                  <a:ext uri="{FF2B5EF4-FFF2-40B4-BE49-F238E27FC236}">
                    <a16:creationId xmlns:a16="http://schemas.microsoft.com/office/drawing/2014/main" id="{2754BE09-AF31-E92A-952B-BE86920F6CD1}"/>
                  </a:ext>
                </a:extLst>
              </p:cNvPr>
              <p:cNvSpPr/>
              <p:nvPr/>
            </p:nvSpPr>
            <p:spPr>
              <a:xfrm>
                <a:off x="10929368" y="4788479"/>
                <a:ext cx="1044951" cy="920652"/>
              </a:xfrm>
              <a:prstGeom prst="hexagon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rmAutofit/>
              </a:bodyPr>
              <a:lstStyle/>
              <a:p>
                <a:pPr algn="ctr"/>
                <a:endParaRPr lang="de-DE" sz="1600" dirty="0">
                  <a:latin typeface="+mn-lt"/>
                </a:endParaRPr>
              </a:p>
            </p:txBody>
          </p:sp>
          <p:sp>
            <p:nvSpPr>
              <p:cNvPr id="11" name="Sechseck 10">
                <a:extLst>
                  <a:ext uri="{FF2B5EF4-FFF2-40B4-BE49-F238E27FC236}">
                    <a16:creationId xmlns:a16="http://schemas.microsoft.com/office/drawing/2014/main" id="{CE68650F-B5A2-893F-42BD-F986AED644A2}"/>
                  </a:ext>
                </a:extLst>
              </p:cNvPr>
              <p:cNvSpPr/>
              <p:nvPr/>
            </p:nvSpPr>
            <p:spPr>
              <a:xfrm>
                <a:off x="7085370" y="3655621"/>
                <a:ext cx="1044951" cy="920652"/>
              </a:xfrm>
              <a:prstGeom prst="hexagon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rmAutofit/>
              </a:bodyPr>
              <a:lstStyle/>
              <a:p>
                <a:pPr algn="ctr"/>
                <a:endParaRPr lang="de-DE" sz="1600" dirty="0">
                  <a:latin typeface="+mn-lt"/>
                </a:endParaRPr>
              </a:p>
            </p:txBody>
          </p:sp>
          <p:sp>
            <p:nvSpPr>
              <p:cNvPr id="17" name="Sechseck 16">
                <a:extLst>
                  <a:ext uri="{FF2B5EF4-FFF2-40B4-BE49-F238E27FC236}">
                    <a16:creationId xmlns:a16="http://schemas.microsoft.com/office/drawing/2014/main" id="{02BC0CC6-6665-ED6C-6534-CD85BACB3ECE}"/>
                  </a:ext>
                </a:extLst>
              </p:cNvPr>
              <p:cNvSpPr/>
              <p:nvPr/>
            </p:nvSpPr>
            <p:spPr>
              <a:xfrm>
                <a:off x="7097117" y="4788479"/>
                <a:ext cx="1044951" cy="920652"/>
              </a:xfrm>
              <a:prstGeom prst="hexagon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rmAutofit/>
              </a:bodyPr>
              <a:lstStyle/>
              <a:p>
                <a:pPr algn="ctr"/>
                <a:endParaRPr lang="de-DE" sz="1600" dirty="0">
                  <a:latin typeface="+mn-lt"/>
                </a:endParaRPr>
              </a:p>
            </p:txBody>
          </p:sp>
          <p:sp>
            <p:nvSpPr>
              <p:cNvPr id="20" name="Sechseck 19">
                <a:extLst>
                  <a:ext uri="{FF2B5EF4-FFF2-40B4-BE49-F238E27FC236}">
                    <a16:creationId xmlns:a16="http://schemas.microsoft.com/office/drawing/2014/main" id="{4BAD960F-7914-9303-AE2B-8936833D8E44}"/>
                  </a:ext>
                </a:extLst>
              </p:cNvPr>
              <p:cNvSpPr/>
              <p:nvPr/>
            </p:nvSpPr>
            <p:spPr>
              <a:xfrm>
                <a:off x="8056801" y="4207948"/>
                <a:ext cx="1044951" cy="920652"/>
              </a:xfrm>
              <a:prstGeom prst="hexagon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rmAutofit/>
              </a:bodyPr>
              <a:lstStyle/>
              <a:p>
                <a:pPr algn="ctr"/>
                <a:endParaRPr lang="de-DE" sz="1600" dirty="0">
                  <a:latin typeface="+mn-lt"/>
                </a:endParaRPr>
              </a:p>
            </p:txBody>
          </p:sp>
          <p:sp>
            <p:nvSpPr>
              <p:cNvPr id="22" name="Sechseck 21">
                <a:extLst>
                  <a:ext uri="{FF2B5EF4-FFF2-40B4-BE49-F238E27FC236}">
                    <a16:creationId xmlns:a16="http://schemas.microsoft.com/office/drawing/2014/main" id="{97EC79F7-2BFF-8CAE-A918-465DDC8395B3}"/>
                  </a:ext>
                </a:extLst>
              </p:cNvPr>
              <p:cNvSpPr/>
              <p:nvPr/>
            </p:nvSpPr>
            <p:spPr>
              <a:xfrm>
                <a:off x="9019747" y="4788479"/>
                <a:ext cx="1044951" cy="920652"/>
              </a:xfrm>
              <a:prstGeom prst="hexagon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rmAutofit/>
              </a:bodyPr>
              <a:lstStyle/>
              <a:p>
                <a:pPr algn="ctr"/>
                <a:endParaRPr lang="de-DE" sz="1600" dirty="0">
                  <a:latin typeface="+mn-lt"/>
                </a:endParaRPr>
              </a:p>
            </p:txBody>
          </p:sp>
          <p:sp>
            <p:nvSpPr>
              <p:cNvPr id="12" name="Sechseck 11">
                <a:extLst>
                  <a:ext uri="{FF2B5EF4-FFF2-40B4-BE49-F238E27FC236}">
                    <a16:creationId xmlns:a16="http://schemas.microsoft.com/office/drawing/2014/main" id="{20C61C55-7418-ECCC-9099-8F27947DA146}"/>
                  </a:ext>
                </a:extLst>
              </p:cNvPr>
              <p:cNvSpPr/>
              <p:nvPr/>
            </p:nvSpPr>
            <p:spPr>
              <a:xfrm>
                <a:off x="11908164" y="4192677"/>
                <a:ext cx="1044951" cy="920652"/>
              </a:xfrm>
              <a:prstGeom prst="hexagon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>
                <a:normAutofit/>
              </a:bodyPr>
              <a:lstStyle/>
              <a:p>
                <a:pPr algn="ctr"/>
                <a:endParaRPr lang="de-DE" sz="1600" dirty="0">
                  <a:latin typeface="+mn-lt"/>
                </a:endParaRPr>
              </a:p>
            </p:txBody>
          </p:sp>
        </p:grpSp>
        <p:sp>
          <p:nvSpPr>
            <p:cNvPr id="26" name="Sechseck 25">
              <a:extLst>
                <a:ext uri="{FF2B5EF4-FFF2-40B4-BE49-F238E27FC236}">
                  <a16:creationId xmlns:a16="http://schemas.microsoft.com/office/drawing/2014/main" id="{AC7BBC80-018B-1EDE-038A-7DD84F5269BF}"/>
                </a:ext>
              </a:extLst>
            </p:cNvPr>
            <p:cNvSpPr/>
            <p:nvPr/>
          </p:nvSpPr>
          <p:spPr>
            <a:xfrm>
              <a:off x="4588880" y="4430149"/>
              <a:ext cx="1044951" cy="920652"/>
            </a:xfrm>
            <a:prstGeom prst="hexagon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rmAutofit/>
            </a:bodyPr>
            <a:lstStyle/>
            <a:p>
              <a:pPr algn="ctr"/>
              <a:endParaRPr lang="de-DE" sz="1600" dirty="0">
                <a:latin typeface="+mn-lt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F5E8BB8-039A-7BD7-E53D-AA49CE94F09E}"/>
                </a:ext>
              </a:extLst>
            </p:cNvPr>
            <p:cNvSpPr/>
            <p:nvPr/>
          </p:nvSpPr>
          <p:spPr>
            <a:xfrm>
              <a:off x="5257128" y="4354540"/>
              <a:ext cx="466442" cy="113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rmAutofit/>
            </a:bodyPr>
            <a:lstStyle/>
            <a:p>
              <a:pPr algn="ctr"/>
              <a:endParaRPr lang="de-DE" sz="1600" dirty="0">
                <a:latin typeface="+mn-lt"/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E3BAF6-4ACE-2C66-3ABF-58CC61BB46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BCE140-AA0B-F238-D843-ED1677AF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BEM Prozess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460A1E-7C89-166A-18E2-AA35150BA663}"/>
              </a:ext>
            </a:extLst>
          </p:cNvPr>
          <p:cNvGrpSpPr/>
          <p:nvPr/>
        </p:nvGrpSpPr>
        <p:grpSpPr>
          <a:xfrm>
            <a:off x="5744399" y="813974"/>
            <a:ext cx="5919856" cy="4894683"/>
            <a:chOff x="3510994" y="404813"/>
            <a:chExt cx="7109300" cy="598308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A4FAE5F-0674-1098-BFC2-070AA18435C2}"/>
                </a:ext>
              </a:extLst>
            </p:cNvPr>
            <p:cNvSpPr txBox="1"/>
            <p:nvPr/>
          </p:nvSpPr>
          <p:spPr>
            <a:xfrm>
              <a:off x="3517440" y="404813"/>
              <a:ext cx="3141265" cy="7253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Yu Gothic UI"/>
                  <a:ea typeface="Yu Gothic UI"/>
                </a:rPr>
                <a:t>MA &gt;6Wochen arbeitsunfähig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98D243D-6AC5-D6F7-0302-EE7384E7EC77}"/>
                </a:ext>
              </a:extLst>
            </p:cNvPr>
            <p:cNvSpPr txBox="1"/>
            <p:nvPr/>
          </p:nvSpPr>
          <p:spPr>
            <a:xfrm>
              <a:off x="3517443" y="1424146"/>
              <a:ext cx="3141265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Erstkontakt Personalabteilung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D7D26AC-C8A9-B195-D922-2BEDFCFF1C5F}"/>
                </a:ext>
              </a:extLst>
            </p:cNvPr>
            <p:cNvSpPr txBox="1"/>
            <p:nvPr/>
          </p:nvSpPr>
          <p:spPr>
            <a:xfrm>
              <a:off x="3523883" y="2472084"/>
              <a:ext cx="3141265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BEM-Gespräche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D23B548-0A6D-F642-E995-66AF5ECEA622}"/>
                </a:ext>
              </a:extLst>
            </p:cNvPr>
            <p:cNvSpPr txBox="1"/>
            <p:nvPr/>
          </p:nvSpPr>
          <p:spPr>
            <a:xfrm>
              <a:off x="3523883" y="3530075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Maßnahmen durchführen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D150C84B-D4BA-775E-E308-12E3F6E6C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071" y="987732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36B05DD-929D-B349-2E97-6821DFD63454}"/>
                </a:ext>
              </a:extLst>
            </p:cNvPr>
            <p:cNvSpPr txBox="1"/>
            <p:nvPr/>
          </p:nvSpPr>
          <p:spPr>
            <a:xfrm>
              <a:off x="3510995" y="4609704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Wirkung überprüfen</a:t>
              </a:r>
            </a:p>
          </p:txBody>
        </p:sp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DF7CB0E9-5A67-B014-AD8C-34E68397B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4514" y="2022130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D6551B8F-59D6-5A40-33BB-0609501D8B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957" y="3079111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D510B47-2D9D-DF3B-2106-7C3687982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1628" y="4138821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9385AD9-7822-E581-9E64-793FAEC9BE6C}"/>
                </a:ext>
              </a:extLst>
            </p:cNvPr>
            <p:cNvSpPr txBox="1"/>
            <p:nvPr/>
          </p:nvSpPr>
          <p:spPr>
            <a:xfrm>
              <a:off x="3510995" y="5662585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nicht erfolgreich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BB2B2BEA-0999-5FE9-6834-26392AEE70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4849" y="5199951"/>
              <a:ext cx="6443" cy="39894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Verbinder: gewinkelt 17">
              <a:extLst>
                <a:ext uri="{FF2B5EF4-FFF2-40B4-BE49-F238E27FC236}">
                  <a16:creationId xmlns:a16="http://schemas.microsoft.com/office/drawing/2014/main" id="{2D263F23-5FD5-F114-9365-F45F1647718C}"/>
                </a:ext>
              </a:extLst>
            </p:cNvPr>
            <p:cNvCxnSpPr>
              <a:cxnSpLocks/>
              <a:stCxn id="7" idx="1"/>
              <a:endCxn id="13" idx="1"/>
            </p:cNvCxnSpPr>
            <p:nvPr/>
          </p:nvCxnSpPr>
          <p:spPr>
            <a:xfrm rot="10800000" flipH="1">
              <a:off x="3510994" y="2834738"/>
              <a:ext cx="12888" cy="3190501"/>
            </a:xfrm>
            <a:prstGeom prst="bentConnector3">
              <a:avLst>
                <a:gd name="adj1" fmla="val -2302811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378FF33-57D0-E993-8872-A9384EBEAD7F}"/>
                </a:ext>
              </a:extLst>
            </p:cNvPr>
            <p:cNvSpPr txBox="1"/>
            <p:nvPr/>
          </p:nvSpPr>
          <p:spPr>
            <a:xfrm>
              <a:off x="7160222" y="4590214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erfolgreich</a:t>
              </a: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89A7B362-C5BE-0706-830E-FB036E8AC633}"/>
                </a:ext>
              </a:extLst>
            </p:cNvPr>
            <p:cNvCxnSpPr>
              <a:cxnSpLocks/>
            </p:cNvCxnSpPr>
            <p:nvPr/>
          </p:nvCxnSpPr>
          <p:spPr>
            <a:xfrm>
              <a:off x="6575836" y="4903608"/>
              <a:ext cx="49820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CA10843-D748-44FF-9815-13A67A46E050}"/>
                </a:ext>
              </a:extLst>
            </p:cNvPr>
            <p:cNvSpPr txBox="1"/>
            <p:nvPr/>
          </p:nvSpPr>
          <p:spPr>
            <a:xfrm>
              <a:off x="7160222" y="1419508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MA lehnt BEM ab</a:t>
              </a: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17E002CC-022D-303F-5173-6742BEFE87F1}"/>
                </a:ext>
              </a:extLst>
            </p:cNvPr>
            <p:cNvCxnSpPr>
              <a:cxnSpLocks/>
            </p:cNvCxnSpPr>
            <p:nvPr/>
          </p:nvCxnSpPr>
          <p:spPr>
            <a:xfrm>
              <a:off x="6575835" y="1724376"/>
              <a:ext cx="49820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FAF1807-F139-7229-63BB-5177340BE589}"/>
                </a:ext>
              </a:extLst>
            </p:cNvPr>
            <p:cNvSpPr txBox="1"/>
            <p:nvPr/>
          </p:nvSpPr>
          <p:spPr>
            <a:xfrm>
              <a:off x="7160222" y="2472085"/>
              <a:ext cx="3141267" cy="7253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Yu Gothic UI"/>
                  <a:ea typeface="Yu Gothic UI"/>
                </a:rPr>
                <a:t>keine Maßnahme möglich</a:t>
              </a:r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0B0641EA-3219-2E37-00E9-A2EC8276B770}"/>
                </a:ext>
              </a:extLst>
            </p:cNvPr>
            <p:cNvCxnSpPr>
              <a:cxnSpLocks/>
            </p:cNvCxnSpPr>
            <p:nvPr/>
          </p:nvCxnSpPr>
          <p:spPr>
            <a:xfrm>
              <a:off x="6575835" y="2776953"/>
              <a:ext cx="49820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Verbinder: gewinkelt 35">
              <a:extLst>
                <a:ext uri="{FF2B5EF4-FFF2-40B4-BE49-F238E27FC236}">
                  <a16:creationId xmlns:a16="http://schemas.microsoft.com/office/drawing/2014/main" id="{802B691F-DF89-2FFE-68E5-29107914FCD4}"/>
                </a:ext>
              </a:extLst>
            </p:cNvPr>
            <p:cNvCxnSpPr>
              <a:cxnSpLocks/>
              <a:stCxn id="32" idx="3"/>
              <a:endCxn id="40" idx="3"/>
            </p:cNvCxnSpPr>
            <p:nvPr/>
          </p:nvCxnSpPr>
          <p:spPr>
            <a:xfrm>
              <a:off x="10301488" y="1782162"/>
              <a:ext cx="12888" cy="4185293"/>
            </a:xfrm>
            <a:prstGeom prst="bentConnector3">
              <a:avLst>
                <a:gd name="adj1" fmla="val 2402811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C0CA03BD-B471-AFA8-6939-92532B2F97D7}"/>
                </a:ext>
              </a:extLst>
            </p:cNvPr>
            <p:cNvSpPr txBox="1"/>
            <p:nvPr/>
          </p:nvSpPr>
          <p:spPr>
            <a:xfrm>
              <a:off x="7173110" y="5662587"/>
              <a:ext cx="3141266" cy="60973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Yu Gothic UI"/>
                  <a:ea typeface="Yu Gothic UI"/>
                </a:rPr>
                <a:t>BEM Prozess Ende</a:t>
              </a:r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2D1C88C7-DDF8-3C14-026A-6317E3EBD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1594" y="2827575"/>
              <a:ext cx="338700" cy="716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D08B2F13-B0A0-1845-E9E7-1D486493215A}"/>
                </a:ext>
              </a:extLst>
            </p:cNvPr>
            <p:cNvCxnSpPr/>
            <p:nvPr/>
          </p:nvCxnSpPr>
          <p:spPr>
            <a:xfrm flipV="1">
              <a:off x="10209027" y="4899791"/>
              <a:ext cx="368540" cy="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ußzeilenplatzhalter 1">
            <a:extLst>
              <a:ext uri="{FF2B5EF4-FFF2-40B4-BE49-F238E27FC236}">
                <a16:creationId xmlns:a16="http://schemas.microsoft.com/office/drawing/2014/main" id="{6D4F1BE3-71F0-A946-50CD-4B3D818C9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45695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EB Garamond"/>
                <a:cs typeface="Rubik Medium"/>
              </a:rPr>
              <a:t>ESCRIBA </a:t>
            </a:r>
            <a:r>
              <a:rPr lang="de-DE" dirty="0">
                <a:solidFill>
                  <a:srgbClr val="000000"/>
                </a:solidFill>
                <a:latin typeface="Yu Gothic UI"/>
                <a:ea typeface="EB Garamond"/>
                <a:cs typeface="Rubik Medium"/>
              </a:rPr>
              <a:t>BEM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EB Garamond" pitchFamily="2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648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E3BAF6-4ACE-2C66-3ABF-58CC61BB46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BCE140-AA0B-F238-D843-ED1677AF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BEM Prozess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A4FAE5F-0674-1098-BFC2-070AA18435C2}"/>
              </a:ext>
            </a:extLst>
          </p:cNvPr>
          <p:cNvSpPr txBox="1"/>
          <p:nvPr/>
        </p:nvSpPr>
        <p:spPr>
          <a:xfrm>
            <a:off x="3517440" y="404813"/>
            <a:ext cx="3141266" cy="6097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Yu Gothic UI"/>
                <a:ea typeface="Yu Gothic UI"/>
              </a:rPr>
              <a:t>MA &gt;6Wochen arbeitsunfähig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98D243D-6AC5-D6F7-0302-EE7384E7EC77}"/>
              </a:ext>
            </a:extLst>
          </p:cNvPr>
          <p:cNvSpPr txBox="1"/>
          <p:nvPr/>
        </p:nvSpPr>
        <p:spPr>
          <a:xfrm>
            <a:off x="3517442" y="1424146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Erstkontakt Personalabteilung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7D26AC-C8A9-B195-D922-2BEDFCFF1C5F}"/>
              </a:ext>
            </a:extLst>
          </p:cNvPr>
          <p:cNvSpPr txBox="1"/>
          <p:nvPr/>
        </p:nvSpPr>
        <p:spPr>
          <a:xfrm>
            <a:off x="3523883" y="2472085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BEM-Gespräche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D23B548-0A6D-F642-E995-66AF5ECEA622}"/>
              </a:ext>
            </a:extLst>
          </p:cNvPr>
          <p:cNvSpPr txBox="1"/>
          <p:nvPr/>
        </p:nvSpPr>
        <p:spPr>
          <a:xfrm>
            <a:off x="3523883" y="3530074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Maßnahmen durchführen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150C84B-D4BA-775E-E308-12E3F6E6CD11}"/>
              </a:ext>
            </a:extLst>
          </p:cNvPr>
          <p:cNvCxnSpPr>
            <a:cxnSpLocks/>
          </p:cNvCxnSpPr>
          <p:nvPr/>
        </p:nvCxnSpPr>
        <p:spPr>
          <a:xfrm flipH="1">
            <a:off x="5088071" y="987732"/>
            <a:ext cx="6443" cy="3989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336B05DD-929D-B349-2E97-6821DFD63454}"/>
              </a:ext>
            </a:extLst>
          </p:cNvPr>
          <p:cNvSpPr txBox="1"/>
          <p:nvPr/>
        </p:nvSpPr>
        <p:spPr>
          <a:xfrm>
            <a:off x="3510995" y="4609703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Wirkung überprüfen</a:t>
            </a:r>
          </a:p>
        </p:txBody>
      </p: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DF7CB0E9-5A67-B014-AD8C-34E68397BC04}"/>
              </a:ext>
            </a:extLst>
          </p:cNvPr>
          <p:cNvCxnSpPr>
            <a:cxnSpLocks/>
          </p:cNvCxnSpPr>
          <p:nvPr/>
        </p:nvCxnSpPr>
        <p:spPr>
          <a:xfrm flipH="1">
            <a:off x="5094514" y="2022130"/>
            <a:ext cx="6443" cy="3989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D6551B8F-59D6-5A40-33BB-0609501D8B81}"/>
              </a:ext>
            </a:extLst>
          </p:cNvPr>
          <p:cNvCxnSpPr>
            <a:cxnSpLocks/>
          </p:cNvCxnSpPr>
          <p:nvPr/>
        </p:nvCxnSpPr>
        <p:spPr>
          <a:xfrm flipH="1">
            <a:off x="5100957" y="3079111"/>
            <a:ext cx="6443" cy="3989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D510B47-2D9D-DF3B-2106-7C3687982001}"/>
              </a:ext>
            </a:extLst>
          </p:cNvPr>
          <p:cNvCxnSpPr>
            <a:cxnSpLocks/>
          </p:cNvCxnSpPr>
          <p:nvPr/>
        </p:nvCxnSpPr>
        <p:spPr>
          <a:xfrm flipH="1">
            <a:off x="5081628" y="4138821"/>
            <a:ext cx="6443" cy="3989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F9385AD9-7822-E581-9E64-793FAEC9BE6C}"/>
              </a:ext>
            </a:extLst>
          </p:cNvPr>
          <p:cNvSpPr txBox="1"/>
          <p:nvPr/>
        </p:nvSpPr>
        <p:spPr>
          <a:xfrm>
            <a:off x="3510995" y="5662586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nicht erfolgreich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B2B2BEA-0999-5FE9-6834-26392AEE700C}"/>
              </a:ext>
            </a:extLst>
          </p:cNvPr>
          <p:cNvCxnSpPr>
            <a:cxnSpLocks/>
          </p:cNvCxnSpPr>
          <p:nvPr/>
        </p:nvCxnSpPr>
        <p:spPr>
          <a:xfrm flipH="1">
            <a:off x="5084849" y="5199951"/>
            <a:ext cx="6443" cy="3989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2D263F23-5FD5-F114-9365-F45F1647718C}"/>
              </a:ext>
            </a:extLst>
          </p:cNvPr>
          <p:cNvCxnSpPr>
            <a:cxnSpLocks/>
            <a:stCxn id="7" idx="1"/>
            <a:endCxn id="13" idx="1"/>
          </p:cNvCxnSpPr>
          <p:nvPr/>
        </p:nvCxnSpPr>
        <p:spPr>
          <a:xfrm rot="10800000" flipH="1">
            <a:off x="3510995" y="2776955"/>
            <a:ext cx="12888" cy="3190501"/>
          </a:xfrm>
          <a:prstGeom prst="bentConnector3">
            <a:avLst>
              <a:gd name="adj1" fmla="val -1773743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7378FF33-57D0-E993-8872-A9384EBEAD7F}"/>
              </a:ext>
            </a:extLst>
          </p:cNvPr>
          <p:cNvSpPr txBox="1"/>
          <p:nvPr/>
        </p:nvSpPr>
        <p:spPr>
          <a:xfrm>
            <a:off x="7160222" y="4590214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erfolgreich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9A7B362-C5BE-0706-830E-FB036E8AC633}"/>
              </a:ext>
            </a:extLst>
          </p:cNvPr>
          <p:cNvCxnSpPr>
            <a:cxnSpLocks/>
          </p:cNvCxnSpPr>
          <p:nvPr/>
        </p:nvCxnSpPr>
        <p:spPr>
          <a:xfrm>
            <a:off x="6575836" y="4903608"/>
            <a:ext cx="49820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4CA10843-D748-44FF-9815-13A67A46E050}"/>
              </a:ext>
            </a:extLst>
          </p:cNvPr>
          <p:cNvSpPr txBox="1"/>
          <p:nvPr/>
        </p:nvSpPr>
        <p:spPr>
          <a:xfrm>
            <a:off x="7160222" y="1419508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MA lehnt BEM ab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17E002CC-022D-303F-5173-6742BEFE87F1}"/>
              </a:ext>
            </a:extLst>
          </p:cNvPr>
          <p:cNvCxnSpPr>
            <a:cxnSpLocks/>
          </p:cNvCxnSpPr>
          <p:nvPr/>
        </p:nvCxnSpPr>
        <p:spPr>
          <a:xfrm>
            <a:off x="6575835" y="1724376"/>
            <a:ext cx="49820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AFAF1807-F139-7229-63BB-5177340BE589}"/>
              </a:ext>
            </a:extLst>
          </p:cNvPr>
          <p:cNvSpPr txBox="1"/>
          <p:nvPr/>
        </p:nvSpPr>
        <p:spPr>
          <a:xfrm>
            <a:off x="7160222" y="2472085"/>
            <a:ext cx="3141266" cy="609737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Yu Gothic UI"/>
                <a:ea typeface="Yu Gothic UI"/>
              </a:rPr>
              <a:t>keine Maßnahme möglich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0B0641EA-3219-2E37-00E9-A2EC8276B770}"/>
              </a:ext>
            </a:extLst>
          </p:cNvPr>
          <p:cNvCxnSpPr>
            <a:cxnSpLocks/>
          </p:cNvCxnSpPr>
          <p:nvPr/>
        </p:nvCxnSpPr>
        <p:spPr>
          <a:xfrm>
            <a:off x="6575835" y="2776953"/>
            <a:ext cx="49820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802B691F-DF89-2FFE-68E5-29107914FCD4}"/>
              </a:ext>
            </a:extLst>
          </p:cNvPr>
          <p:cNvCxnSpPr>
            <a:cxnSpLocks/>
            <a:stCxn id="32" idx="3"/>
            <a:endCxn id="40" idx="3"/>
          </p:cNvCxnSpPr>
          <p:nvPr/>
        </p:nvCxnSpPr>
        <p:spPr>
          <a:xfrm>
            <a:off x="10301488" y="1724377"/>
            <a:ext cx="12888" cy="4243078"/>
          </a:xfrm>
          <a:prstGeom prst="bentConnector3">
            <a:avLst>
              <a:gd name="adj1" fmla="val 1873743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C0CA03BD-B471-AFA8-6939-92532B2F97D7}"/>
              </a:ext>
            </a:extLst>
          </p:cNvPr>
          <p:cNvSpPr txBox="1"/>
          <p:nvPr/>
        </p:nvSpPr>
        <p:spPr>
          <a:xfrm>
            <a:off x="7173110" y="5662587"/>
            <a:ext cx="3141266" cy="609736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  <a:latin typeface="Yu Gothic UI"/>
                <a:ea typeface="Yu Gothic UI"/>
              </a:rPr>
              <a:t>BEM Prozess Ende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2D1C88C7-DDF8-3C14-026A-6317E3EBDC4C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10301488" y="2776953"/>
            <a:ext cx="239233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08B2F13-B0A0-1845-E9E7-1D486493215A}"/>
              </a:ext>
            </a:extLst>
          </p:cNvPr>
          <p:cNvCxnSpPr/>
          <p:nvPr/>
        </p:nvCxnSpPr>
        <p:spPr>
          <a:xfrm flipV="1">
            <a:off x="10288600" y="4899790"/>
            <a:ext cx="239233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">
            <a:extLst>
              <a:ext uri="{FF2B5EF4-FFF2-40B4-BE49-F238E27FC236}">
                <a16:creationId xmlns:a16="http://schemas.microsoft.com/office/drawing/2014/main" id="{6D4F1BE3-71F0-A946-50CD-4B3D818C9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EB Garamond"/>
                <a:cs typeface="Rubik Medium"/>
              </a:rPr>
              <a:t>ESCRIBA </a:t>
            </a:r>
            <a:r>
              <a:rPr lang="de-DE" dirty="0">
                <a:solidFill>
                  <a:srgbClr val="000000"/>
                </a:solidFill>
                <a:latin typeface="Yu Gothic UI"/>
                <a:ea typeface="EB Garamond"/>
                <a:cs typeface="Rubik Medium"/>
              </a:rPr>
              <a:t>BEM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EB Garamond" pitchFamily="2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963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2D52A2-FF87-37F2-0AD3-916778C793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EB Garamond"/>
                <a:cs typeface="Rubik Medium"/>
              </a:rPr>
              <a:t>ESCRIBA </a:t>
            </a:r>
            <a:r>
              <a:rPr lang="de-DE">
                <a:solidFill>
                  <a:srgbClr val="000000"/>
                </a:solidFill>
                <a:latin typeface="Yu Gothic UI"/>
                <a:ea typeface="EB Garamond"/>
                <a:cs typeface="Rubik Medium"/>
              </a:rPr>
              <a:t>BEM</a:t>
            </a:r>
            <a:endParaRPr kumimoji="0" lang="de-D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EB Garamond" pitchFamily="2" charset="0"/>
              <a:cs typeface="Rubik Medium" pitchFamily="2" charset="-79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8D499E-D027-7D47-562C-18F9616B7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7013" y="6567844"/>
            <a:ext cx="463127" cy="123111"/>
          </a:xfrm>
        </p:spPr>
        <p:txBody>
          <a:bodyPr/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FD76A-61C5-4AB2-9CD0-3FE001818D6D}" type="slidenum">
              <a: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EB Garamond" pitchFamily="2" charset="0"/>
                <a:cs typeface="Prompt" charset="0"/>
              </a:rPr>
              <a:pPr marL="0" marR="0" lvl="0" indent="0" algn="l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EB Garamond" pitchFamily="2" charset="0"/>
              <a:cs typeface="Prompt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2BA18E-5063-93DA-3E58-40A96BFD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ESCRIBA HR Service Manager – BEM Zentrale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5071B-098D-CD23-FAF4-FEF8963D6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33425"/>
            <a:ext cx="11737975" cy="360099"/>
          </a:xfrm>
        </p:spPr>
        <p:txBody>
          <a:bodyPr/>
          <a:lstStyle/>
          <a:p>
            <a:r>
              <a:rPr lang="de-DE">
                <a:latin typeface="Yu Gothic UI"/>
                <a:ea typeface="Yu Gothic UI"/>
              </a:rPr>
              <a:t>intuitiv – automatisiert – anpassbar</a:t>
            </a:r>
          </a:p>
        </p:txBody>
      </p:sp>
      <p:sp>
        <p:nvSpPr>
          <p:cNvPr id="6" name="Rectangle 280">
            <a:extLst>
              <a:ext uri="{FF2B5EF4-FFF2-40B4-BE49-F238E27FC236}">
                <a16:creationId xmlns:a16="http://schemas.microsoft.com/office/drawing/2014/main" id="{532CC8CA-E9D1-6E80-2F07-843E868521CD}"/>
              </a:ext>
            </a:extLst>
          </p:cNvPr>
          <p:cNvSpPr/>
          <p:nvPr/>
        </p:nvSpPr>
        <p:spPr>
          <a:xfrm>
            <a:off x="4078394" y="1484992"/>
            <a:ext cx="4849201" cy="4255945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31" name="Rectangle 280">
            <a:extLst>
              <a:ext uri="{FF2B5EF4-FFF2-40B4-BE49-F238E27FC236}">
                <a16:creationId xmlns:a16="http://schemas.microsoft.com/office/drawing/2014/main" id="{9DF80D56-D04A-7A30-B0F3-B0336F7FF885}"/>
              </a:ext>
            </a:extLst>
          </p:cNvPr>
          <p:cNvSpPr/>
          <p:nvPr/>
        </p:nvSpPr>
        <p:spPr>
          <a:xfrm>
            <a:off x="2952960" y="3169407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32" name="Rectangle 282">
            <a:extLst>
              <a:ext uri="{FF2B5EF4-FFF2-40B4-BE49-F238E27FC236}">
                <a16:creationId xmlns:a16="http://schemas.microsoft.com/office/drawing/2014/main" id="{E602E172-AB6B-17A0-A141-0B597290758F}"/>
              </a:ext>
            </a:extLst>
          </p:cNvPr>
          <p:cNvSpPr/>
          <p:nvPr/>
        </p:nvSpPr>
        <p:spPr>
          <a:xfrm>
            <a:off x="4187216" y="3897534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Automati-sierte</a:t>
            </a:r>
            <a:b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</a:b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Erstellung des Schrift-verkehrs</a:t>
            </a:r>
          </a:p>
        </p:txBody>
      </p:sp>
      <p:sp>
        <p:nvSpPr>
          <p:cNvPr id="33" name="Rectangle 280">
            <a:extLst>
              <a:ext uri="{FF2B5EF4-FFF2-40B4-BE49-F238E27FC236}">
                <a16:creationId xmlns:a16="http://schemas.microsoft.com/office/drawing/2014/main" id="{0B077E0E-2287-FDE1-CEA8-EFB0C19B4519}"/>
              </a:ext>
            </a:extLst>
          </p:cNvPr>
          <p:cNvSpPr/>
          <p:nvPr/>
        </p:nvSpPr>
        <p:spPr>
          <a:xfrm>
            <a:off x="6609936" y="3895287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Prozess-dokument-</a:t>
            </a:r>
            <a:r>
              <a:rPr kumimoji="0" lang="de-DE" sz="11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ation</a:t>
            </a: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 und</a:t>
            </a:r>
          </a:p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Ablage der Dokumente</a:t>
            </a:r>
          </a:p>
        </p:txBody>
      </p:sp>
      <p:sp>
        <p:nvSpPr>
          <p:cNvPr id="34" name="Rectangle 279">
            <a:extLst>
              <a:ext uri="{FF2B5EF4-FFF2-40B4-BE49-F238E27FC236}">
                <a16:creationId xmlns:a16="http://schemas.microsoft.com/office/drawing/2014/main" id="{2764C8A7-FD67-0563-6398-B9D485BB4528}"/>
              </a:ext>
            </a:extLst>
          </p:cNvPr>
          <p:cNvSpPr/>
          <p:nvPr/>
        </p:nvSpPr>
        <p:spPr>
          <a:xfrm>
            <a:off x="4183665" y="2529393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Termin-planung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35" name="Rectangle 284">
            <a:extLst>
              <a:ext uri="{FF2B5EF4-FFF2-40B4-BE49-F238E27FC236}">
                <a16:creationId xmlns:a16="http://schemas.microsoft.com/office/drawing/2014/main" id="{B2745541-B317-D462-2070-0B54FADD2CA2}"/>
              </a:ext>
            </a:extLst>
          </p:cNvPr>
          <p:cNvSpPr/>
          <p:nvPr/>
        </p:nvSpPr>
        <p:spPr>
          <a:xfrm>
            <a:off x="5407878" y="4612952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Cockpit zu allen laufenden</a:t>
            </a:r>
          </a:p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BEM-Prozesse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CEB7942-02FD-3E74-E94E-81CEC65C8E87}"/>
              </a:ext>
            </a:extLst>
          </p:cNvPr>
          <p:cNvSpPr txBox="1"/>
          <p:nvPr/>
        </p:nvSpPr>
        <p:spPr>
          <a:xfrm>
            <a:off x="3054047" y="3410537"/>
            <a:ext cx="12179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Erfassung BEM-berechtigter Mitarbeiter und Start BEM-Prozess</a:t>
            </a:r>
          </a:p>
        </p:txBody>
      </p:sp>
      <p:sp>
        <p:nvSpPr>
          <p:cNvPr id="37" name="Rectangle 281">
            <a:extLst>
              <a:ext uri="{FF2B5EF4-FFF2-40B4-BE49-F238E27FC236}">
                <a16:creationId xmlns:a16="http://schemas.microsoft.com/office/drawing/2014/main" id="{9C96BE66-DE2A-8F52-B6E5-FD1037BB2B80}"/>
              </a:ext>
            </a:extLst>
          </p:cNvPr>
          <p:cNvSpPr/>
          <p:nvPr/>
        </p:nvSpPr>
        <p:spPr>
          <a:xfrm>
            <a:off x="6619238" y="5274791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8466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38" name="Rectangle 283">
            <a:extLst>
              <a:ext uri="{FF2B5EF4-FFF2-40B4-BE49-F238E27FC236}">
                <a16:creationId xmlns:a16="http://schemas.microsoft.com/office/drawing/2014/main" id="{8D56A36B-1BDE-AE65-E7CF-65AE3E29ED53}"/>
              </a:ext>
            </a:extLst>
          </p:cNvPr>
          <p:cNvSpPr/>
          <p:nvPr/>
        </p:nvSpPr>
        <p:spPr>
          <a:xfrm>
            <a:off x="7830598" y="4612951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8466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DSGVO-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konformes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Löschen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7986B23-65BF-DEDB-850F-8F5EC5B4DD64}"/>
              </a:ext>
            </a:extLst>
          </p:cNvPr>
          <p:cNvSpPr txBox="1"/>
          <p:nvPr/>
        </p:nvSpPr>
        <p:spPr>
          <a:xfrm>
            <a:off x="4576084" y="1631688"/>
            <a:ext cx="33798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ESCRIBA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BEM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39FFA847-EBD5-3B73-627B-0ACEE500C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4"/>
          <a:stretch/>
        </p:blipFill>
        <p:spPr>
          <a:xfrm>
            <a:off x="5281847" y="2201791"/>
            <a:ext cx="1646435" cy="2181173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FBD74C8B-7672-5D3E-6655-86EF9D6F1FD4}"/>
              </a:ext>
            </a:extLst>
          </p:cNvPr>
          <p:cNvSpPr txBox="1"/>
          <p:nvPr/>
        </p:nvSpPr>
        <p:spPr>
          <a:xfrm>
            <a:off x="6487099" y="5475238"/>
            <a:ext cx="167615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100" b="1">
                <a:solidFill>
                  <a:schemeClr val="bg1"/>
                </a:solidFill>
                <a:latin typeface="Yu Gothic UI"/>
              </a:rPr>
              <a:t>Auswertung von Fälligkeiten </a:t>
            </a:r>
            <a:br>
              <a:rPr lang="de-DE" sz="1100" b="1">
                <a:solidFill>
                  <a:schemeClr val="bg1"/>
                </a:solidFill>
                <a:latin typeface="Yu Gothic UI"/>
              </a:rPr>
            </a:br>
            <a:r>
              <a:rPr lang="de-DE" sz="1100" b="1">
                <a:solidFill>
                  <a:schemeClr val="bg1"/>
                </a:solidFill>
                <a:latin typeface="Yu Gothic UI"/>
              </a:rPr>
              <a:t>z.B. Erinnerung, Nichtannahme, Beendigung</a:t>
            </a:r>
          </a:p>
          <a:p>
            <a:endParaRPr lang="de-DE"/>
          </a:p>
        </p:txBody>
      </p:sp>
      <p:sp>
        <p:nvSpPr>
          <p:cNvPr id="56" name="Rectangle 283">
            <a:extLst>
              <a:ext uri="{FF2B5EF4-FFF2-40B4-BE49-F238E27FC236}">
                <a16:creationId xmlns:a16="http://schemas.microsoft.com/office/drawing/2014/main" id="{E11C1BA6-4BF4-3895-F65D-8CBE2D2865A2}"/>
              </a:ext>
            </a:extLst>
          </p:cNvPr>
          <p:cNvSpPr/>
          <p:nvPr/>
        </p:nvSpPr>
        <p:spPr>
          <a:xfrm>
            <a:off x="7817850" y="3209579"/>
            <a:ext cx="1420079" cy="124634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8466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Fallzahlen-analyse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510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E9C5B-FD29-6DED-3D70-85ABB6E46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84">
            <a:extLst>
              <a:ext uri="{FF2B5EF4-FFF2-40B4-BE49-F238E27FC236}">
                <a16:creationId xmlns:a16="http://schemas.microsoft.com/office/drawing/2014/main" id="{DEA76D9B-A51C-462A-7747-DED869154ADA}"/>
              </a:ext>
            </a:extLst>
          </p:cNvPr>
          <p:cNvSpPr/>
          <p:nvPr/>
        </p:nvSpPr>
        <p:spPr>
          <a:xfrm>
            <a:off x="1186824" y="476591"/>
            <a:ext cx="2481958" cy="2178313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7EF7D0-448B-A631-A244-07B71B8D81F0}"/>
              </a:ext>
            </a:extLst>
          </p:cNvPr>
          <p:cNvSpPr/>
          <p:nvPr/>
        </p:nvSpPr>
        <p:spPr>
          <a:xfrm rot="21173630">
            <a:off x="595895" y="394465"/>
            <a:ext cx="2961564" cy="10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4334120-4119-B499-CECD-CDCC9BAD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Unabhängig von der Datenherkunft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C53D1E4-C65E-7DD0-60E3-C11B1121EF87}"/>
              </a:ext>
            </a:extLst>
          </p:cNvPr>
          <p:cNvSpPr txBox="1"/>
          <p:nvPr/>
        </p:nvSpPr>
        <p:spPr>
          <a:xfrm>
            <a:off x="133124" y="6470804"/>
            <a:ext cx="350608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1200">
                <a:latin typeface="Yu Gothic UI"/>
                <a:ea typeface="Yu Gothic UI"/>
              </a:rPr>
              <a:t>* für alle Versionen mit verfügbarer Standard-API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7FE38C81-366D-3449-56FE-00011C8FF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94388"/>
            <a:ext cx="11737975" cy="360099"/>
          </a:xfrm>
        </p:spPr>
        <p:txBody>
          <a:bodyPr/>
          <a:lstStyle/>
          <a:p>
            <a:r>
              <a:rPr lang="de-DE">
                <a:latin typeface="Yu Gothic UI"/>
                <a:ea typeface="Yu Gothic UI"/>
              </a:rPr>
              <a:t>Die ESCRIBA BEM Zentral lässt sich unabhängig von den Datenquelle einsetzen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5ABBCEF-0F6C-1818-54B4-346B468E295B}"/>
              </a:ext>
            </a:extLst>
          </p:cNvPr>
          <p:cNvGrpSpPr/>
          <p:nvPr/>
        </p:nvGrpSpPr>
        <p:grpSpPr>
          <a:xfrm>
            <a:off x="1172424" y="1557292"/>
            <a:ext cx="9847151" cy="4817978"/>
            <a:chOff x="972856" y="1543644"/>
            <a:chExt cx="9847151" cy="481797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5CCA615-D7E9-AA72-22E9-252C53869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9491" y="3100970"/>
              <a:ext cx="2750086" cy="325427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9F23F4B-F6C1-91D2-B0DC-BCCFB2B0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4534" y="3727553"/>
              <a:ext cx="2389590" cy="682740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1FB803A-0A04-6700-F062-262DDF16B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215" y="2013744"/>
              <a:ext cx="1557197" cy="62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F2E5DB4-B4BB-9BAE-3AD2-18E44F9C9342}"/>
                </a:ext>
              </a:extLst>
            </p:cNvPr>
            <p:cNvSpPr txBox="1"/>
            <p:nvPr/>
          </p:nvSpPr>
          <p:spPr>
            <a:xfrm>
              <a:off x="7313254" y="5937974"/>
              <a:ext cx="1723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>
                  <a:latin typeface="Yu Gothic UI"/>
                  <a:ea typeface="Yu Gothic UI"/>
                </a:rPr>
                <a:t>und viele weitere…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2EF01029-3B58-B3EC-A4C4-26A508F4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8284" y="5144616"/>
              <a:ext cx="559039" cy="55161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C99400B-56EC-7FBA-7F8B-4B344F8C7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3440" b="24498"/>
            <a:stretch/>
          </p:blipFill>
          <p:spPr>
            <a:xfrm>
              <a:off x="6619017" y="2090297"/>
              <a:ext cx="1049701" cy="546486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42508BA7-22AF-91E7-9A7D-9F020379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7078" y="3828965"/>
              <a:ext cx="1323878" cy="47055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6810055-5D13-7502-1C92-6741A2827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6312" y="4551999"/>
              <a:ext cx="1196444" cy="480102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C049645-E3CD-E772-208D-EDDAC991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4466" y="5144616"/>
              <a:ext cx="908013" cy="414660"/>
            </a:xfrm>
            <a:prstGeom prst="rect">
              <a:avLst/>
            </a:prstGeom>
          </p:spPr>
        </p:pic>
        <p:sp>
          <p:nvSpPr>
            <p:cNvPr id="2" name="Rectangle 280">
              <a:extLst>
                <a:ext uri="{FF2B5EF4-FFF2-40B4-BE49-F238E27FC236}">
                  <a16:creationId xmlns:a16="http://schemas.microsoft.com/office/drawing/2014/main" id="{6684DF6C-1EA5-A924-5CC3-F3CD041314C2}"/>
                </a:ext>
              </a:extLst>
            </p:cNvPr>
            <p:cNvSpPr/>
            <p:nvPr/>
          </p:nvSpPr>
          <p:spPr>
            <a:xfrm>
              <a:off x="5330429" y="1543644"/>
              <a:ext cx="5489578" cy="4817978"/>
            </a:xfrm>
            <a:prstGeom prst="hexagon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UI"/>
                <a:ea typeface="+mn-ea"/>
                <a:cs typeface="+mn-cs"/>
              </a:endParaRPr>
            </a:p>
          </p:txBody>
        </p:sp>
        <p:sp>
          <p:nvSpPr>
            <p:cNvPr id="8" name="Rectangle 279">
              <a:extLst>
                <a:ext uri="{FF2B5EF4-FFF2-40B4-BE49-F238E27FC236}">
                  <a16:creationId xmlns:a16="http://schemas.microsoft.com/office/drawing/2014/main" id="{1C44A3F5-E4EB-FBF7-4E69-6B7F4C107E05}"/>
                </a:ext>
              </a:extLst>
            </p:cNvPr>
            <p:cNvSpPr/>
            <p:nvPr/>
          </p:nvSpPr>
          <p:spPr>
            <a:xfrm>
              <a:off x="972856" y="2853788"/>
              <a:ext cx="2481958" cy="2178313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u Gothic UI"/>
                  <a:ea typeface="+mn-ea"/>
                  <a:cs typeface="+mn-cs"/>
                </a:rPr>
                <a:t>Flexible Übernahme oder Nutzung der Daten anderer Systeme</a:t>
              </a: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326F7688-CDB7-1C27-25DF-F984349779CC}"/>
                </a:ext>
              </a:extLst>
            </p:cNvPr>
            <p:cNvGrpSpPr/>
            <p:nvPr/>
          </p:nvGrpSpPr>
          <p:grpSpPr>
            <a:xfrm>
              <a:off x="3105644" y="4047715"/>
              <a:ext cx="2481958" cy="2178313"/>
              <a:chOff x="2776168" y="2743371"/>
              <a:chExt cx="2481958" cy="2178313"/>
            </a:xfrm>
          </p:grpSpPr>
          <p:sp>
            <p:nvSpPr>
              <p:cNvPr id="5" name="Rectangle 282">
                <a:extLst>
                  <a:ext uri="{FF2B5EF4-FFF2-40B4-BE49-F238E27FC236}">
                    <a16:creationId xmlns:a16="http://schemas.microsoft.com/office/drawing/2014/main" id="{32E8B60E-49C8-48E3-6E9F-543D76D6D171}"/>
                  </a:ext>
                </a:extLst>
              </p:cNvPr>
              <p:cNvSpPr/>
              <p:nvPr/>
            </p:nvSpPr>
            <p:spPr>
              <a:xfrm>
                <a:off x="2776168" y="2743371"/>
                <a:ext cx="2481958" cy="2178313"/>
              </a:xfrm>
              <a:prstGeom prst="hexagon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u Gothic UI"/>
                  <a:ea typeface="+mn-ea"/>
                  <a:cs typeface="+mn-cs"/>
                </a:endParaRP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199B510-C575-4EDE-F143-B7F4484F3DD5}"/>
                  </a:ext>
                </a:extLst>
              </p:cNvPr>
              <p:cNvSpPr txBox="1"/>
              <p:nvPr/>
            </p:nvSpPr>
            <p:spPr>
              <a:xfrm>
                <a:off x="3031224" y="3093863"/>
                <a:ext cx="19718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1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 UI"/>
                    <a:ea typeface="+mn-ea"/>
                    <a:cs typeface="+mn-cs"/>
                  </a:rPr>
                  <a:t>Flexible Rückschreibung der Ergebnisse an andere Systeme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1BF6B518-B10E-28A0-911C-A29BE4C24FA4}"/>
                </a:ext>
              </a:extLst>
            </p:cNvPr>
            <p:cNvGrpSpPr/>
            <p:nvPr/>
          </p:nvGrpSpPr>
          <p:grpSpPr>
            <a:xfrm>
              <a:off x="3066705" y="1659861"/>
              <a:ext cx="2612894" cy="2178313"/>
              <a:chOff x="565744" y="3979091"/>
              <a:chExt cx="2612894" cy="2178313"/>
            </a:xfrm>
          </p:grpSpPr>
          <p:sp>
            <p:nvSpPr>
              <p:cNvPr id="10" name="Rectangle 284">
                <a:extLst>
                  <a:ext uri="{FF2B5EF4-FFF2-40B4-BE49-F238E27FC236}">
                    <a16:creationId xmlns:a16="http://schemas.microsoft.com/office/drawing/2014/main" id="{3C82AE56-94ED-65D1-6D3F-A862F7FB6DD7}"/>
                  </a:ext>
                </a:extLst>
              </p:cNvPr>
              <p:cNvSpPr/>
              <p:nvPr/>
            </p:nvSpPr>
            <p:spPr>
              <a:xfrm>
                <a:off x="627276" y="3979091"/>
                <a:ext cx="2481958" cy="217831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u Gothic UI"/>
                  <a:ea typeface="+mn-ea"/>
                  <a:cs typeface="+mn-cs"/>
                </a:endParaRP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C5757BC-A64E-F5B2-B415-A6D851170401}"/>
                  </a:ext>
                </a:extLst>
              </p:cNvPr>
              <p:cNvSpPr txBox="1"/>
              <p:nvPr/>
            </p:nvSpPr>
            <p:spPr>
              <a:xfrm>
                <a:off x="565744" y="4328088"/>
                <a:ext cx="261289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1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 UI"/>
                    <a:ea typeface="+mn-ea"/>
                    <a:cs typeface="+mn-cs"/>
                  </a:rPr>
                  <a:t>Anbindung </a:t>
                </a:r>
              </a:p>
              <a:p>
                <a:pPr marL="0" marR="0" lvl="0" indent="0" algn="ctr" defTabSz="9141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 UI"/>
                    <a:ea typeface="+mn-ea"/>
                    <a:cs typeface="+mn-cs"/>
                  </a:rPr>
                  <a:t>mehrerer unterschiedlicher Systeme </a:t>
                </a:r>
              </a:p>
              <a:p>
                <a:pPr marL="0" marR="0" lvl="0" indent="0" algn="ctr" defTabSz="9141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u Gothic UI"/>
                    <a:ea typeface="+mn-ea"/>
                    <a:cs typeface="+mn-cs"/>
                  </a:rPr>
                  <a:t>gleichzeitig</a:t>
                </a:r>
              </a:p>
            </p:txBody>
          </p:sp>
        </p:grpSp>
      </p:grpSp>
      <p:sp>
        <p:nvSpPr>
          <p:cNvPr id="24" name="Rectangle 284">
            <a:extLst>
              <a:ext uri="{FF2B5EF4-FFF2-40B4-BE49-F238E27FC236}">
                <a16:creationId xmlns:a16="http://schemas.microsoft.com/office/drawing/2014/main" id="{92E064D0-D6C3-2F25-9945-164ED94D48D7}"/>
              </a:ext>
            </a:extLst>
          </p:cNvPr>
          <p:cNvSpPr/>
          <p:nvPr/>
        </p:nvSpPr>
        <p:spPr>
          <a:xfrm>
            <a:off x="-986423" y="4060533"/>
            <a:ext cx="2481958" cy="2178313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4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63E9C5B-FD29-6DED-3D70-85ABB6E46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334120-4119-B499-CECD-CDCC9BAD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 anchor="t">
            <a:noAutofit/>
          </a:bodyPr>
          <a:lstStyle/>
          <a:p>
            <a:r>
              <a:rPr lang="de-DE" dirty="0">
                <a:ea typeface="Yu Gothic UI"/>
              </a:rPr>
              <a:t>Screenshots Anwendung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7FE38C81-366D-3449-56FE-00011C8FF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94388"/>
            <a:ext cx="11737975" cy="360099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>
                <a:latin typeface="Yu Gothic UI"/>
                <a:ea typeface="Yu Gothic UI"/>
              </a:rPr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62356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8B7C99-46FC-32E8-9B32-C317FC795A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B79DB6-76CC-FF52-F9A0-6563B2806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00482" y="2835769"/>
            <a:ext cx="12749825" cy="51775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C724C55-026E-4529-8C8D-D10148927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452" y="758621"/>
            <a:ext cx="2905171" cy="1080000"/>
          </a:xfrm>
          <a:prstGeom prst="rect">
            <a:avLst/>
          </a:prstGeom>
        </p:spPr>
      </p:pic>
      <p:pic>
        <p:nvPicPr>
          <p:cNvPr id="5" name="Picture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1F0FE9A-47C5-5919-5A13-C4B511F84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651" y="4784941"/>
            <a:ext cx="1901772" cy="18888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003BA25-7647-7D02-D861-A1CAC9D63B25}"/>
              </a:ext>
            </a:extLst>
          </p:cNvPr>
          <p:cNvSpPr txBox="1"/>
          <p:nvPr/>
        </p:nvSpPr>
        <p:spPr>
          <a:xfrm>
            <a:off x="4846293" y="1677612"/>
            <a:ext cx="71241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b="1" ker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Helmut Feldmeier</a:t>
            </a:r>
            <a:endParaRPr lang="de-DE" sz="1800" kern="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Senior Account Manager</a:t>
            </a:r>
            <a:endParaRPr lang="de-DE" sz="1800" kern="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800" kern="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u="sng" ker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helmut.feldmeier@escriba.de</a:t>
            </a:r>
            <a:endParaRPr lang="de-DE" sz="1800" kern="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+49 173 678 3199</a:t>
            </a:r>
            <a:endParaRPr lang="de-DE" sz="1800" kern="1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AA1A3F-8D1D-BE6F-319D-561EBCF4BEF3}"/>
              </a:ext>
            </a:extLst>
          </p:cNvPr>
          <p:cNvSpPr txBox="1"/>
          <p:nvPr/>
        </p:nvSpPr>
        <p:spPr>
          <a:xfrm>
            <a:off x="2158919" y="4072392"/>
            <a:ext cx="45272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Yu Gothic UI"/>
                <a:ea typeface="Yu Gothic UI"/>
              </a:rPr>
              <a:t> </a:t>
            </a:r>
            <a:r>
              <a:rPr lang="de-DE" sz="6600" err="1">
                <a:solidFill>
                  <a:schemeClr val="bg1"/>
                </a:solidFill>
                <a:latin typeface="Yu Gothic UI"/>
                <a:ea typeface="Yu Gothic UI"/>
              </a:rPr>
              <a:t>Thank</a:t>
            </a:r>
            <a:r>
              <a:rPr lang="de-DE" sz="6600">
                <a:solidFill>
                  <a:schemeClr val="bg1"/>
                </a:solidFill>
                <a:latin typeface="Yu Gothic UI"/>
                <a:ea typeface="Yu Gothic UI"/>
              </a:rPr>
              <a:t> </a:t>
            </a:r>
            <a:r>
              <a:rPr lang="de-DE" sz="6600" err="1">
                <a:solidFill>
                  <a:schemeClr val="bg1"/>
                </a:solidFill>
                <a:latin typeface="Yu Gothic UI"/>
                <a:ea typeface="Yu Gothic UI"/>
              </a:rPr>
              <a:t>you</a:t>
            </a:r>
            <a:r>
              <a:rPr lang="de-DE" sz="6600">
                <a:solidFill>
                  <a:schemeClr val="bg1"/>
                </a:solidFill>
                <a:latin typeface="Yu Gothic UI"/>
                <a:ea typeface="Yu Gothic U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25271430"/>
      </p:ext>
    </p:extLst>
  </p:cSld>
  <p:clrMapOvr>
    <a:masterClrMapping/>
  </p:clrMapOvr>
</p:sld>
</file>

<file path=ppt/theme/theme1.xml><?xml version="1.0" encoding="utf-8"?>
<a:theme xmlns:a="http://schemas.openxmlformats.org/drawingml/2006/main" name="ESCRIBA Master Style 1">
  <a:themeElements>
    <a:clrScheme name="ESCRIBA PPT Master">
      <a:dk1>
        <a:srgbClr val="000000"/>
      </a:dk1>
      <a:lt1>
        <a:srgbClr val="FFFFFF"/>
      </a:lt1>
      <a:dk2>
        <a:srgbClr val="828282"/>
      </a:dk2>
      <a:lt2>
        <a:srgbClr val="F7F7F7"/>
      </a:lt2>
      <a:accent1>
        <a:srgbClr val="9FD1CD"/>
      </a:accent1>
      <a:accent2>
        <a:srgbClr val="1F507B"/>
      </a:accent2>
      <a:accent3>
        <a:srgbClr val="8B1A3D"/>
      </a:accent3>
      <a:accent4>
        <a:srgbClr val="FCEA36"/>
      </a:accent4>
      <a:accent5>
        <a:srgbClr val="252525"/>
      </a:accent5>
      <a:accent6>
        <a:srgbClr val="A49188"/>
      </a:accent6>
      <a:hlink>
        <a:srgbClr val="000092"/>
      </a:hlink>
      <a:folHlink>
        <a:srgbClr val="932A96"/>
      </a:folHlink>
    </a:clrScheme>
    <a:fontScheme name="ESCRIBA Master PPT">
      <a:majorFont>
        <a:latin typeface="Yu Gothic UI"/>
        <a:ea typeface=""/>
        <a:cs typeface=""/>
      </a:majorFont>
      <a:minorFont>
        <a:latin typeface="Yu Gothic UI Semi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36000" tIns="36000" rIns="36000" bIns="36000" rtlCol="0" anchor="ctr">
        <a:normAutofit/>
      </a:bodyPr>
      <a:lstStyle>
        <a:defPPr algn="ctr">
          <a:defRPr sz="1600"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CRIBA_PPT-Master-2023-mit Bildern.potx" id="{832387AC-09CA-46FB-A735-859C7D53EB91}" vid="{15556E0F-B002-4D19-B052-93E60FC5F73A}"/>
    </a:ext>
  </a:extLst>
</a:theme>
</file>

<file path=ppt/theme/theme2.xml><?xml version="1.0" encoding="utf-8"?>
<a:theme xmlns:a="http://schemas.openxmlformats.org/drawingml/2006/main" name="1_ESCRIBA Master Style 1">
  <a:themeElements>
    <a:clrScheme name="ESCRIBA PPT Master">
      <a:dk1>
        <a:srgbClr val="000000"/>
      </a:dk1>
      <a:lt1>
        <a:srgbClr val="FFFFFF"/>
      </a:lt1>
      <a:dk2>
        <a:srgbClr val="828282"/>
      </a:dk2>
      <a:lt2>
        <a:srgbClr val="F7F7F7"/>
      </a:lt2>
      <a:accent1>
        <a:srgbClr val="9FD1CD"/>
      </a:accent1>
      <a:accent2>
        <a:srgbClr val="1F507B"/>
      </a:accent2>
      <a:accent3>
        <a:srgbClr val="8B1A3D"/>
      </a:accent3>
      <a:accent4>
        <a:srgbClr val="FCEA36"/>
      </a:accent4>
      <a:accent5>
        <a:srgbClr val="252525"/>
      </a:accent5>
      <a:accent6>
        <a:srgbClr val="A49188"/>
      </a:accent6>
      <a:hlink>
        <a:srgbClr val="000092"/>
      </a:hlink>
      <a:folHlink>
        <a:srgbClr val="932A96"/>
      </a:folHlink>
    </a:clrScheme>
    <a:fontScheme name="ESCRIBA Master PPT">
      <a:majorFont>
        <a:latin typeface="Yu Gothic UI"/>
        <a:ea typeface=""/>
        <a:cs typeface=""/>
      </a:majorFont>
      <a:minorFont>
        <a:latin typeface="Yu Gothic UI Semi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36000" tIns="36000" rIns="36000" bIns="36000" rtlCol="0" anchor="ctr">
        <a:normAutofit/>
      </a:bodyPr>
      <a:lstStyle>
        <a:defPPr algn="ctr">
          <a:defRPr sz="1600"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CRIBA_PPT-Master-2023-komprimiert mit Bildern.potx" id="{28661D69-1411-444C-90CB-6FB2BA3642CA}" vid="{BD204B43-F6B4-41FF-9A4D-F5A3A3DEAF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B029C608D1C84BA41C3B3ED8933B45" ma:contentTypeVersion="18" ma:contentTypeDescription="Create a new document." ma:contentTypeScope="" ma:versionID="0c378f1cf09e281f69404600e826f973">
  <xsd:schema xmlns:xsd="http://www.w3.org/2001/XMLSchema" xmlns:xs="http://www.w3.org/2001/XMLSchema" xmlns:p="http://schemas.microsoft.com/office/2006/metadata/properties" xmlns:ns2="37808853-7dc7-4860-af80-7f29a3b970a8" xmlns:ns3="95ecfeb8-c525-42f5-95b5-6a55e7705bd0" targetNamespace="http://schemas.microsoft.com/office/2006/metadata/properties" ma:root="true" ma:fieldsID="1c8dba466ac8d5e9cc0a2fa26c41e082" ns2:_="" ns3:_="">
    <xsd:import namespace="37808853-7dc7-4860-af80-7f29a3b970a8"/>
    <xsd:import namespace="95ecfeb8-c525-42f5-95b5-6a55e7705bd0"/>
    <xsd:element name="properties">
      <xsd:complexType>
        <xsd:sequence>
          <xsd:element name="documentManagement">
            <xsd:complexType>
              <xsd:all>
                <xsd:element ref="ns2:Status"/>
                <xsd:element ref="ns2:Notiz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08853-7dc7-4860-af80-7f29a3b970a8" elementFormDefault="qualified">
    <xsd:import namespace="http://schemas.microsoft.com/office/2006/documentManagement/types"/>
    <xsd:import namespace="http://schemas.microsoft.com/office/infopath/2007/PartnerControls"/>
    <xsd:element name="Status" ma:index="3" ma:displayName="Status" ma:format="Dropdown" ma:internalName="Status" ma:readOnly="false">
      <xsd:simpleType>
        <xsd:restriction base="dms:Note">
          <xsd:maxLength value="255"/>
        </xsd:restriction>
      </xsd:simpleType>
    </xsd:element>
    <xsd:element name="Notiz" ma:index="4" nillable="true" ma:displayName="Notiz" ma:format="Dropdown" ma:internalName="Notiz" ma:readOnly="false">
      <xsd:simpleType>
        <xsd:restriction base="dms:Text">
          <xsd:maxLength value="255"/>
        </xsd:restriction>
      </xsd:simpleType>
    </xsd:element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7fffd1e-4c96-4a4f-baa4-1c2c93a70c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cfeb8-c525-42f5-95b5-6a55e7705bd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5f0d98d-35be-40ce-b4f8-45e1002720a3}" ma:internalName="TaxCatchAll" ma:readOnly="false" ma:showField="CatchAllData" ma:web="95ecfeb8-c525-42f5-95b5-6a55e7705b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37808853-7dc7-4860-af80-7f29a3b970a8">Final</Status>
    <lcf76f155ced4ddcb4097134ff3c332f xmlns="37808853-7dc7-4860-af80-7f29a3b970a8">
      <Terms xmlns="http://schemas.microsoft.com/office/infopath/2007/PartnerControls"/>
    </lcf76f155ced4ddcb4097134ff3c332f>
    <Notiz xmlns="37808853-7dc7-4860-af80-7f29a3b970a8" xsi:nil="true"/>
    <TaxCatchAll xmlns="95ecfeb8-c525-42f5-95b5-6a55e7705bd0" xsi:nil="true"/>
  </documentManagement>
</p:properties>
</file>

<file path=customXml/itemProps1.xml><?xml version="1.0" encoding="utf-8"?>
<ds:datastoreItem xmlns:ds="http://schemas.openxmlformats.org/officeDocument/2006/customXml" ds:itemID="{8AE01EC4-B525-4A26-A195-6AC9F85B4A51}">
  <ds:schemaRefs>
    <ds:schemaRef ds:uri="37808853-7dc7-4860-af80-7f29a3b970a8"/>
    <ds:schemaRef ds:uri="95ecfeb8-c525-42f5-95b5-6a55e7705b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DB7BE8-151F-47C4-8E55-EF287982E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A788F7-5BF1-44BF-8F4C-3F35A165FDD2}">
  <ds:schemaRefs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7808853-7dc7-4860-af80-7f29a3b970a8"/>
    <ds:schemaRef ds:uri="95ecfeb8-c525-42f5-95b5-6a55e7705bd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ESCRIBA_PPT-Master-2023-komprimiert mit Bildern</Template>
  <TotalTime>0</TotalTime>
  <Words>411</Words>
  <Application>Microsoft Office PowerPoint</Application>
  <PresentationFormat>Widescreen</PresentationFormat>
  <Paragraphs>116</Paragraphs>
  <Slides>9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ESCRIBA Master Style 1</vt:lpstr>
      <vt:lpstr>1_ESCRIBA Master Style 1</vt:lpstr>
      <vt:lpstr>ESCRIBA  Betriebliches Eingliederungs-management (BEM)</vt:lpstr>
      <vt:lpstr>BEM – gesetzlicher Hintergrund</vt:lpstr>
      <vt:lpstr>BEM Prozess</vt:lpstr>
      <vt:lpstr>BEM Prozess</vt:lpstr>
      <vt:lpstr>BEM Prozess</vt:lpstr>
      <vt:lpstr>ESCRIBA HR Service Manager – BEM Zentrale</vt:lpstr>
      <vt:lpstr>Unabhängig von der Datenherkunft </vt:lpstr>
      <vt:lpstr>Screenshots Anwendung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ESCRIBA im Überblick</dc:title>
  <dc:creator>Zeibig, Dorina</dc:creator>
  <cp:lastModifiedBy>Sieron, Alexandra</cp:lastModifiedBy>
  <cp:revision>61</cp:revision>
  <cp:lastPrinted>2021-11-01T11:33:49Z</cp:lastPrinted>
  <dcterms:created xsi:type="dcterms:W3CDTF">2023-04-12T12:36:59Z</dcterms:created>
  <dcterms:modified xsi:type="dcterms:W3CDTF">2024-07-09T15:41:20Z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0x0101000AB029C608D1C84BA41C3B3ED8933B45</vt:lpwstr>
  </property>
  <property fmtid="{D5CDD505-2E9C-101B-9397-08002B2CF9AE}" pid="3" name="MediaServiceImageTags">
    <vt:lpwstr/>
  </property>
</Properties>
</file>